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1" r:id="rId5"/>
    <p:sldMasterId id="2147483677" r:id="rId6"/>
  </p:sldMasterIdLst>
  <p:notesMasterIdLst>
    <p:notesMasterId r:id="rId47"/>
  </p:notesMasterIdLst>
  <p:handoutMasterIdLst>
    <p:handoutMasterId r:id="rId48"/>
  </p:handoutMasterIdLst>
  <p:sldIdLst>
    <p:sldId id="389" r:id="rId7"/>
    <p:sldId id="330" r:id="rId8"/>
    <p:sldId id="385" r:id="rId9"/>
    <p:sldId id="331" r:id="rId10"/>
    <p:sldId id="332" r:id="rId11"/>
    <p:sldId id="358" r:id="rId12"/>
    <p:sldId id="366" r:id="rId13"/>
    <p:sldId id="393" r:id="rId14"/>
    <p:sldId id="361" r:id="rId15"/>
    <p:sldId id="371" r:id="rId16"/>
    <p:sldId id="359" r:id="rId17"/>
    <p:sldId id="368" r:id="rId18"/>
    <p:sldId id="384" r:id="rId19"/>
    <p:sldId id="387" r:id="rId20"/>
    <p:sldId id="362" r:id="rId21"/>
    <p:sldId id="370" r:id="rId22"/>
    <p:sldId id="390" r:id="rId23"/>
    <p:sldId id="363" r:id="rId24"/>
    <p:sldId id="369" r:id="rId25"/>
    <p:sldId id="364" r:id="rId26"/>
    <p:sldId id="392" r:id="rId27"/>
    <p:sldId id="391" r:id="rId28"/>
    <p:sldId id="333" r:id="rId29"/>
    <p:sldId id="350" r:id="rId30"/>
    <p:sldId id="349" r:id="rId31"/>
    <p:sldId id="348" r:id="rId32"/>
    <p:sldId id="365" r:id="rId33"/>
    <p:sldId id="356" r:id="rId34"/>
    <p:sldId id="388" r:id="rId35"/>
    <p:sldId id="340" r:id="rId36"/>
    <p:sldId id="341" r:id="rId37"/>
    <p:sldId id="352" r:id="rId38"/>
    <p:sldId id="374" r:id="rId39"/>
    <p:sldId id="375" r:id="rId40"/>
    <p:sldId id="379" r:id="rId41"/>
    <p:sldId id="380" r:id="rId42"/>
    <p:sldId id="382" r:id="rId43"/>
    <p:sldId id="381" r:id="rId44"/>
    <p:sldId id="383" r:id="rId45"/>
    <p:sldId id="263" r:id="rId46"/>
  </p:sldIdLst>
  <p:sldSz cx="12192000" cy="6858000"/>
  <p:notesSz cx="6858000" cy="9144000"/>
  <p:embeddedFontLst>
    <p:embeddedFont>
      <p:font typeface="Acumin Pro" panose="020B0504020202020204" pitchFamily="34" charset="0"/>
      <p:regular r:id="rId49"/>
      <p:bold r:id="rId50"/>
      <p:italic r:id="rId51"/>
      <p:boldItalic r:id="rId52"/>
    </p:embeddedFont>
    <p:embeddedFont>
      <p:font typeface="Acumin Pro Condensed" panose="020B0506020202020204" pitchFamily="34" charset="0"/>
      <p:regular r:id="rId53"/>
      <p:bold r:id="rId54"/>
      <p:italic r:id="rId55"/>
      <p:boldItalic r:id="rId56"/>
    </p:embeddedFont>
    <p:embeddedFont>
      <p:font typeface="Alt Gothic Comp ATF" panose="020B0608040502040204" pitchFamily="34" charset="0"/>
      <p:regular r:id="rId57"/>
      <p:bold r:id="rId58"/>
    </p:embeddedFon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Dharma Gothic M Bold" panose="04050502020B02020202" pitchFamily="82" charset="0"/>
      <p:bold r:id="rId65"/>
    </p:embeddedFont>
    <p:embeddedFont>
      <p:font typeface="Obvia" panose="02000506040000020004" pitchFamily="50" charset="0"/>
      <p:regular r:id="rId66"/>
      <p:bold r:id="rId67"/>
      <p:italic r:id="rId68"/>
      <p:boldItalic r:id="rId69"/>
    </p:embeddedFont>
    <p:embeddedFont>
      <p:font typeface="Obvia Wide Medium" panose="020B0604020202020204" charset="0"/>
      <p:regular r:id="rId70"/>
      <p:bold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2711CD-FC02-483E-B65D-E23BDDBEF70C}" v="32" dt="2022-11-30T17:46:17.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65765" autoAdjust="0"/>
  </p:normalViewPr>
  <p:slideViewPr>
    <p:cSldViewPr snapToGrid="0" snapToObjects="1">
      <p:cViewPr varScale="1">
        <p:scale>
          <a:sx n="75" d="100"/>
          <a:sy n="75" d="100"/>
        </p:scale>
        <p:origin x="1872" y="66"/>
      </p:cViewPr>
      <p:guideLst/>
    </p:cSldViewPr>
  </p:slideViewPr>
  <p:notesTextViewPr>
    <p:cViewPr>
      <p:scale>
        <a:sx n="3" d="2"/>
        <a:sy n="3" d="2"/>
      </p:scale>
      <p:origin x="0" y="0"/>
    </p:cViewPr>
  </p:notesTextViewPr>
  <p:sorterViewPr>
    <p:cViewPr>
      <p:scale>
        <a:sx n="60" d="100"/>
        <a:sy n="60" d="100"/>
      </p:scale>
      <p:origin x="0" y="-2940"/>
    </p:cViewPr>
  </p:sorterViewPr>
  <p:notesViewPr>
    <p:cSldViewPr snapToGrid="0" snapToObject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notesMaster" Target="notesMasters/notesMaster1.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13.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font" Target="fonts/font3.fntdata"/><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2.fntdata"/><Relationship Id="rId55" Type="http://schemas.openxmlformats.org/officeDocument/2006/relationships/font" Target="fonts/font7.fntdata"/><Relationship Id="rId76"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ner, Marty" userId="S::mjoyner@usalacrosse.com::28e4158c-eee9-43fa-a5d9-6a807ca7df2a" providerId="AD" clId="Web-{B5BF38BF-D872-8F72-F8B5-18B5D5B0EAEA}"/>
    <pc:docChg chg="addSld delSld modSld sldOrd">
      <pc:chgData name="Joyner, Marty" userId="S::mjoyner@usalacrosse.com::28e4158c-eee9-43fa-a5d9-6a807ca7df2a" providerId="AD" clId="Web-{B5BF38BF-D872-8F72-F8B5-18B5D5B0EAEA}" dt="2022-09-13T15:38:31.679" v="278" actId="20577"/>
      <pc:docMkLst>
        <pc:docMk/>
      </pc:docMkLst>
      <pc:sldChg chg="modSp modNotes">
        <pc:chgData name="Joyner, Marty" userId="S::mjoyner@usalacrosse.com::28e4158c-eee9-43fa-a5d9-6a807ca7df2a" providerId="AD" clId="Web-{B5BF38BF-D872-8F72-F8B5-18B5D5B0EAEA}" dt="2022-09-13T15:19:36.488" v="54"/>
        <pc:sldMkLst>
          <pc:docMk/>
          <pc:sldMk cId="665935653" sldId="360"/>
        </pc:sldMkLst>
        <pc:spChg chg="mod">
          <ac:chgData name="Joyner, Marty" userId="S::mjoyner@usalacrosse.com::28e4158c-eee9-43fa-a5d9-6a807ca7df2a" providerId="AD" clId="Web-{B5BF38BF-D872-8F72-F8B5-18B5D5B0EAEA}" dt="2022-09-13T15:17:04.838" v="36" actId="20577"/>
          <ac:spMkLst>
            <pc:docMk/>
            <pc:sldMk cId="665935653" sldId="360"/>
            <ac:spMk id="4" creationId="{54B8E7BB-46C4-4AA7-8298-7A7D9437D6F6}"/>
          </ac:spMkLst>
        </pc:spChg>
      </pc:sldChg>
      <pc:sldChg chg="addSp modSp">
        <pc:chgData name="Joyner, Marty" userId="S::mjoyner@usalacrosse.com::28e4158c-eee9-43fa-a5d9-6a807ca7df2a" providerId="AD" clId="Web-{B5BF38BF-D872-8F72-F8B5-18B5D5B0EAEA}" dt="2022-09-13T15:31:22.123" v="206" actId="14100"/>
        <pc:sldMkLst>
          <pc:docMk/>
          <pc:sldMk cId="339792231" sldId="361"/>
        </pc:sldMkLst>
        <pc:spChg chg="add mod">
          <ac:chgData name="Joyner, Marty" userId="S::mjoyner@usalacrosse.com::28e4158c-eee9-43fa-a5d9-6a807ca7df2a" providerId="AD" clId="Web-{B5BF38BF-D872-8F72-F8B5-18B5D5B0EAEA}" dt="2022-09-13T15:31:22.123" v="206" actId="14100"/>
          <ac:spMkLst>
            <pc:docMk/>
            <pc:sldMk cId="339792231" sldId="361"/>
            <ac:spMk id="21" creationId="{495C0B2F-B082-1039-B2E9-592C1CFDA4C7}"/>
          </ac:spMkLst>
        </pc:spChg>
      </pc:sldChg>
      <pc:sldChg chg="modSp">
        <pc:chgData name="Joyner, Marty" userId="S::mjoyner@usalacrosse.com::28e4158c-eee9-43fa-a5d9-6a807ca7df2a" providerId="AD" clId="Web-{B5BF38BF-D872-8F72-F8B5-18B5D5B0EAEA}" dt="2022-09-13T15:38:31.679" v="278" actId="20577"/>
        <pc:sldMkLst>
          <pc:docMk/>
          <pc:sldMk cId="1907978241" sldId="365"/>
        </pc:sldMkLst>
        <pc:spChg chg="mod">
          <ac:chgData name="Joyner, Marty" userId="S::mjoyner@usalacrosse.com::28e4158c-eee9-43fa-a5d9-6a807ca7df2a" providerId="AD" clId="Web-{B5BF38BF-D872-8F72-F8B5-18B5D5B0EAEA}" dt="2022-09-13T15:38:31.679" v="278" actId="20577"/>
          <ac:spMkLst>
            <pc:docMk/>
            <pc:sldMk cId="1907978241" sldId="365"/>
            <ac:spMk id="3" creationId="{B5C1CF51-2D8D-A94E-939A-3EF5E31A2C41}"/>
          </ac:spMkLst>
        </pc:spChg>
      </pc:sldChg>
      <pc:sldChg chg="addSp delSp modSp ord delAnim">
        <pc:chgData name="Joyner, Marty" userId="S::mjoyner@usalacrosse.com::28e4158c-eee9-43fa-a5d9-6a807ca7df2a" providerId="AD" clId="Web-{B5BF38BF-D872-8F72-F8B5-18B5D5B0EAEA}" dt="2022-09-13T15:36:02.108" v="219" actId="1076"/>
        <pc:sldMkLst>
          <pc:docMk/>
          <pc:sldMk cId="1829310110" sldId="368"/>
        </pc:sldMkLst>
        <pc:picChg chg="del">
          <ac:chgData name="Joyner, Marty" userId="S::mjoyner@usalacrosse.com::28e4158c-eee9-43fa-a5d9-6a807ca7df2a" providerId="AD" clId="Web-{B5BF38BF-D872-8F72-F8B5-18B5D5B0EAEA}" dt="2022-09-13T15:33:20.724" v="211"/>
          <ac:picMkLst>
            <pc:docMk/>
            <pc:sldMk cId="1829310110" sldId="368"/>
            <ac:picMk id="2" creationId="{B04083F1-D7F2-4E56-BAB8-021EEAE8A233}"/>
          </ac:picMkLst>
        </pc:picChg>
        <pc:picChg chg="add mod">
          <ac:chgData name="Joyner, Marty" userId="S::mjoyner@usalacrosse.com::28e4158c-eee9-43fa-a5d9-6a807ca7df2a" providerId="AD" clId="Web-{B5BF38BF-D872-8F72-F8B5-18B5D5B0EAEA}" dt="2022-09-13T15:36:02.108" v="219" actId="1076"/>
          <ac:picMkLst>
            <pc:docMk/>
            <pc:sldMk cId="1829310110" sldId="368"/>
            <ac:picMk id="3" creationId="{4FFDED9A-F5CC-F8F4-023C-3B0090A8F21A}"/>
          </ac:picMkLst>
        </pc:picChg>
      </pc:sldChg>
      <pc:sldChg chg="addSp delSp modSp add replId modNotes">
        <pc:chgData name="Joyner, Marty" userId="S::mjoyner@usalacrosse.com::28e4158c-eee9-43fa-a5d9-6a807ca7df2a" providerId="AD" clId="Web-{B5BF38BF-D872-8F72-F8B5-18B5D5B0EAEA}" dt="2022-09-13T15:25:58.057" v="181" actId="20577"/>
        <pc:sldMkLst>
          <pc:docMk/>
          <pc:sldMk cId="38728151" sldId="386"/>
        </pc:sldMkLst>
        <pc:spChg chg="add mod">
          <ac:chgData name="Joyner, Marty" userId="S::mjoyner@usalacrosse.com::28e4158c-eee9-43fa-a5d9-6a807ca7df2a" providerId="AD" clId="Web-{B5BF38BF-D872-8F72-F8B5-18B5D5B0EAEA}" dt="2022-09-13T15:22:24.373" v="72" actId="1076"/>
          <ac:spMkLst>
            <pc:docMk/>
            <pc:sldMk cId="38728151" sldId="386"/>
            <ac:spMk id="2" creationId="{B9613102-E868-C83F-B0AF-A84654470784}"/>
          </ac:spMkLst>
        </pc:spChg>
        <pc:spChg chg="mod">
          <ac:chgData name="Joyner, Marty" userId="S::mjoyner@usalacrosse.com::28e4158c-eee9-43fa-a5d9-6a807ca7df2a" providerId="AD" clId="Web-{B5BF38BF-D872-8F72-F8B5-18B5D5B0EAEA}" dt="2022-09-13T15:25:58.057" v="181" actId="20577"/>
          <ac:spMkLst>
            <pc:docMk/>
            <pc:sldMk cId="38728151" sldId="386"/>
            <ac:spMk id="4" creationId="{54B8E7BB-46C4-4AA7-8298-7A7D9437D6F6}"/>
          </ac:spMkLst>
        </pc:spChg>
        <pc:spChg chg="mod">
          <ac:chgData name="Joyner, Marty" userId="S::mjoyner@usalacrosse.com::28e4158c-eee9-43fa-a5d9-6a807ca7df2a" providerId="AD" clId="Web-{B5BF38BF-D872-8F72-F8B5-18B5D5B0EAEA}" dt="2022-09-13T15:20:47.570" v="59" actId="20577"/>
          <ac:spMkLst>
            <pc:docMk/>
            <pc:sldMk cId="38728151" sldId="386"/>
            <ac:spMk id="6" creationId="{DCE406E8-28A3-4802-90F0-EAFE7C12D83C}"/>
          </ac:spMkLst>
        </pc:spChg>
        <pc:picChg chg="del">
          <ac:chgData name="Joyner, Marty" userId="S::mjoyner@usalacrosse.com::28e4158c-eee9-43fa-a5d9-6a807ca7df2a" providerId="AD" clId="Web-{B5BF38BF-D872-8F72-F8B5-18B5D5B0EAEA}" dt="2022-09-13T15:23:51.503" v="76"/>
          <ac:picMkLst>
            <pc:docMk/>
            <pc:sldMk cId="38728151" sldId="386"/>
            <ac:picMk id="5" creationId="{D2030ADE-49B0-49EC-9EF8-A4EE5E91E278}"/>
          </ac:picMkLst>
        </pc:picChg>
      </pc:sldChg>
      <pc:sldChg chg="add del replId">
        <pc:chgData name="Joyner, Marty" userId="S::mjoyner@usalacrosse.com::28e4158c-eee9-43fa-a5d9-6a807ca7df2a" providerId="AD" clId="Web-{B5BF38BF-D872-8F72-F8B5-18B5D5B0EAEA}" dt="2022-09-13T15:32:42.143" v="208"/>
        <pc:sldMkLst>
          <pc:docMk/>
          <pc:sldMk cId="3176806675" sldId="387"/>
        </pc:sldMkLst>
      </pc:sldChg>
      <pc:sldChg chg="add replId">
        <pc:chgData name="Joyner, Marty" userId="S::mjoyner@usalacrosse.com::28e4158c-eee9-43fa-a5d9-6a807ca7df2a" providerId="AD" clId="Web-{B5BF38BF-D872-8F72-F8B5-18B5D5B0EAEA}" dt="2022-09-13T15:33:12.270" v="209"/>
        <pc:sldMkLst>
          <pc:docMk/>
          <pc:sldMk cId="3408235769" sldId="387"/>
        </pc:sldMkLst>
      </pc:sldChg>
    </pc:docChg>
  </pc:docChgLst>
  <pc:docChgLst>
    <pc:chgData name="Marty Joyner" userId="28e4158c-eee9-43fa-a5d9-6a807ca7df2a" providerId="ADAL" clId="{E0946F9F-3314-4A7D-9E4C-ACD9FEEB5717}"/>
    <pc:docChg chg="undo redo custSel addSld delSld modSld sldOrd">
      <pc:chgData name="Marty Joyner" userId="28e4158c-eee9-43fa-a5d9-6a807ca7df2a" providerId="ADAL" clId="{E0946F9F-3314-4A7D-9E4C-ACD9FEEB5717}" dt="2022-08-19T17:34:09.315" v="3452" actId="1076"/>
      <pc:docMkLst>
        <pc:docMk/>
      </pc:docMkLst>
      <pc:sldChg chg="addSp delSp modSp mod">
        <pc:chgData name="Marty Joyner" userId="28e4158c-eee9-43fa-a5d9-6a807ca7df2a" providerId="ADAL" clId="{E0946F9F-3314-4A7D-9E4C-ACD9FEEB5717}" dt="2022-08-17T19:56:09.237" v="47" actId="20577"/>
        <pc:sldMkLst>
          <pc:docMk/>
          <pc:sldMk cId="3788717044" sldId="256"/>
        </pc:sldMkLst>
        <pc:spChg chg="add mod">
          <ac:chgData name="Marty Joyner" userId="28e4158c-eee9-43fa-a5d9-6a807ca7df2a" providerId="ADAL" clId="{E0946F9F-3314-4A7D-9E4C-ACD9FEEB5717}" dt="2022-08-17T19:55:23.169" v="1"/>
          <ac:spMkLst>
            <pc:docMk/>
            <pc:sldMk cId="3788717044" sldId="256"/>
            <ac:spMk id="2" creationId="{FF38674C-0E4D-B4ED-B44C-BD0BA5A08CB6}"/>
          </ac:spMkLst>
        </pc:spChg>
        <pc:spChg chg="del mod">
          <ac:chgData name="Marty Joyner" userId="28e4158c-eee9-43fa-a5d9-6a807ca7df2a" providerId="ADAL" clId="{E0946F9F-3314-4A7D-9E4C-ACD9FEEB5717}" dt="2022-08-17T19:55:41.838" v="3" actId="478"/>
          <ac:spMkLst>
            <pc:docMk/>
            <pc:sldMk cId="3788717044" sldId="256"/>
            <ac:spMk id="3" creationId="{15501F6D-8646-4541-BF4F-4D5A0B9DE8F6}"/>
          </ac:spMkLst>
        </pc:spChg>
        <pc:spChg chg="add mod">
          <ac:chgData name="Marty Joyner" userId="28e4158c-eee9-43fa-a5d9-6a807ca7df2a" providerId="ADAL" clId="{E0946F9F-3314-4A7D-9E4C-ACD9FEEB5717}" dt="2022-08-17T19:56:09.237" v="47" actId="20577"/>
          <ac:spMkLst>
            <pc:docMk/>
            <pc:sldMk cId="3788717044" sldId="256"/>
            <ac:spMk id="4" creationId="{8337CDDE-1BAA-48C4-745C-AD9BFCA61D65}"/>
          </ac:spMkLst>
        </pc:spChg>
      </pc:sldChg>
      <pc:sldChg chg="add">
        <pc:chgData name="Marty Joyner" userId="28e4158c-eee9-43fa-a5d9-6a807ca7df2a" providerId="ADAL" clId="{E0946F9F-3314-4A7D-9E4C-ACD9FEEB5717}" dt="2022-08-17T19:56:25.359" v="48"/>
        <pc:sldMkLst>
          <pc:docMk/>
          <pc:sldMk cId="1043299663" sldId="263"/>
        </pc:sldMkLst>
      </pc:sldChg>
      <pc:sldChg chg="addSp delSp modSp del mod setBg">
        <pc:chgData name="Marty Joyner" userId="28e4158c-eee9-43fa-a5d9-6a807ca7df2a" providerId="ADAL" clId="{E0946F9F-3314-4A7D-9E4C-ACD9FEEB5717}" dt="2022-08-19T15:24:36.723" v="2164" actId="47"/>
        <pc:sldMkLst>
          <pc:docMk/>
          <pc:sldMk cId="2197273607" sldId="329"/>
        </pc:sldMkLst>
        <pc:spChg chg="add del mod">
          <ac:chgData name="Marty Joyner" userId="28e4158c-eee9-43fa-a5d9-6a807ca7df2a" providerId="ADAL" clId="{E0946F9F-3314-4A7D-9E4C-ACD9FEEB5717}" dt="2022-08-19T15:24:32.578" v="2162" actId="21"/>
          <ac:spMkLst>
            <pc:docMk/>
            <pc:sldMk cId="2197273607" sldId="329"/>
            <ac:spMk id="2" creationId="{1D3E272A-23AE-477E-DA70-CC813D2B9E81}"/>
          </ac:spMkLst>
        </pc:spChg>
        <pc:spChg chg="del mod ord">
          <ac:chgData name="Marty Joyner" userId="28e4158c-eee9-43fa-a5d9-6a807ca7df2a" providerId="ADAL" clId="{E0946F9F-3314-4A7D-9E4C-ACD9FEEB5717}" dt="2022-08-19T15:24:04.397" v="2156" actId="478"/>
          <ac:spMkLst>
            <pc:docMk/>
            <pc:sldMk cId="2197273607" sldId="329"/>
            <ac:spMk id="8" creationId="{E3DE5E86-ECAB-4BEE-A874-EC537CC4673A}"/>
          </ac:spMkLst>
        </pc:spChg>
        <pc:spChg chg="add del">
          <ac:chgData name="Marty Joyner" userId="28e4158c-eee9-43fa-a5d9-6a807ca7df2a" providerId="ADAL" clId="{E0946F9F-3314-4A7D-9E4C-ACD9FEEB5717}" dt="2022-08-19T15:24:32.578" v="2162" actId="21"/>
          <ac:spMkLst>
            <pc:docMk/>
            <pc:sldMk cId="2197273607" sldId="329"/>
            <ac:spMk id="16" creationId="{72018E1B-E0B9-4440-AFF3-4112E50A2763}"/>
          </ac:spMkLst>
        </pc:spChg>
        <pc:picChg chg="del mod">
          <ac:chgData name="Marty Joyner" userId="28e4158c-eee9-43fa-a5d9-6a807ca7df2a" providerId="ADAL" clId="{E0946F9F-3314-4A7D-9E4C-ACD9FEEB5717}" dt="2022-08-19T15:24:32.578" v="2162" actId="21"/>
          <ac:picMkLst>
            <pc:docMk/>
            <pc:sldMk cId="2197273607" sldId="329"/>
            <ac:picMk id="5" creationId="{1EE82714-2309-9E4F-856C-212978EF373D}"/>
          </ac:picMkLst>
        </pc:picChg>
        <pc:picChg chg="del mod">
          <ac:chgData name="Marty Joyner" userId="28e4158c-eee9-43fa-a5d9-6a807ca7df2a" providerId="ADAL" clId="{E0946F9F-3314-4A7D-9E4C-ACD9FEEB5717}" dt="2022-08-19T15:24:32.578" v="2162" actId="21"/>
          <ac:picMkLst>
            <pc:docMk/>
            <pc:sldMk cId="2197273607" sldId="329"/>
            <ac:picMk id="7" creationId="{D1B99561-FA0D-B042-B19D-7EB801036E84}"/>
          </ac:picMkLst>
        </pc:picChg>
        <pc:picChg chg="del mod ord">
          <ac:chgData name="Marty Joyner" userId="28e4158c-eee9-43fa-a5d9-6a807ca7df2a" providerId="ADAL" clId="{E0946F9F-3314-4A7D-9E4C-ACD9FEEB5717}" dt="2022-08-19T15:24:32.578" v="2162" actId="21"/>
          <ac:picMkLst>
            <pc:docMk/>
            <pc:sldMk cId="2197273607" sldId="329"/>
            <ac:picMk id="9" creationId="{CAA5EA90-5AC8-8843-8D85-4654BCDF0F5E}"/>
          </ac:picMkLst>
        </pc:picChg>
        <pc:picChg chg="del mod ord">
          <ac:chgData name="Marty Joyner" userId="28e4158c-eee9-43fa-a5d9-6a807ca7df2a" providerId="ADAL" clId="{E0946F9F-3314-4A7D-9E4C-ACD9FEEB5717}" dt="2022-08-19T15:24:32.578" v="2162" actId="21"/>
          <ac:picMkLst>
            <pc:docMk/>
            <pc:sldMk cId="2197273607" sldId="329"/>
            <ac:picMk id="11" creationId="{5325F93E-A126-764B-8B74-BBA736B966CE}"/>
          </ac:picMkLst>
        </pc:picChg>
      </pc:sldChg>
      <pc:sldChg chg="addSp delSp modSp mod setBg delAnim modAnim modNotesTx">
        <pc:chgData name="Marty Joyner" userId="28e4158c-eee9-43fa-a5d9-6a807ca7df2a" providerId="ADAL" clId="{E0946F9F-3314-4A7D-9E4C-ACD9FEEB5717}" dt="2022-08-19T15:24:34.414" v="2163"/>
        <pc:sldMkLst>
          <pc:docMk/>
          <pc:sldMk cId="1781947704" sldId="330"/>
        </pc:sldMkLst>
        <pc:spChg chg="del mod">
          <ac:chgData name="Marty Joyner" userId="28e4158c-eee9-43fa-a5d9-6a807ca7df2a" providerId="ADAL" clId="{E0946F9F-3314-4A7D-9E4C-ACD9FEEB5717}" dt="2022-08-19T15:24:26.414" v="2161" actId="478"/>
          <ac:spMkLst>
            <pc:docMk/>
            <pc:sldMk cId="1781947704" sldId="330"/>
            <ac:spMk id="3" creationId="{56A595E7-9E9D-4C47-8456-71A12BE4C984}"/>
          </ac:spMkLst>
        </pc:spChg>
        <pc:spChg chg="add mod">
          <ac:chgData name="Marty Joyner" userId="28e4158c-eee9-43fa-a5d9-6a807ca7df2a" providerId="ADAL" clId="{E0946F9F-3314-4A7D-9E4C-ACD9FEEB5717}" dt="2022-08-19T15:24:34.414" v="2163"/>
          <ac:spMkLst>
            <pc:docMk/>
            <pc:sldMk cId="1781947704" sldId="330"/>
            <ac:spMk id="4" creationId="{9ED4763F-3B0A-366D-A7AC-19F2472383C6}"/>
          </ac:spMkLst>
        </pc:spChg>
        <pc:spChg chg="del mod ord">
          <ac:chgData name="Marty Joyner" userId="28e4158c-eee9-43fa-a5d9-6a807ca7df2a" providerId="ADAL" clId="{E0946F9F-3314-4A7D-9E4C-ACD9FEEB5717}" dt="2022-08-19T15:24:22.101" v="2159" actId="478"/>
          <ac:spMkLst>
            <pc:docMk/>
            <pc:sldMk cId="1781947704" sldId="330"/>
            <ac:spMk id="5" creationId="{1940F709-0078-4651-AD5D-DEC75E139D99}"/>
          </ac:spMkLst>
        </pc:spChg>
        <pc:spChg chg="add mod">
          <ac:chgData name="Marty Joyner" userId="28e4158c-eee9-43fa-a5d9-6a807ca7df2a" providerId="ADAL" clId="{E0946F9F-3314-4A7D-9E4C-ACD9FEEB5717}" dt="2022-08-19T15:24:34.414" v="2163"/>
          <ac:spMkLst>
            <pc:docMk/>
            <pc:sldMk cId="1781947704" sldId="330"/>
            <ac:spMk id="10" creationId="{34997710-AD61-02B7-7626-08B3E3D771C2}"/>
          </ac:spMkLst>
        </pc:spChg>
        <pc:spChg chg="add del">
          <ac:chgData name="Marty Joyner" userId="28e4158c-eee9-43fa-a5d9-6a807ca7df2a" providerId="ADAL" clId="{E0946F9F-3314-4A7D-9E4C-ACD9FEEB5717}" dt="2022-08-19T15:22:20.354" v="2151" actId="26606"/>
          <ac:spMkLst>
            <pc:docMk/>
            <pc:sldMk cId="1781947704" sldId="330"/>
            <ac:spMk id="1031" creationId="{F13C74B1-5B17-4795-BED0-7140497B445A}"/>
          </ac:spMkLst>
        </pc:spChg>
        <pc:spChg chg="add del">
          <ac:chgData name="Marty Joyner" userId="28e4158c-eee9-43fa-a5d9-6a807ca7df2a" providerId="ADAL" clId="{E0946F9F-3314-4A7D-9E4C-ACD9FEEB5717}" dt="2022-08-19T15:22:20.354" v="2151" actId="26606"/>
          <ac:spMkLst>
            <pc:docMk/>
            <pc:sldMk cId="1781947704" sldId="330"/>
            <ac:spMk id="1033" creationId="{D4974D33-8DC5-464E-8C6D-BE58F0669C17}"/>
          </ac:spMkLst>
        </pc:spChg>
        <pc:picChg chg="add del mod modCrop">
          <ac:chgData name="Marty Joyner" userId="28e4158c-eee9-43fa-a5d9-6a807ca7df2a" providerId="ADAL" clId="{E0946F9F-3314-4A7D-9E4C-ACD9FEEB5717}" dt="2022-08-19T15:24:23.413" v="2160" actId="478"/>
          <ac:picMkLst>
            <pc:docMk/>
            <pc:sldMk cId="1781947704" sldId="330"/>
            <ac:picMk id="2" creationId="{63635AD3-2EBC-A325-B0AA-FD54AE7EDA80}"/>
          </ac:picMkLst>
        </pc:picChg>
        <pc:picChg chg="add mod">
          <ac:chgData name="Marty Joyner" userId="28e4158c-eee9-43fa-a5d9-6a807ca7df2a" providerId="ADAL" clId="{E0946F9F-3314-4A7D-9E4C-ACD9FEEB5717}" dt="2022-08-19T15:24:34.414" v="2163"/>
          <ac:picMkLst>
            <pc:docMk/>
            <pc:sldMk cId="1781947704" sldId="330"/>
            <ac:picMk id="6" creationId="{43EA6A49-58B1-E1CA-16B6-2B688461991E}"/>
          </ac:picMkLst>
        </pc:picChg>
        <pc:picChg chg="add mod">
          <ac:chgData name="Marty Joyner" userId="28e4158c-eee9-43fa-a5d9-6a807ca7df2a" providerId="ADAL" clId="{E0946F9F-3314-4A7D-9E4C-ACD9FEEB5717}" dt="2022-08-19T15:24:34.414" v="2163"/>
          <ac:picMkLst>
            <pc:docMk/>
            <pc:sldMk cId="1781947704" sldId="330"/>
            <ac:picMk id="7" creationId="{F7EBC4F5-5EE0-77D2-A044-47424523782E}"/>
          </ac:picMkLst>
        </pc:picChg>
        <pc:picChg chg="add mod">
          <ac:chgData name="Marty Joyner" userId="28e4158c-eee9-43fa-a5d9-6a807ca7df2a" providerId="ADAL" clId="{E0946F9F-3314-4A7D-9E4C-ACD9FEEB5717}" dt="2022-08-19T15:24:34.414" v="2163"/>
          <ac:picMkLst>
            <pc:docMk/>
            <pc:sldMk cId="1781947704" sldId="330"/>
            <ac:picMk id="8" creationId="{1E82224F-D10A-436A-8ECC-7CFA421598F3}"/>
          </ac:picMkLst>
        </pc:picChg>
        <pc:picChg chg="add mod">
          <ac:chgData name="Marty Joyner" userId="28e4158c-eee9-43fa-a5d9-6a807ca7df2a" providerId="ADAL" clId="{E0946F9F-3314-4A7D-9E4C-ACD9FEEB5717}" dt="2022-08-19T15:24:34.414" v="2163"/>
          <ac:picMkLst>
            <pc:docMk/>
            <pc:sldMk cId="1781947704" sldId="330"/>
            <ac:picMk id="9" creationId="{5F354451-06A4-B03B-08E7-D37859E5F9AE}"/>
          </ac:picMkLst>
        </pc:picChg>
        <pc:picChg chg="del mod">
          <ac:chgData name="Marty Joyner" userId="28e4158c-eee9-43fa-a5d9-6a807ca7df2a" providerId="ADAL" clId="{E0946F9F-3314-4A7D-9E4C-ACD9FEEB5717}" dt="2022-08-19T15:22:22.720" v="2152" actId="478"/>
          <ac:picMkLst>
            <pc:docMk/>
            <pc:sldMk cId="1781947704" sldId="330"/>
            <ac:picMk id="1026" creationId="{FB8E9C89-9FC0-204A-BB80-25BDE45563A6}"/>
          </ac:picMkLst>
        </pc:picChg>
      </pc:sldChg>
      <pc:sldChg chg="addSp delSp modSp mod setBg modAnim">
        <pc:chgData name="Marty Joyner" userId="28e4158c-eee9-43fa-a5d9-6a807ca7df2a" providerId="ADAL" clId="{E0946F9F-3314-4A7D-9E4C-ACD9FEEB5717}" dt="2022-08-19T15:21:13.268" v="2149" actId="14100"/>
        <pc:sldMkLst>
          <pc:docMk/>
          <pc:sldMk cId="3436170942" sldId="331"/>
        </pc:sldMkLst>
        <pc:spChg chg="mod">
          <ac:chgData name="Marty Joyner" userId="28e4158c-eee9-43fa-a5d9-6a807ca7df2a" providerId="ADAL" clId="{E0946F9F-3314-4A7D-9E4C-ACD9FEEB5717}" dt="2022-08-19T15:20:58.228" v="2146" actId="26606"/>
          <ac:spMkLst>
            <pc:docMk/>
            <pc:sldMk cId="3436170942" sldId="331"/>
            <ac:spMk id="5" creationId="{8579BD33-F452-456D-AF82-A54D4BCF23B6}"/>
          </ac:spMkLst>
        </pc:spChg>
        <pc:spChg chg="mod ord">
          <ac:chgData name="Marty Joyner" userId="28e4158c-eee9-43fa-a5d9-6a807ca7df2a" providerId="ADAL" clId="{E0946F9F-3314-4A7D-9E4C-ACD9FEEB5717}" dt="2022-08-19T15:20:58.228" v="2146" actId="26606"/>
          <ac:spMkLst>
            <pc:docMk/>
            <pc:sldMk cId="3436170942" sldId="331"/>
            <ac:spMk id="11" creationId="{8FCD6842-0893-4622-A10F-2758AC1E724B}"/>
          </ac:spMkLst>
        </pc:spChg>
        <pc:spChg chg="add del">
          <ac:chgData name="Marty Joyner" userId="28e4158c-eee9-43fa-a5d9-6a807ca7df2a" providerId="ADAL" clId="{E0946F9F-3314-4A7D-9E4C-ACD9FEEB5717}" dt="2022-08-19T15:20:58.228" v="2146" actId="26606"/>
          <ac:spMkLst>
            <pc:docMk/>
            <pc:sldMk cId="3436170942" sldId="331"/>
            <ac:spMk id="13" creationId="{F13C74B1-5B17-4795-BED0-7140497B445A}"/>
          </ac:spMkLst>
        </pc:spChg>
        <pc:spChg chg="add del">
          <ac:chgData name="Marty Joyner" userId="28e4158c-eee9-43fa-a5d9-6a807ca7df2a" providerId="ADAL" clId="{E0946F9F-3314-4A7D-9E4C-ACD9FEEB5717}" dt="2022-08-19T15:20:58.228" v="2146" actId="26606"/>
          <ac:spMkLst>
            <pc:docMk/>
            <pc:sldMk cId="3436170942" sldId="331"/>
            <ac:spMk id="14" creationId="{D4974D33-8DC5-464E-8C6D-BE58F0669C17}"/>
          </ac:spMkLst>
        </pc:spChg>
        <pc:spChg chg="add del">
          <ac:chgData name="Marty Joyner" userId="28e4158c-eee9-43fa-a5d9-6a807ca7df2a" providerId="ADAL" clId="{E0946F9F-3314-4A7D-9E4C-ACD9FEEB5717}" dt="2022-08-19T15:20:37.638" v="2140" actId="26606"/>
          <ac:spMkLst>
            <pc:docMk/>
            <pc:sldMk cId="3436170942" sldId="331"/>
            <ac:spMk id="16" creationId="{04812C46-200A-4DEB-A05E-3ED6C68C2387}"/>
          </ac:spMkLst>
        </pc:spChg>
        <pc:spChg chg="add del">
          <ac:chgData name="Marty Joyner" userId="28e4158c-eee9-43fa-a5d9-6a807ca7df2a" providerId="ADAL" clId="{E0946F9F-3314-4A7D-9E4C-ACD9FEEB5717}" dt="2022-08-19T15:20:37.638" v="2140" actId="26606"/>
          <ac:spMkLst>
            <pc:docMk/>
            <pc:sldMk cId="3436170942" sldId="331"/>
            <ac:spMk id="18" creationId="{D1EA859B-E555-4109-94F3-6700E046E008}"/>
          </ac:spMkLst>
        </pc:spChg>
        <pc:picChg chg="add del mod">
          <ac:chgData name="Marty Joyner" userId="28e4158c-eee9-43fa-a5d9-6a807ca7df2a" providerId="ADAL" clId="{E0946F9F-3314-4A7D-9E4C-ACD9FEEB5717}" dt="2022-08-19T15:20:46.450" v="2143"/>
          <ac:picMkLst>
            <pc:docMk/>
            <pc:sldMk cId="3436170942" sldId="331"/>
            <ac:picMk id="2" creationId="{A9803122-FF79-71E3-4671-EC1B38E5B162}"/>
          </ac:picMkLst>
        </pc:picChg>
        <pc:picChg chg="add mod">
          <ac:chgData name="Marty Joyner" userId="28e4158c-eee9-43fa-a5d9-6a807ca7df2a" providerId="ADAL" clId="{E0946F9F-3314-4A7D-9E4C-ACD9FEEB5717}" dt="2022-08-19T15:21:13.268" v="2149" actId="14100"/>
          <ac:picMkLst>
            <pc:docMk/>
            <pc:sldMk cId="3436170942" sldId="331"/>
            <ac:picMk id="3" creationId="{29995B07-4BD0-5BF5-9DA0-15EF80F69615}"/>
          </ac:picMkLst>
        </pc:picChg>
        <pc:picChg chg="add del mod ord">
          <ac:chgData name="Marty Joyner" userId="28e4158c-eee9-43fa-a5d9-6a807ca7df2a" providerId="ADAL" clId="{E0946F9F-3314-4A7D-9E4C-ACD9FEEB5717}" dt="2022-08-19T15:21:00.198" v="2147" actId="478"/>
          <ac:picMkLst>
            <pc:docMk/>
            <pc:sldMk cId="3436170942" sldId="331"/>
            <ac:picMk id="6" creationId="{557124B2-C6E4-4047-B7FA-54FB45ECBAE9}"/>
          </ac:picMkLst>
        </pc:picChg>
      </pc:sldChg>
      <pc:sldChg chg="modSp mod modAnim modNotesTx">
        <pc:chgData name="Marty Joyner" userId="28e4158c-eee9-43fa-a5d9-6a807ca7df2a" providerId="ADAL" clId="{E0946F9F-3314-4A7D-9E4C-ACD9FEEB5717}" dt="2022-08-19T15:19:59.903" v="2137" actId="20577"/>
        <pc:sldMkLst>
          <pc:docMk/>
          <pc:sldMk cId="3924877128" sldId="332"/>
        </pc:sldMkLst>
        <pc:spChg chg="mod">
          <ac:chgData name="Marty Joyner" userId="28e4158c-eee9-43fa-a5d9-6a807ca7df2a" providerId="ADAL" clId="{E0946F9F-3314-4A7D-9E4C-ACD9FEEB5717}" dt="2022-08-19T15:19:59.903" v="2137" actId="20577"/>
          <ac:spMkLst>
            <pc:docMk/>
            <pc:sldMk cId="3924877128" sldId="332"/>
            <ac:spMk id="5" creationId="{506BABFD-DA1F-4F22-A2DC-DA3A15D29095}"/>
          </ac:spMkLst>
        </pc:spChg>
        <pc:spChg chg="mod">
          <ac:chgData name="Marty Joyner" userId="28e4158c-eee9-43fa-a5d9-6a807ca7df2a" providerId="ADAL" clId="{E0946F9F-3314-4A7D-9E4C-ACD9FEEB5717}" dt="2022-08-17T20:02:08.128" v="148" actId="1076"/>
          <ac:spMkLst>
            <pc:docMk/>
            <pc:sldMk cId="3924877128" sldId="332"/>
            <ac:spMk id="13" creationId="{E2C2D7D5-AC1C-496D-82F8-50A498ACB960}"/>
          </ac:spMkLst>
        </pc:spChg>
        <pc:graphicFrameChg chg="mod">
          <ac:chgData name="Marty Joyner" userId="28e4158c-eee9-43fa-a5d9-6a807ca7df2a" providerId="ADAL" clId="{E0946F9F-3314-4A7D-9E4C-ACD9FEEB5717}" dt="2022-08-19T15:19:43.573" v="2124" actId="113"/>
          <ac:graphicFrameMkLst>
            <pc:docMk/>
            <pc:sldMk cId="3924877128" sldId="332"/>
            <ac:graphicFrameMk id="3" creationId="{F3E2E6C4-5847-4309-B63C-B99AEBA8D063}"/>
          </ac:graphicFrameMkLst>
        </pc:graphicFrameChg>
      </pc:sldChg>
      <pc:sldChg chg="modSp mod">
        <pc:chgData name="Marty Joyner" userId="28e4158c-eee9-43fa-a5d9-6a807ca7df2a" providerId="ADAL" clId="{E0946F9F-3314-4A7D-9E4C-ACD9FEEB5717}" dt="2022-08-19T15:49:52.234" v="2535" actId="1076"/>
        <pc:sldMkLst>
          <pc:docMk/>
          <pc:sldMk cId="170655728" sldId="333"/>
        </pc:sldMkLst>
        <pc:spChg chg="mod">
          <ac:chgData name="Marty Joyner" userId="28e4158c-eee9-43fa-a5d9-6a807ca7df2a" providerId="ADAL" clId="{E0946F9F-3314-4A7D-9E4C-ACD9FEEB5717}" dt="2022-08-17T20:12:10.047" v="395" actId="20577"/>
          <ac:spMkLst>
            <pc:docMk/>
            <pc:sldMk cId="170655728" sldId="333"/>
            <ac:spMk id="11" creationId="{8FCD6842-0893-4622-A10F-2758AC1E724B}"/>
          </ac:spMkLst>
        </pc:spChg>
        <pc:picChg chg="mod">
          <ac:chgData name="Marty Joyner" userId="28e4158c-eee9-43fa-a5d9-6a807ca7df2a" providerId="ADAL" clId="{E0946F9F-3314-4A7D-9E4C-ACD9FEEB5717}" dt="2022-08-19T15:49:52.234" v="2535" actId="1076"/>
          <ac:picMkLst>
            <pc:docMk/>
            <pc:sldMk cId="170655728" sldId="333"/>
            <ac:picMk id="6" creationId="{4B6C9B52-9054-7E4B-84E9-AE86D0B46021}"/>
          </ac:picMkLst>
        </pc:picChg>
      </pc:sldChg>
      <pc:sldChg chg="addSp delSp modSp mod setBg">
        <pc:chgData name="Marty Joyner" userId="28e4158c-eee9-43fa-a5d9-6a807ca7df2a" providerId="ADAL" clId="{E0946F9F-3314-4A7D-9E4C-ACD9FEEB5717}" dt="2022-08-19T15:59:40.901" v="2687" actId="732"/>
        <pc:sldMkLst>
          <pc:docMk/>
          <pc:sldMk cId="3058442110" sldId="340"/>
        </pc:sldMkLst>
        <pc:spChg chg="mod">
          <ac:chgData name="Marty Joyner" userId="28e4158c-eee9-43fa-a5d9-6a807ca7df2a" providerId="ADAL" clId="{E0946F9F-3314-4A7D-9E4C-ACD9FEEB5717}" dt="2022-08-19T15:59:24.305" v="2683" actId="26606"/>
          <ac:spMkLst>
            <pc:docMk/>
            <pc:sldMk cId="3058442110" sldId="340"/>
            <ac:spMk id="3" creationId="{DAF23850-2DB4-4302-950D-90C57078AD5B}"/>
          </ac:spMkLst>
        </pc:spChg>
        <pc:spChg chg="mod ord">
          <ac:chgData name="Marty Joyner" userId="28e4158c-eee9-43fa-a5d9-6a807ca7df2a" providerId="ADAL" clId="{E0946F9F-3314-4A7D-9E4C-ACD9FEEB5717}" dt="2022-08-19T15:59:24.305" v="2683" actId="26606"/>
          <ac:spMkLst>
            <pc:docMk/>
            <pc:sldMk cId="3058442110" sldId="340"/>
            <ac:spMk id="6" creationId="{FC0C3A70-40AE-434F-BB8C-CB4FFB8550C9}"/>
          </ac:spMkLst>
        </pc:spChg>
        <pc:spChg chg="add del">
          <ac:chgData name="Marty Joyner" userId="28e4158c-eee9-43fa-a5d9-6a807ca7df2a" providerId="ADAL" clId="{E0946F9F-3314-4A7D-9E4C-ACD9FEEB5717}" dt="2022-08-19T15:59:24.305" v="2683" actId="26606"/>
          <ac:spMkLst>
            <pc:docMk/>
            <pc:sldMk cId="3058442110" sldId="340"/>
            <ac:spMk id="11" creationId="{F13C74B1-5B17-4795-BED0-7140497B445A}"/>
          </ac:spMkLst>
        </pc:spChg>
        <pc:spChg chg="add del">
          <ac:chgData name="Marty Joyner" userId="28e4158c-eee9-43fa-a5d9-6a807ca7df2a" providerId="ADAL" clId="{E0946F9F-3314-4A7D-9E4C-ACD9FEEB5717}" dt="2022-08-19T15:59:24.305" v="2683" actId="26606"/>
          <ac:spMkLst>
            <pc:docMk/>
            <pc:sldMk cId="3058442110" sldId="340"/>
            <ac:spMk id="13" creationId="{D4974D33-8DC5-464E-8C6D-BE58F0669C17}"/>
          </ac:spMkLst>
        </pc:spChg>
        <pc:picChg chg="add mod modCrop">
          <ac:chgData name="Marty Joyner" userId="28e4158c-eee9-43fa-a5d9-6a807ca7df2a" providerId="ADAL" clId="{E0946F9F-3314-4A7D-9E4C-ACD9FEEB5717}" dt="2022-08-19T15:59:40.901" v="2687" actId="732"/>
          <ac:picMkLst>
            <pc:docMk/>
            <pc:sldMk cId="3058442110" sldId="340"/>
            <ac:picMk id="2" creationId="{66DE8645-C0F6-EEAF-68EC-4A1625211D6B}"/>
          </ac:picMkLst>
        </pc:picChg>
        <pc:picChg chg="del mod">
          <ac:chgData name="Marty Joyner" userId="28e4158c-eee9-43fa-a5d9-6a807ca7df2a" providerId="ADAL" clId="{E0946F9F-3314-4A7D-9E4C-ACD9FEEB5717}" dt="2022-08-19T15:59:25.723" v="2684" actId="478"/>
          <ac:picMkLst>
            <pc:docMk/>
            <pc:sldMk cId="3058442110" sldId="340"/>
            <ac:picMk id="5" creationId="{ED0A3D7A-7B43-F046-959F-46F421C92EAF}"/>
          </ac:picMkLst>
        </pc:picChg>
      </pc:sldChg>
      <pc:sldChg chg="addSp delSp modSp mod setBg">
        <pc:chgData name="Marty Joyner" userId="28e4158c-eee9-43fa-a5d9-6a807ca7df2a" providerId="ADAL" clId="{E0946F9F-3314-4A7D-9E4C-ACD9FEEB5717}" dt="2022-08-19T16:01:19.613" v="2691"/>
        <pc:sldMkLst>
          <pc:docMk/>
          <pc:sldMk cId="2885298399" sldId="341"/>
        </pc:sldMkLst>
        <pc:spChg chg="mod ord">
          <ac:chgData name="Marty Joyner" userId="28e4158c-eee9-43fa-a5d9-6a807ca7df2a" providerId="ADAL" clId="{E0946F9F-3314-4A7D-9E4C-ACD9FEEB5717}" dt="2022-08-19T16:01:16.825" v="2689" actId="26606"/>
          <ac:spMkLst>
            <pc:docMk/>
            <pc:sldMk cId="2885298399" sldId="341"/>
            <ac:spMk id="3" creationId="{DAF23850-2DB4-4302-950D-90C57078AD5B}"/>
          </ac:spMkLst>
        </pc:spChg>
        <pc:spChg chg="mod">
          <ac:chgData name="Marty Joyner" userId="28e4158c-eee9-43fa-a5d9-6a807ca7df2a" providerId="ADAL" clId="{E0946F9F-3314-4A7D-9E4C-ACD9FEEB5717}" dt="2022-08-19T16:01:16.825" v="2689" actId="26606"/>
          <ac:spMkLst>
            <pc:docMk/>
            <pc:sldMk cId="2885298399" sldId="341"/>
            <ac:spMk id="6" creationId="{3CEE2335-5F36-43D4-8ACF-EBC0F70079C6}"/>
          </ac:spMkLst>
        </pc:spChg>
        <pc:spChg chg="add del">
          <ac:chgData name="Marty Joyner" userId="28e4158c-eee9-43fa-a5d9-6a807ca7df2a" providerId="ADAL" clId="{E0946F9F-3314-4A7D-9E4C-ACD9FEEB5717}" dt="2022-08-19T16:01:16.825" v="2689" actId="26606"/>
          <ac:spMkLst>
            <pc:docMk/>
            <pc:sldMk cId="2885298399" sldId="341"/>
            <ac:spMk id="1033" creationId="{F13C74B1-5B17-4795-BED0-7140497B445A}"/>
          </ac:spMkLst>
        </pc:spChg>
        <pc:spChg chg="add del">
          <ac:chgData name="Marty Joyner" userId="28e4158c-eee9-43fa-a5d9-6a807ca7df2a" providerId="ADAL" clId="{E0946F9F-3314-4A7D-9E4C-ACD9FEEB5717}" dt="2022-08-19T16:01:16.825" v="2689" actId="26606"/>
          <ac:spMkLst>
            <pc:docMk/>
            <pc:sldMk cId="2885298399" sldId="341"/>
            <ac:spMk id="1035" creationId="{D4974D33-8DC5-464E-8C6D-BE58F0669C17}"/>
          </ac:spMkLst>
        </pc:spChg>
        <pc:picChg chg="add mod">
          <ac:chgData name="Marty Joyner" userId="28e4158c-eee9-43fa-a5d9-6a807ca7df2a" providerId="ADAL" clId="{E0946F9F-3314-4A7D-9E4C-ACD9FEEB5717}" dt="2022-08-19T16:01:19.613" v="2691"/>
          <ac:picMkLst>
            <pc:docMk/>
            <pc:sldMk cId="2885298399" sldId="341"/>
            <ac:picMk id="2" creationId="{5B010FD2-A9B9-1667-2B60-15A409724D8B}"/>
          </ac:picMkLst>
        </pc:picChg>
        <pc:picChg chg="del mod">
          <ac:chgData name="Marty Joyner" userId="28e4158c-eee9-43fa-a5d9-6a807ca7df2a" providerId="ADAL" clId="{E0946F9F-3314-4A7D-9E4C-ACD9FEEB5717}" dt="2022-08-17T20:22:40.580" v="581" actId="478"/>
          <ac:picMkLst>
            <pc:docMk/>
            <pc:sldMk cId="2885298399" sldId="341"/>
            <ac:picMk id="5" creationId="{17577919-E34D-45E9-94EA-E84ADFEF694A}"/>
          </ac:picMkLst>
        </pc:picChg>
        <pc:picChg chg="add del mod">
          <ac:chgData name="Marty Joyner" userId="28e4158c-eee9-43fa-a5d9-6a807ca7df2a" providerId="ADAL" clId="{E0946F9F-3314-4A7D-9E4C-ACD9FEEB5717}" dt="2022-08-17T20:24:55.063" v="629" actId="478"/>
          <ac:picMkLst>
            <pc:docMk/>
            <pc:sldMk cId="2885298399" sldId="341"/>
            <ac:picMk id="1026" creationId="{FFC7E059-8039-AE31-D4E3-51259CD7FB74}"/>
          </ac:picMkLst>
        </pc:picChg>
        <pc:picChg chg="add del mod">
          <ac:chgData name="Marty Joyner" userId="28e4158c-eee9-43fa-a5d9-6a807ca7df2a" providerId="ADAL" clId="{E0946F9F-3314-4A7D-9E4C-ACD9FEEB5717}" dt="2022-08-19T16:01:18.693" v="2690" actId="478"/>
          <ac:picMkLst>
            <pc:docMk/>
            <pc:sldMk cId="2885298399" sldId="341"/>
            <ac:picMk id="1028" creationId="{64A4BC23-64F6-140F-68F1-55E728C68DE6}"/>
          </ac:picMkLst>
        </pc:picChg>
      </pc:sldChg>
      <pc:sldChg chg="del">
        <pc:chgData name="Marty Joyner" userId="28e4158c-eee9-43fa-a5d9-6a807ca7df2a" providerId="ADAL" clId="{E0946F9F-3314-4A7D-9E4C-ACD9FEEB5717}" dt="2022-08-17T20:28:43.202" v="792" actId="47"/>
        <pc:sldMkLst>
          <pc:docMk/>
          <pc:sldMk cId="1606023381" sldId="343"/>
        </pc:sldMkLst>
      </pc:sldChg>
      <pc:sldChg chg="addSp modSp mod">
        <pc:chgData name="Marty Joyner" userId="28e4158c-eee9-43fa-a5d9-6a807ca7df2a" providerId="ADAL" clId="{E0946F9F-3314-4A7D-9E4C-ACD9FEEB5717}" dt="2022-08-19T15:51:42.276" v="2582" actId="1440"/>
        <pc:sldMkLst>
          <pc:docMk/>
          <pc:sldMk cId="1587993187" sldId="348"/>
        </pc:sldMkLst>
        <pc:spChg chg="mod">
          <ac:chgData name="Marty Joyner" userId="28e4158c-eee9-43fa-a5d9-6a807ca7df2a" providerId="ADAL" clId="{E0946F9F-3314-4A7D-9E4C-ACD9FEEB5717}" dt="2022-08-17T20:15:53.812" v="484" actId="1076"/>
          <ac:spMkLst>
            <pc:docMk/>
            <pc:sldMk cId="1587993187" sldId="348"/>
            <ac:spMk id="3" creationId="{B5C1CF51-2D8D-A94E-939A-3EF5E31A2C41}"/>
          </ac:spMkLst>
        </pc:spChg>
        <pc:spChg chg="add mod">
          <ac:chgData name="Marty Joyner" userId="28e4158c-eee9-43fa-a5d9-6a807ca7df2a" providerId="ADAL" clId="{E0946F9F-3314-4A7D-9E4C-ACD9FEEB5717}" dt="2022-08-17T20:15:57.358" v="485" actId="1076"/>
          <ac:spMkLst>
            <pc:docMk/>
            <pc:sldMk cId="1587993187" sldId="348"/>
            <ac:spMk id="4" creationId="{5173D516-409D-7E13-5261-24284E2C9757}"/>
          </ac:spMkLst>
        </pc:spChg>
        <pc:spChg chg="mod">
          <ac:chgData name="Marty Joyner" userId="28e4158c-eee9-43fa-a5d9-6a807ca7df2a" providerId="ADAL" clId="{E0946F9F-3314-4A7D-9E4C-ACD9FEEB5717}" dt="2022-08-17T20:14:03.149" v="448"/>
          <ac:spMkLst>
            <pc:docMk/>
            <pc:sldMk cId="1587993187" sldId="348"/>
            <ac:spMk id="6" creationId="{AE04B6F8-66ED-42B0-87B0-4331EFD1DDEB}"/>
          </ac:spMkLst>
        </pc:spChg>
        <pc:picChg chg="mod modCrop">
          <ac:chgData name="Marty Joyner" userId="28e4158c-eee9-43fa-a5d9-6a807ca7df2a" providerId="ADAL" clId="{E0946F9F-3314-4A7D-9E4C-ACD9FEEB5717}" dt="2022-08-19T15:51:42.276" v="2582" actId="1440"/>
          <ac:picMkLst>
            <pc:docMk/>
            <pc:sldMk cId="1587993187" sldId="348"/>
            <ac:picMk id="7" creationId="{F6AF17A9-9B69-0C4E-B1C5-B135FEE507A3}"/>
          </ac:picMkLst>
        </pc:picChg>
        <pc:picChg chg="mod">
          <ac:chgData name="Marty Joyner" userId="28e4158c-eee9-43fa-a5d9-6a807ca7df2a" providerId="ADAL" clId="{E0946F9F-3314-4A7D-9E4C-ACD9FEEB5717}" dt="2022-08-19T15:51:40.097" v="2581" actId="1440"/>
          <ac:picMkLst>
            <pc:docMk/>
            <pc:sldMk cId="1587993187" sldId="348"/>
            <ac:picMk id="9" creationId="{513F587C-D6EB-7A44-9519-76400D68EC29}"/>
          </ac:picMkLst>
        </pc:picChg>
      </pc:sldChg>
      <pc:sldChg chg="addSp delSp modSp mod setBg">
        <pc:chgData name="Marty Joyner" userId="28e4158c-eee9-43fa-a5d9-6a807ca7df2a" providerId="ADAL" clId="{E0946F9F-3314-4A7D-9E4C-ACD9FEEB5717}" dt="2022-08-19T15:51:20.356" v="2580" actId="14100"/>
        <pc:sldMkLst>
          <pc:docMk/>
          <pc:sldMk cId="950888941" sldId="349"/>
        </pc:sldMkLst>
        <pc:spChg chg="mod">
          <ac:chgData name="Marty Joyner" userId="28e4158c-eee9-43fa-a5d9-6a807ca7df2a" providerId="ADAL" clId="{E0946F9F-3314-4A7D-9E4C-ACD9FEEB5717}" dt="2022-08-19T15:51:20.356" v="2580" actId="14100"/>
          <ac:spMkLst>
            <pc:docMk/>
            <pc:sldMk cId="950888941" sldId="349"/>
            <ac:spMk id="3" creationId="{B5C1CF51-2D8D-A94E-939A-3EF5E31A2C41}"/>
          </ac:spMkLst>
        </pc:spChg>
        <pc:spChg chg="mod ord">
          <ac:chgData name="Marty Joyner" userId="28e4158c-eee9-43fa-a5d9-6a807ca7df2a" providerId="ADAL" clId="{E0946F9F-3314-4A7D-9E4C-ACD9FEEB5717}" dt="2022-08-19T15:51:11.494" v="2577" actId="26606"/>
          <ac:spMkLst>
            <pc:docMk/>
            <pc:sldMk cId="950888941" sldId="349"/>
            <ac:spMk id="6" creationId="{4CDB6C10-ABC1-4A5A-B7F4-8A6160B7D67B}"/>
          </ac:spMkLst>
        </pc:spChg>
        <pc:spChg chg="add del">
          <ac:chgData name="Marty Joyner" userId="28e4158c-eee9-43fa-a5d9-6a807ca7df2a" providerId="ADAL" clId="{E0946F9F-3314-4A7D-9E4C-ACD9FEEB5717}" dt="2022-08-19T15:51:11.494" v="2577" actId="26606"/>
          <ac:spMkLst>
            <pc:docMk/>
            <pc:sldMk cId="950888941" sldId="349"/>
            <ac:spMk id="11" creationId="{F13C74B1-5B17-4795-BED0-7140497B445A}"/>
          </ac:spMkLst>
        </pc:spChg>
        <pc:spChg chg="add del">
          <ac:chgData name="Marty Joyner" userId="28e4158c-eee9-43fa-a5d9-6a807ca7df2a" providerId="ADAL" clId="{E0946F9F-3314-4A7D-9E4C-ACD9FEEB5717}" dt="2022-08-19T15:51:11.494" v="2577" actId="26606"/>
          <ac:spMkLst>
            <pc:docMk/>
            <pc:sldMk cId="950888941" sldId="349"/>
            <ac:spMk id="13" creationId="{D4974D33-8DC5-464E-8C6D-BE58F0669C17}"/>
          </ac:spMkLst>
        </pc:spChg>
        <pc:picChg chg="add mod">
          <ac:chgData name="Marty Joyner" userId="28e4158c-eee9-43fa-a5d9-6a807ca7df2a" providerId="ADAL" clId="{E0946F9F-3314-4A7D-9E4C-ACD9FEEB5717}" dt="2022-08-19T15:51:14.524" v="2579"/>
          <ac:picMkLst>
            <pc:docMk/>
            <pc:sldMk cId="950888941" sldId="349"/>
            <ac:picMk id="2" creationId="{E75F13E9-24C6-95A2-01E8-8EA5AE2C63C7}"/>
          </ac:picMkLst>
        </pc:picChg>
        <pc:picChg chg="del mod">
          <ac:chgData name="Marty Joyner" userId="28e4158c-eee9-43fa-a5d9-6a807ca7df2a" providerId="ADAL" clId="{E0946F9F-3314-4A7D-9E4C-ACD9FEEB5717}" dt="2022-08-19T15:51:13.767" v="2578" actId="478"/>
          <ac:picMkLst>
            <pc:docMk/>
            <pc:sldMk cId="950888941" sldId="349"/>
            <ac:picMk id="5" creationId="{848F8DFC-56C9-A74B-99EC-9E405DFDF950}"/>
          </ac:picMkLst>
        </pc:picChg>
      </pc:sldChg>
      <pc:sldChg chg="modSp mod">
        <pc:chgData name="Marty Joyner" userId="28e4158c-eee9-43fa-a5d9-6a807ca7df2a" providerId="ADAL" clId="{E0946F9F-3314-4A7D-9E4C-ACD9FEEB5717}" dt="2022-08-19T15:50:56.769" v="2575" actId="20577"/>
        <pc:sldMkLst>
          <pc:docMk/>
          <pc:sldMk cId="2507432331" sldId="350"/>
        </pc:sldMkLst>
        <pc:spChg chg="mod">
          <ac:chgData name="Marty Joyner" userId="28e4158c-eee9-43fa-a5d9-6a807ca7df2a" providerId="ADAL" clId="{E0946F9F-3314-4A7D-9E4C-ACD9FEEB5717}" dt="2022-08-17T20:12:21.712" v="396"/>
          <ac:spMkLst>
            <pc:docMk/>
            <pc:sldMk cId="2507432331" sldId="350"/>
            <ac:spMk id="5" creationId="{C0A9ACD5-476B-4229-AB6D-58FF894012B0}"/>
          </ac:spMkLst>
        </pc:spChg>
        <pc:graphicFrameChg chg="mod">
          <ac:chgData name="Marty Joyner" userId="28e4158c-eee9-43fa-a5d9-6a807ca7df2a" providerId="ADAL" clId="{E0946F9F-3314-4A7D-9E4C-ACD9FEEB5717}" dt="2022-08-19T15:50:56.769" v="2575" actId="20577"/>
          <ac:graphicFrameMkLst>
            <pc:docMk/>
            <pc:sldMk cId="2507432331" sldId="350"/>
            <ac:graphicFrameMk id="4" creationId="{7FD43AA3-6B52-4528-AE90-867387483A30}"/>
          </ac:graphicFrameMkLst>
        </pc:graphicFrameChg>
      </pc:sldChg>
      <pc:sldChg chg="addSp delSp modSp mod delAnim modAnim modNotesTx">
        <pc:chgData name="Marty Joyner" userId="28e4158c-eee9-43fa-a5d9-6a807ca7df2a" providerId="ADAL" clId="{E0946F9F-3314-4A7D-9E4C-ACD9FEEB5717}" dt="2022-08-18T16:37:11.015" v="980" actId="20577"/>
        <pc:sldMkLst>
          <pc:docMk/>
          <pc:sldMk cId="3035569026" sldId="352"/>
        </pc:sldMkLst>
        <pc:spChg chg="mod">
          <ac:chgData name="Marty Joyner" userId="28e4158c-eee9-43fa-a5d9-6a807ca7df2a" providerId="ADAL" clId="{E0946F9F-3314-4A7D-9E4C-ACD9FEEB5717}" dt="2022-08-17T21:18:19.596" v="882" actId="20577"/>
          <ac:spMkLst>
            <pc:docMk/>
            <pc:sldMk cId="3035569026" sldId="352"/>
            <ac:spMk id="5" creationId="{40914DCD-2A87-4F8E-A444-BF91483722C6}"/>
          </ac:spMkLst>
        </pc:spChg>
        <pc:picChg chg="add del mod">
          <ac:chgData name="Marty Joyner" userId="28e4158c-eee9-43fa-a5d9-6a807ca7df2a" providerId="ADAL" clId="{E0946F9F-3314-4A7D-9E4C-ACD9FEEB5717}" dt="2022-08-17T21:18:21.650" v="883" actId="478"/>
          <ac:picMkLst>
            <pc:docMk/>
            <pc:sldMk cId="3035569026" sldId="352"/>
            <ac:picMk id="2" creationId="{F6B69975-C72F-0E76-8F95-08B8AB26F6D0}"/>
          </ac:picMkLst>
        </pc:picChg>
        <pc:picChg chg="add mod">
          <ac:chgData name="Marty Joyner" userId="28e4158c-eee9-43fa-a5d9-6a807ca7df2a" providerId="ADAL" clId="{E0946F9F-3314-4A7D-9E4C-ACD9FEEB5717}" dt="2022-08-17T21:19:17.121" v="886" actId="1076"/>
          <ac:picMkLst>
            <pc:docMk/>
            <pc:sldMk cId="3035569026" sldId="352"/>
            <ac:picMk id="3" creationId="{03A568E5-207E-7B9B-4AE9-2ECE64A89754}"/>
          </ac:picMkLst>
        </pc:picChg>
        <pc:picChg chg="del mod modCrop">
          <ac:chgData name="Marty Joyner" userId="28e4158c-eee9-43fa-a5d9-6a807ca7df2a" providerId="ADAL" clId="{E0946F9F-3314-4A7D-9E4C-ACD9FEEB5717}" dt="2022-08-17T20:59:51.871" v="796" actId="478"/>
          <ac:picMkLst>
            <pc:docMk/>
            <pc:sldMk cId="3035569026" sldId="352"/>
            <ac:picMk id="4" creationId="{DAA28E25-A98E-6A4D-A1F3-C59BD4905F6A}"/>
          </ac:picMkLst>
        </pc:picChg>
      </pc:sldChg>
      <pc:sldChg chg="addSp delSp modSp mod setBg">
        <pc:chgData name="Marty Joyner" userId="28e4158c-eee9-43fa-a5d9-6a807ca7df2a" providerId="ADAL" clId="{E0946F9F-3314-4A7D-9E4C-ACD9FEEB5717}" dt="2022-08-19T15:57:54.808" v="2622" actId="732"/>
        <pc:sldMkLst>
          <pc:docMk/>
          <pc:sldMk cId="4064987687" sldId="353"/>
        </pc:sldMkLst>
        <pc:spChg chg="mod">
          <ac:chgData name="Marty Joyner" userId="28e4158c-eee9-43fa-a5d9-6a807ca7df2a" providerId="ADAL" clId="{E0946F9F-3314-4A7D-9E4C-ACD9FEEB5717}" dt="2022-08-19T15:56:53.800" v="2608" actId="26606"/>
          <ac:spMkLst>
            <pc:docMk/>
            <pc:sldMk cId="4064987687" sldId="353"/>
            <ac:spMk id="3" creationId="{B5FCCB23-03A8-4E19-81B3-47002DAB4C9C}"/>
          </ac:spMkLst>
        </pc:spChg>
        <pc:spChg chg="mod ord">
          <ac:chgData name="Marty Joyner" userId="28e4158c-eee9-43fa-a5d9-6a807ca7df2a" providerId="ADAL" clId="{E0946F9F-3314-4A7D-9E4C-ACD9FEEB5717}" dt="2022-08-19T15:56:53.800" v="2608" actId="26606"/>
          <ac:spMkLst>
            <pc:docMk/>
            <pc:sldMk cId="4064987687" sldId="353"/>
            <ac:spMk id="6" creationId="{8BEE932C-8FD4-4455-8170-C78F8A0BC59E}"/>
          </ac:spMkLst>
        </pc:spChg>
        <pc:spChg chg="add del">
          <ac:chgData name="Marty Joyner" userId="28e4158c-eee9-43fa-a5d9-6a807ca7df2a" providerId="ADAL" clId="{E0946F9F-3314-4A7D-9E4C-ACD9FEEB5717}" dt="2022-08-19T15:56:53.800" v="2608" actId="26606"/>
          <ac:spMkLst>
            <pc:docMk/>
            <pc:sldMk cId="4064987687" sldId="353"/>
            <ac:spMk id="11" creationId="{F13C74B1-5B17-4795-BED0-7140497B445A}"/>
          </ac:spMkLst>
        </pc:spChg>
        <pc:spChg chg="add del">
          <ac:chgData name="Marty Joyner" userId="28e4158c-eee9-43fa-a5d9-6a807ca7df2a" providerId="ADAL" clId="{E0946F9F-3314-4A7D-9E4C-ACD9FEEB5717}" dt="2022-08-19T15:56:53.800" v="2608" actId="26606"/>
          <ac:spMkLst>
            <pc:docMk/>
            <pc:sldMk cId="4064987687" sldId="353"/>
            <ac:spMk id="13" creationId="{D4974D33-8DC5-464E-8C6D-BE58F0669C17}"/>
          </ac:spMkLst>
        </pc:spChg>
        <pc:picChg chg="add mod modCrop">
          <ac:chgData name="Marty Joyner" userId="28e4158c-eee9-43fa-a5d9-6a807ca7df2a" providerId="ADAL" clId="{E0946F9F-3314-4A7D-9E4C-ACD9FEEB5717}" dt="2022-08-19T15:57:54.808" v="2622" actId="732"/>
          <ac:picMkLst>
            <pc:docMk/>
            <pc:sldMk cId="4064987687" sldId="353"/>
            <ac:picMk id="2" creationId="{4BEA825B-F3D5-7273-4201-4CC59A8745C5}"/>
          </ac:picMkLst>
        </pc:picChg>
        <pc:picChg chg="del mod">
          <ac:chgData name="Marty Joyner" userId="28e4158c-eee9-43fa-a5d9-6a807ca7df2a" providerId="ADAL" clId="{E0946F9F-3314-4A7D-9E4C-ACD9FEEB5717}" dt="2022-08-19T15:56:57.252" v="2609" actId="478"/>
          <ac:picMkLst>
            <pc:docMk/>
            <pc:sldMk cId="4064987687" sldId="353"/>
            <ac:picMk id="5" creationId="{A7F5BD38-B87E-4C7C-8DB6-3995904BBEFC}"/>
          </ac:picMkLst>
        </pc:picChg>
      </pc:sldChg>
      <pc:sldChg chg="modSp del mod ord">
        <pc:chgData name="Marty Joyner" userId="28e4158c-eee9-43fa-a5d9-6a807ca7df2a" providerId="ADAL" clId="{E0946F9F-3314-4A7D-9E4C-ACD9FEEB5717}" dt="2022-08-19T16:01:31.018" v="2692" actId="47"/>
        <pc:sldMkLst>
          <pc:docMk/>
          <pc:sldMk cId="293804153" sldId="355"/>
        </pc:sldMkLst>
        <pc:spChg chg="mod">
          <ac:chgData name="Marty Joyner" userId="28e4158c-eee9-43fa-a5d9-6a807ca7df2a" providerId="ADAL" clId="{E0946F9F-3314-4A7D-9E4C-ACD9FEEB5717}" dt="2022-08-17T20:18:52.419" v="526" actId="1076"/>
          <ac:spMkLst>
            <pc:docMk/>
            <pc:sldMk cId="293804153" sldId="355"/>
            <ac:spMk id="4" creationId="{F47C9203-8C3D-41E2-90D3-4C3063B97476}"/>
          </ac:spMkLst>
        </pc:spChg>
        <pc:spChg chg="mod">
          <ac:chgData name="Marty Joyner" userId="28e4158c-eee9-43fa-a5d9-6a807ca7df2a" providerId="ADAL" clId="{E0946F9F-3314-4A7D-9E4C-ACD9FEEB5717}" dt="2022-08-17T20:18:22.735" v="525"/>
          <ac:spMkLst>
            <pc:docMk/>
            <pc:sldMk cId="293804153" sldId="355"/>
            <ac:spMk id="5" creationId="{F4B4D92C-CD9D-4C30-9608-D21BBDDBB78E}"/>
          </ac:spMkLst>
        </pc:spChg>
      </pc:sldChg>
      <pc:sldChg chg="modSp mod">
        <pc:chgData name="Marty Joyner" userId="28e4158c-eee9-43fa-a5d9-6a807ca7df2a" providerId="ADAL" clId="{E0946F9F-3314-4A7D-9E4C-ACD9FEEB5717}" dt="2022-08-19T15:56:17.887" v="2605" actId="207"/>
        <pc:sldMkLst>
          <pc:docMk/>
          <pc:sldMk cId="373718411" sldId="356"/>
        </pc:sldMkLst>
        <pc:spChg chg="mod">
          <ac:chgData name="Marty Joyner" userId="28e4158c-eee9-43fa-a5d9-6a807ca7df2a" providerId="ADAL" clId="{E0946F9F-3314-4A7D-9E4C-ACD9FEEB5717}" dt="2022-08-17T20:18:16.087" v="524"/>
          <ac:spMkLst>
            <pc:docMk/>
            <pc:sldMk cId="373718411" sldId="356"/>
            <ac:spMk id="6" creationId="{4D935DE0-BE37-4AE2-A0EB-53BB1207267A}"/>
          </ac:spMkLst>
        </pc:spChg>
        <pc:graphicFrameChg chg="mod">
          <ac:chgData name="Marty Joyner" userId="28e4158c-eee9-43fa-a5d9-6a807ca7df2a" providerId="ADAL" clId="{E0946F9F-3314-4A7D-9E4C-ACD9FEEB5717}" dt="2022-08-19T15:56:17.887" v="2605" actId="207"/>
          <ac:graphicFrameMkLst>
            <pc:docMk/>
            <pc:sldMk cId="373718411" sldId="356"/>
            <ac:graphicFrameMk id="4" creationId="{2559A6EC-13F0-4804-9F18-AD2B041BD83E}"/>
          </ac:graphicFrameMkLst>
        </pc:graphicFrameChg>
      </pc:sldChg>
      <pc:sldChg chg="addSp delSp modSp mod setBg">
        <pc:chgData name="Marty Joyner" userId="28e4158c-eee9-43fa-a5d9-6a807ca7df2a" providerId="ADAL" clId="{E0946F9F-3314-4A7D-9E4C-ACD9FEEB5717}" dt="2022-08-19T15:13:06.300" v="2108" actId="20577"/>
        <pc:sldMkLst>
          <pc:docMk/>
          <pc:sldMk cId="3891930416" sldId="358"/>
        </pc:sldMkLst>
        <pc:spChg chg="add mod">
          <ac:chgData name="Marty Joyner" userId="28e4158c-eee9-43fa-a5d9-6a807ca7df2a" providerId="ADAL" clId="{E0946F9F-3314-4A7D-9E4C-ACD9FEEB5717}" dt="2022-08-19T15:13:06.300" v="2108" actId="20577"/>
          <ac:spMkLst>
            <pc:docMk/>
            <pc:sldMk cId="3891930416" sldId="358"/>
            <ac:spMk id="3" creationId="{D8483391-D62D-51A5-16C3-6C3046EFD420}"/>
          </ac:spMkLst>
        </pc:spChg>
        <pc:spChg chg="mod">
          <ac:chgData name="Marty Joyner" userId="28e4158c-eee9-43fa-a5d9-6a807ca7df2a" providerId="ADAL" clId="{E0946F9F-3314-4A7D-9E4C-ACD9FEEB5717}" dt="2022-08-19T15:10:28.095" v="1901" actId="26606"/>
          <ac:spMkLst>
            <pc:docMk/>
            <pc:sldMk cId="3891930416" sldId="358"/>
            <ac:spMk id="6" creationId="{5D2BE10C-BCD6-4A6F-A319-E698B0C0C1DD}"/>
          </ac:spMkLst>
        </pc:spChg>
        <pc:spChg chg="add del">
          <ac:chgData name="Marty Joyner" userId="28e4158c-eee9-43fa-a5d9-6a807ca7df2a" providerId="ADAL" clId="{E0946F9F-3314-4A7D-9E4C-ACD9FEEB5717}" dt="2022-08-19T15:10:28.095" v="1901" actId="26606"/>
          <ac:spMkLst>
            <pc:docMk/>
            <pc:sldMk cId="3891930416" sldId="358"/>
            <ac:spMk id="11" creationId="{9B7AD9F6-8CE7-4299-8FC6-328F4DCD3FF9}"/>
          </ac:spMkLst>
        </pc:spChg>
        <pc:spChg chg="add del">
          <ac:chgData name="Marty Joyner" userId="28e4158c-eee9-43fa-a5d9-6a807ca7df2a" providerId="ADAL" clId="{E0946F9F-3314-4A7D-9E4C-ACD9FEEB5717}" dt="2022-08-19T15:10:28.095" v="1901" actId="26606"/>
          <ac:spMkLst>
            <pc:docMk/>
            <pc:sldMk cId="3891930416" sldId="358"/>
            <ac:spMk id="13" creationId="{F49775AF-8896-43EE-92C6-83497D6DC56F}"/>
          </ac:spMkLst>
        </pc:spChg>
        <pc:picChg chg="add mod">
          <ac:chgData name="Marty Joyner" userId="28e4158c-eee9-43fa-a5d9-6a807ca7df2a" providerId="ADAL" clId="{E0946F9F-3314-4A7D-9E4C-ACD9FEEB5717}" dt="2022-08-19T15:10:30.513" v="1903"/>
          <ac:picMkLst>
            <pc:docMk/>
            <pc:sldMk cId="3891930416" sldId="358"/>
            <ac:picMk id="2" creationId="{7178286F-3722-4648-690A-B3D32A2F5EC7}"/>
          </ac:picMkLst>
        </pc:picChg>
        <pc:picChg chg="del mod ord">
          <ac:chgData name="Marty Joyner" userId="28e4158c-eee9-43fa-a5d9-6a807ca7df2a" providerId="ADAL" clId="{E0946F9F-3314-4A7D-9E4C-ACD9FEEB5717}" dt="2022-08-19T15:10:29.719" v="1902" actId="478"/>
          <ac:picMkLst>
            <pc:docMk/>
            <pc:sldMk cId="3891930416" sldId="358"/>
            <ac:picMk id="5" creationId="{0A5916B8-868B-4ECB-9829-8CB5E9443AEB}"/>
          </ac:picMkLst>
        </pc:picChg>
      </pc:sldChg>
      <pc:sldChg chg="addSp delSp modSp mod setBg modNotesTx">
        <pc:chgData name="Marty Joyner" userId="28e4158c-eee9-43fa-a5d9-6a807ca7df2a" providerId="ADAL" clId="{E0946F9F-3314-4A7D-9E4C-ACD9FEEB5717}" dt="2022-08-19T15:09:08.777" v="1893" actId="114"/>
        <pc:sldMkLst>
          <pc:docMk/>
          <pc:sldMk cId="12246808" sldId="359"/>
        </pc:sldMkLst>
        <pc:spChg chg="mod">
          <ac:chgData name="Marty Joyner" userId="28e4158c-eee9-43fa-a5d9-6a807ca7df2a" providerId="ADAL" clId="{E0946F9F-3314-4A7D-9E4C-ACD9FEEB5717}" dt="2022-08-19T15:09:08.777" v="1893" actId="114"/>
          <ac:spMkLst>
            <pc:docMk/>
            <pc:sldMk cId="12246808" sldId="359"/>
            <ac:spMk id="4" creationId="{A0A46F2D-50D1-4F5F-A757-A28DA7733B52}"/>
          </ac:spMkLst>
        </pc:spChg>
        <pc:spChg chg="mod ord">
          <ac:chgData name="Marty Joyner" userId="28e4158c-eee9-43fa-a5d9-6a807ca7df2a" providerId="ADAL" clId="{E0946F9F-3314-4A7D-9E4C-ACD9FEEB5717}" dt="2022-08-19T15:08:02.637" v="1886" actId="20577"/>
          <ac:spMkLst>
            <pc:docMk/>
            <pc:sldMk cId="12246808" sldId="359"/>
            <ac:spMk id="7" creationId="{3572AE02-E872-4896-881A-2B3DF3484E64}"/>
          </ac:spMkLst>
        </pc:spChg>
        <pc:spChg chg="add del">
          <ac:chgData name="Marty Joyner" userId="28e4158c-eee9-43fa-a5d9-6a807ca7df2a" providerId="ADAL" clId="{E0946F9F-3314-4A7D-9E4C-ACD9FEEB5717}" dt="2022-08-19T15:07:31.841" v="1867" actId="26606"/>
          <ac:spMkLst>
            <pc:docMk/>
            <pc:sldMk cId="12246808" sldId="359"/>
            <ac:spMk id="12" creationId="{F13C74B1-5B17-4795-BED0-7140497B445A}"/>
          </ac:spMkLst>
        </pc:spChg>
        <pc:spChg chg="add del">
          <ac:chgData name="Marty Joyner" userId="28e4158c-eee9-43fa-a5d9-6a807ca7df2a" providerId="ADAL" clId="{E0946F9F-3314-4A7D-9E4C-ACD9FEEB5717}" dt="2022-08-19T15:07:31.841" v="1867" actId="26606"/>
          <ac:spMkLst>
            <pc:docMk/>
            <pc:sldMk cId="12246808" sldId="359"/>
            <ac:spMk id="14" creationId="{D4974D33-8DC5-464E-8C6D-BE58F0669C17}"/>
          </ac:spMkLst>
        </pc:spChg>
        <pc:picChg chg="add mod ord">
          <ac:chgData name="Marty Joyner" userId="28e4158c-eee9-43fa-a5d9-6a807ca7df2a" providerId="ADAL" clId="{E0946F9F-3314-4A7D-9E4C-ACD9FEEB5717}" dt="2022-08-19T15:07:50.456" v="1870" actId="167"/>
          <ac:picMkLst>
            <pc:docMk/>
            <pc:sldMk cId="12246808" sldId="359"/>
            <ac:picMk id="2" creationId="{388FE5E1-0A20-3C92-9EAC-A374E3BA4EB6}"/>
          </ac:picMkLst>
        </pc:picChg>
        <pc:picChg chg="del mod">
          <ac:chgData name="Marty Joyner" userId="28e4158c-eee9-43fa-a5d9-6a807ca7df2a" providerId="ADAL" clId="{E0946F9F-3314-4A7D-9E4C-ACD9FEEB5717}" dt="2022-08-19T15:07:33.559" v="1868" actId="478"/>
          <ac:picMkLst>
            <pc:docMk/>
            <pc:sldMk cId="12246808" sldId="359"/>
            <ac:picMk id="6" creationId="{42EC8BD2-8D50-4482-AF78-9BBD1CE7EB8F}"/>
          </ac:picMkLst>
        </pc:picChg>
      </pc:sldChg>
      <pc:sldChg chg="modSp mod modNotesTx">
        <pc:chgData name="Marty Joyner" userId="28e4158c-eee9-43fa-a5d9-6a807ca7df2a" providerId="ADAL" clId="{E0946F9F-3314-4A7D-9E4C-ACD9FEEB5717}" dt="2022-08-19T15:10:06.367" v="1899" actId="1076"/>
        <pc:sldMkLst>
          <pc:docMk/>
          <pc:sldMk cId="665935653" sldId="360"/>
        </pc:sldMkLst>
        <pc:spChg chg="mod">
          <ac:chgData name="Marty Joyner" userId="28e4158c-eee9-43fa-a5d9-6a807ca7df2a" providerId="ADAL" clId="{E0946F9F-3314-4A7D-9E4C-ACD9FEEB5717}" dt="2022-08-19T15:00:12.931" v="1606" actId="20577"/>
          <ac:spMkLst>
            <pc:docMk/>
            <pc:sldMk cId="665935653" sldId="360"/>
            <ac:spMk id="4" creationId="{54B8E7BB-46C4-4AA7-8298-7A7D9437D6F6}"/>
          </ac:spMkLst>
        </pc:spChg>
        <pc:spChg chg="mod">
          <ac:chgData name="Marty Joyner" userId="28e4158c-eee9-43fa-a5d9-6a807ca7df2a" providerId="ADAL" clId="{E0946F9F-3314-4A7D-9E4C-ACD9FEEB5717}" dt="2022-08-17T20:02:40.598" v="151" actId="1076"/>
          <ac:spMkLst>
            <pc:docMk/>
            <pc:sldMk cId="665935653" sldId="360"/>
            <ac:spMk id="6" creationId="{DCE406E8-28A3-4802-90F0-EAFE7C12D83C}"/>
          </ac:spMkLst>
        </pc:spChg>
        <pc:picChg chg="mod">
          <ac:chgData name="Marty Joyner" userId="28e4158c-eee9-43fa-a5d9-6a807ca7df2a" providerId="ADAL" clId="{E0946F9F-3314-4A7D-9E4C-ACD9FEEB5717}" dt="2022-08-19T15:10:06.367" v="1899" actId="1076"/>
          <ac:picMkLst>
            <pc:docMk/>
            <pc:sldMk cId="665935653" sldId="360"/>
            <ac:picMk id="5" creationId="{D2030ADE-49B0-49EC-9EF8-A4EE5E91E278}"/>
          </ac:picMkLst>
        </pc:picChg>
      </pc:sldChg>
      <pc:sldChg chg="modSp mod ord modNotesTx">
        <pc:chgData name="Marty Joyner" userId="28e4158c-eee9-43fa-a5d9-6a807ca7df2a" providerId="ADAL" clId="{E0946F9F-3314-4A7D-9E4C-ACD9FEEB5717}" dt="2022-08-19T15:09:45.796" v="1896" actId="1076"/>
        <pc:sldMkLst>
          <pc:docMk/>
          <pc:sldMk cId="339792231" sldId="361"/>
        </pc:sldMkLst>
        <pc:spChg chg="mod">
          <ac:chgData name="Marty Joyner" userId="28e4158c-eee9-43fa-a5d9-6a807ca7df2a" providerId="ADAL" clId="{E0946F9F-3314-4A7D-9E4C-ACD9FEEB5717}" dt="2022-08-19T14:44:16.007" v="1318" actId="14100"/>
          <ac:spMkLst>
            <pc:docMk/>
            <pc:sldMk cId="339792231" sldId="361"/>
            <ac:spMk id="6" creationId="{85140557-A283-43B2-9DDF-F2E6F8187218}"/>
          </ac:spMkLst>
        </pc:spChg>
        <pc:picChg chg="mod modCrop">
          <ac:chgData name="Marty Joyner" userId="28e4158c-eee9-43fa-a5d9-6a807ca7df2a" providerId="ADAL" clId="{E0946F9F-3314-4A7D-9E4C-ACD9FEEB5717}" dt="2022-08-19T15:09:45.796" v="1896" actId="1076"/>
          <ac:picMkLst>
            <pc:docMk/>
            <pc:sldMk cId="339792231" sldId="361"/>
            <ac:picMk id="5" creationId="{24D445A0-A5EE-4423-9C4F-0E94E09B48A5}"/>
          </ac:picMkLst>
        </pc:picChg>
      </pc:sldChg>
      <pc:sldChg chg="addSp delSp modSp mod setBg delAnim modNotesTx">
        <pc:chgData name="Marty Joyner" userId="28e4158c-eee9-43fa-a5d9-6a807ca7df2a" providerId="ADAL" clId="{E0946F9F-3314-4A7D-9E4C-ACD9FEEB5717}" dt="2022-08-19T15:37:53.426" v="2250" actId="207"/>
        <pc:sldMkLst>
          <pc:docMk/>
          <pc:sldMk cId="1417496416" sldId="362"/>
        </pc:sldMkLst>
        <pc:spChg chg="mod ord">
          <ac:chgData name="Marty Joyner" userId="28e4158c-eee9-43fa-a5d9-6a807ca7df2a" providerId="ADAL" clId="{E0946F9F-3314-4A7D-9E4C-ACD9FEEB5717}" dt="2022-08-19T15:35:07.052" v="2179" actId="26606"/>
          <ac:spMkLst>
            <pc:docMk/>
            <pc:sldMk cId="1417496416" sldId="362"/>
            <ac:spMk id="4" creationId="{203878D4-F4FF-4AAF-9DCB-5E266C6667D3}"/>
          </ac:spMkLst>
        </pc:spChg>
        <pc:spChg chg="mod">
          <ac:chgData name="Marty Joyner" userId="28e4158c-eee9-43fa-a5d9-6a807ca7df2a" providerId="ADAL" clId="{E0946F9F-3314-4A7D-9E4C-ACD9FEEB5717}" dt="2022-08-19T15:35:07.052" v="2179" actId="26606"/>
          <ac:spMkLst>
            <pc:docMk/>
            <pc:sldMk cId="1417496416" sldId="362"/>
            <ac:spMk id="6" creationId="{D855268E-41C7-4007-84EA-102B3F9D8F6C}"/>
          </ac:spMkLst>
        </pc:spChg>
        <pc:spChg chg="add mod">
          <ac:chgData name="Marty Joyner" userId="28e4158c-eee9-43fa-a5d9-6a807ca7df2a" providerId="ADAL" clId="{E0946F9F-3314-4A7D-9E4C-ACD9FEEB5717}" dt="2022-08-19T15:37:53.426" v="2250" actId="207"/>
          <ac:spMkLst>
            <pc:docMk/>
            <pc:sldMk cId="1417496416" sldId="362"/>
            <ac:spMk id="10" creationId="{890C2DA5-DF9A-AB4E-08D9-88C8A494E0F1}"/>
          </ac:spMkLst>
        </pc:spChg>
        <pc:spChg chg="add del">
          <ac:chgData name="Marty Joyner" userId="28e4158c-eee9-43fa-a5d9-6a807ca7df2a" providerId="ADAL" clId="{E0946F9F-3314-4A7D-9E4C-ACD9FEEB5717}" dt="2022-08-19T15:35:07.052" v="2179" actId="26606"/>
          <ac:spMkLst>
            <pc:docMk/>
            <pc:sldMk cId="1417496416" sldId="362"/>
            <ac:spMk id="6151" creationId="{F13C74B1-5B17-4795-BED0-7140497B445A}"/>
          </ac:spMkLst>
        </pc:spChg>
        <pc:spChg chg="add del">
          <ac:chgData name="Marty Joyner" userId="28e4158c-eee9-43fa-a5d9-6a807ca7df2a" providerId="ADAL" clId="{E0946F9F-3314-4A7D-9E4C-ACD9FEEB5717}" dt="2022-08-19T15:35:07.052" v="2179" actId="26606"/>
          <ac:spMkLst>
            <pc:docMk/>
            <pc:sldMk cId="1417496416" sldId="362"/>
            <ac:spMk id="6153" creationId="{D4974D33-8DC5-464E-8C6D-BE58F0669C17}"/>
          </ac:spMkLst>
        </pc:spChg>
        <pc:grpChg chg="del mod">
          <ac:chgData name="Marty Joyner" userId="28e4158c-eee9-43fa-a5d9-6a807ca7df2a" providerId="ADAL" clId="{E0946F9F-3314-4A7D-9E4C-ACD9FEEB5717}" dt="2022-08-19T15:34:46.380" v="2177" actId="21"/>
          <ac:grpSpMkLst>
            <pc:docMk/>
            <pc:sldMk cId="1417496416" sldId="362"/>
            <ac:grpSpMk id="9" creationId="{E3C476D1-288F-408F-A7E7-116346D03D9F}"/>
          </ac:grpSpMkLst>
        </pc:grpChg>
        <pc:picChg chg="add mod">
          <ac:chgData name="Marty Joyner" userId="28e4158c-eee9-43fa-a5d9-6a807ca7df2a" providerId="ADAL" clId="{E0946F9F-3314-4A7D-9E4C-ACD9FEEB5717}" dt="2022-08-19T15:35:10.083" v="2181"/>
          <ac:picMkLst>
            <pc:docMk/>
            <pc:sldMk cId="1417496416" sldId="362"/>
            <ac:picMk id="2" creationId="{51B1830F-3AD8-68CB-646E-45D482ED6D70}"/>
          </ac:picMkLst>
        </pc:picChg>
        <pc:picChg chg="del">
          <ac:chgData name="Marty Joyner" userId="28e4158c-eee9-43fa-a5d9-6a807ca7df2a" providerId="ADAL" clId="{E0946F9F-3314-4A7D-9E4C-ACD9FEEB5717}" dt="2022-08-19T15:33:00.011" v="2174" actId="478"/>
          <ac:picMkLst>
            <pc:docMk/>
            <pc:sldMk cId="1417496416" sldId="362"/>
            <ac:picMk id="5" creationId="{F78DDE6C-E2F8-40F7-89B7-27A6BAE620E1}"/>
          </ac:picMkLst>
        </pc:picChg>
        <pc:picChg chg="add del mod">
          <ac:chgData name="Marty Joyner" userId="28e4158c-eee9-43fa-a5d9-6a807ca7df2a" providerId="ADAL" clId="{E0946F9F-3314-4A7D-9E4C-ACD9FEEB5717}" dt="2022-08-19T15:36:57.116" v="2215"/>
          <ac:picMkLst>
            <pc:docMk/>
            <pc:sldMk cId="1417496416" sldId="362"/>
            <ac:picMk id="11" creationId="{A45D22DB-634B-1DB5-76F6-BD9E339C1486}"/>
          </ac:picMkLst>
        </pc:picChg>
        <pc:picChg chg="add del mod">
          <ac:chgData name="Marty Joyner" userId="28e4158c-eee9-43fa-a5d9-6a807ca7df2a" providerId="ADAL" clId="{E0946F9F-3314-4A7D-9E4C-ACD9FEEB5717}" dt="2022-08-19T15:35:09.221" v="2180" actId="478"/>
          <ac:picMkLst>
            <pc:docMk/>
            <pc:sldMk cId="1417496416" sldId="362"/>
            <ac:picMk id="6146" creationId="{14C83169-7BF7-3598-FFF2-CF6C1243EF29}"/>
          </ac:picMkLst>
        </pc:picChg>
      </pc:sldChg>
      <pc:sldChg chg="addSp delSp modSp mod">
        <pc:chgData name="Marty Joyner" userId="28e4158c-eee9-43fa-a5d9-6a807ca7df2a" providerId="ADAL" clId="{E0946F9F-3314-4A7D-9E4C-ACD9FEEB5717}" dt="2022-08-19T15:48:16.147" v="2525" actId="20577"/>
        <pc:sldMkLst>
          <pc:docMk/>
          <pc:sldMk cId="2646582231" sldId="363"/>
        </pc:sldMkLst>
        <pc:spChg chg="mod">
          <ac:chgData name="Marty Joyner" userId="28e4158c-eee9-43fa-a5d9-6a807ca7df2a" providerId="ADAL" clId="{E0946F9F-3314-4A7D-9E4C-ACD9FEEB5717}" dt="2022-08-19T15:48:10.918" v="2521" actId="313"/>
          <ac:spMkLst>
            <pc:docMk/>
            <pc:sldMk cId="2646582231" sldId="363"/>
            <ac:spMk id="4" creationId="{203878D4-F4FF-4AAF-9DCB-5E266C6667D3}"/>
          </ac:spMkLst>
        </pc:spChg>
        <pc:spChg chg="mod">
          <ac:chgData name="Marty Joyner" userId="28e4158c-eee9-43fa-a5d9-6a807ca7df2a" providerId="ADAL" clId="{E0946F9F-3314-4A7D-9E4C-ACD9FEEB5717}" dt="2022-08-19T15:48:16.147" v="2525" actId="20577"/>
          <ac:spMkLst>
            <pc:docMk/>
            <pc:sldMk cId="2646582231" sldId="363"/>
            <ac:spMk id="6" creationId="{D855268E-41C7-4007-84EA-102B3F9D8F6C}"/>
          </ac:spMkLst>
        </pc:spChg>
        <pc:picChg chg="add del mod">
          <ac:chgData name="Marty Joyner" userId="28e4158c-eee9-43fa-a5d9-6a807ca7df2a" providerId="ADAL" clId="{E0946F9F-3314-4A7D-9E4C-ACD9FEEB5717}" dt="2022-08-19T15:40:32.161" v="2257" actId="478"/>
          <ac:picMkLst>
            <pc:docMk/>
            <pc:sldMk cId="2646582231" sldId="363"/>
            <ac:picMk id="2" creationId="{C9EA7F9B-6688-5244-CDB0-08F24B859CF4}"/>
          </ac:picMkLst>
        </pc:picChg>
        <pc:picChg chg="del mod">
          <ac:chgData name="Marty Joyner" userId="28e4158c-eee9-43fa-a5d9-6a807ca7df2a" providerId="ADAL" clId="{E0946F9F-3314-4A7D-9E4C-ACD9FEEB5717}" dt="2022-08-19T15:39:08.846" v="2255" actId="478"/>
          <ac:picMkLst>
            <pc:docMk/>
            <pc:sldMk cId="2646582231" sldId="363"/>
            <ac:picMk id="3" creationId="{A5FB8B3D-2EC7-440F-A4B7-1304BE3B989B}"/>
          </ac:picMkLst>
        </pc:picChg>
        <pc:picChg chg="add mod">
          <ac:chgData name="Marty Joyner" userId="28e4158c-eee9-43fa-a5d9-6a807ca7df2a" providerId="ADAL" clId="{E0946F9F-3314-4A7D-9E4C-ACD9FEEB5717}" dt="2022-08-19T15:47:40.838" v="2448" actId="1076"/>
          <ac:picMkLst>
            <pc:docMk/>
            <pc:sldMk cId="2646582231" sldId="363"/>
            <ac:picMk id="5" creationId="{5740C710-F90C-E0B1-923D-3AC5A6EC28DF}"/>
          </ac:picMkLst>
        </pc:picChg>
        <pc:picChg chg="add del mod">
          <ac:chgData name="Marty Joyner" userId="28e4158c-eee9-43fa-a5d9-6a807ca7df2a" providerId="ADAL" clId="{E0946F9F-3314-4A7D-9E4C-ACD9FEEB5717}" dt="2022-08-19T15:41:11.918" v="2263" actId="21"/>
          <ac:picMkLst>
            <pc:docMk/>
            <pc:sldMk cId="2646582231" sldId="363"/>
            <ac:picMk id="7170" creationId="{A2C50B9C-A137-FF46-AB11-990C813F47FE}"/>
          </ac:picMkLst>
        </pc:picChg>
      </pc:sldChg>
      <pc:sldChg chg="addSp delSp modSp mod setBg">
        <pc:chgData name="Marty Joyner" userId="28e4158c-eee9-43fa-a5d9-6a807ca7df2a" providerId="ADAL" clId="{E0946F9F-3314-4A7D-9E4C-ACD9FEEB5717}" dt="2022-08-19T15:48:57.915" v="2532" actId="14100"/>
        <pc:sldMkLst>
          <pc:docMk/>
          <pc:sldMk cId="3767756017" sldId="364"/>
        </pc:sldMkLst>
        <pc:spChg chg="mod ord">
          <ac:chgData name="Marty Joyner" userId="28e4158c-eee9-43fa-a5d9-6a807ca7df2a" providerId="ADAL" clId="{E0946F9F-3314-4A7D-9E4C-ACD9FEEB5717}" dt="2022-08-19T15:48:57.915" v="2532" actId="14100"/>
          <ac:spMkLst>
            <pc:docMk/>
            <pc:sldMk cId="3767756017" sldId="364"/>
            <ac:spMk id="4" creationId="{203878D4-F4FF-4AAF-9DCB-5E266C6667D3}"/>
          </ac:spMkLst>
        </pc:spChg>
        <pc:spChg chg="mod">
          <ac:chgData name="Marty Joyner" userId="28e4158c-eee9-43fa-a5d9-6a807ca7df2a" providerId="ADAL" clId="{E0946F9F-3314-4A7D-9E4C-ACD9FEEB5717}" dt="2022-08-19T15:48:50.047" v="2529" actId="26606"/>
          <ac:spMkLst>
            <pc:docMk/>
            <pc:sldMk cId="3767756017" sldId="364"/>
            <ac:spMk id="6" creationId="{D855268E-41C7-4007-84EA-102B3F9D8F6C}"/>
          </ac:spMkLst>
        </pc:spChg>
        <pc:spChg chg="add del">
          <ac:chgData name="Marty Joyner" userId="28e4158c-eee9-43fa-a5d9-6a807ca7df2a" providerId="ADAL" clId="{E0946F9F-3314-4A7D-9E4C-ACD9FEEB5717}" dt="2022-08-19T15:48:50.047" v="2529" actId="26606"/>
          <ac:spMkLst>
            <pc:docMk/>
            <pc:sldMk cId="3767756017" sldId="364"/>
            <ac:spMk id="11" creationId="{F13C74B1-5B17-4795-BED0-7140497B445A}"/>
          </ac:spMkLst>
        </pc:spChg>
        <pc:spChg chg="add del">
          <ac:chgData name="Marty Joyner" userId="28e4158c-eee9-43fa-a5d9-6a807ca7df2a" providerId="ADAL" clId="{E0946F9F-3314-4A7D-9E4C-ACD9FEEB5717}" dt="2022-08-19T15:48:50.047" v="2529" actId="26606"/>
          <ac:spMkLst>
            <pc:docMk/>
            <pc:sldMk cId="3767756017" sldId="364"/>
            <ac:spMk id="13" creationId="{D4974D33-8DC5-464E-8C6D-BE58F0669C17}"/>
          </ac:spMkLst>
        </pc:spChg>
        <pc:picChg chg="add mod">
          <ac:chgData name="Marty Joyner" userId="28e4158c-eee9-43fa-a5d9-6a807ca7df2a" providerId="ADAL" clId="{E0946F9F-3314-4A7D-9E4C-ACD9FEEB5717}" dt="2022-08-19T15:48:53.222" v="2531"/>
          <ac:picMkLst>
            <pc:docMk/>
            <pc:sldMk cId="3767756017" sldId="364"/>
            <ac:picMk id="2" creationId="{143EB5A4-1594-18EC-9CA8-A642DC0AC26B}"/>
          </ac:picMkLst>
        </pc:picChg>
        <pc:picChg chg="del mod">
          <ac:chgData name="Marty Joyner" userId="28e4158c-eee9-43fa-a5d9-6a807ca7df2a" providerId="ADAL" clId="{E0946F9F-3314-4A7D-9E4C-ACD9FEEB5717}" dt="2022-08-19T15:48:52.817" v="2530" actId="478"/>
          <ac:picMkLst>
            <pc:docMk/>
            <pc:sldMk cId="3767756017" sldId="364"/>
            <ac:picMk id="5" creationId="{548EEB8E-BE80-4916-984E-A97DB8BBF56A}"/>
          </ac:picMkLst>
        </pc:picChg>
      </pc:sldChg>
      <pc:sldChg chg="addSp modSp mod">
        <pc:chgData name="Marty Joyner" userId="28e4158c-eee9-43fa-a5d9-6a807ca7df2a" providerId="ADAL" clId="{E0946F9F-3314-4A7D-9E4C-ACD9FEEB5717}" dt="2022-08-19T15:53:04.085" v="2599" actId="1440"/>
        <pc:sldMkLst>
          <pc:docMk/>
          <pc:sldMk cId="1907978241" sldId="365"/>
        </pc:sldMkLst>
        <pc:spChg chg="mod">
          <ac:chgData name="Marty Joyner" userId="28e4158c-eee9-43fa-a5d9-6a807ca7df2a" providerId="ADAL" clId="{E0946F9F-3314-4A7D-9E4C-ACD9FEEB5717}" dt="2022-08-19T15:52:55.904" v="2597" actId="1076"/>
          <ac:spMkLst>
            <pc:docMk/>
            <pc:sldMk cId="1907978241" sldId="365"/>
            <ac:spMk id="3" creationId="{B5C1CF51-2D8D-A94E-939A-3EF5E31A2C41}"/>
          </ac:spMkLst>
        </pc:spChg>
        <pc:spChg chg="add mod">
          <ac:chgData name="Marty Joyner" userId="28e4158c-eee9-43fa-a5d9-6a807ca7df2a" providerId="ADAL" clId="{E0946F9F-3314-4A7D-9E4C-ACD9FEEB5717}" dt="2022-08-19T15:52:21.653" v="2587" actId="1076"/>
          <ac:spMkLst>
            <pc:docMk/>
            <pc:sldMk cId="1907978241" sldId="365"/>
            <ac:spMk id="5" creationId="{D698418B-994B-12D4-E3DC-FCFC6443DAEC}"/>
          </ac:spMkLst>
        </pc:spChg>
        <pc:spChg chg="mod">
          <ac:chgData name="Marty Joyner" userId="28e4158c-eee9-43fa-a5d9-6a807ca7df2a" providerId="ADAL" clId="{E0946F9F-3314-4A7D-9E4C-ACD9FEEB5717}" dt="2022-08-17T20:18:09.598" v="523"/>
          <ac:spMkLst>
            <pc:docMk/>
            <pc:sldMk cId="1907978241" sldId="365"/>
            <ac:spMk id="6" creationId="{AE04B6F8-66ED-42B0-87B0-4331EFD1DDEB}"/>
          </ac:spMkLst>
        </pc:spChg>
        <pc:picChg chg="mod">
          <ac:chgData name="Marty Joyner" userId="28e4158c-eee9-43fa-a5d9-6a807ca7df2a" providerId="ADAL" clId="{E0946F9F-3314-4A7D-9E4C-ACD9FEEB5717}" dt="2022-08-19T15:53:02.318" v="2598" actId="1440"/>
          <ac:picMkLst>
            <pc:docMk/>
            <pc:sldMk cId="1907978241" sldId="365"/>
            <ac:picMk id="4" creationId="{6426689B-6854-457B-AB86-3FF106507A65}"/>
          </ac:picMkLst>
        </pc:picChg>
        <pc:picChg chg="mod">
          <ac:chgData name="Marty Joyner" userId="28e4158c-eee9-43fa-a5d9-6a807ca7df2a" providerId="ADAL" clId="{E0946F9F-3314-4A7D-9E4C-ACD9FEEB5717}" dt="2022-08-19T15:53:04.085" v="2599" actId="1440"/>
          <ac:picMkLst>
            <pc:docMk/>
            <pc:sldMk cId="1907978241" sldId="365"/>
            <ac:picMk id="8" creationId="{A8497626-B2FB-4CA4-8EF7-B3E79EE70ABA}"/>
          </ac:picMkLst>
        </pc:picChg>
      </pc:sldChg>
      <pc:sldChg chg="ord">
        <pc:chgData name="Marty Joyner" userId="28e4158c-eee9-43fa-a5d9-6a807ca7df2a" providerId="ADAL" clId="{E0946F9F-3314-4A7D-9E4C-ACD9FEEB5717}" dt="2022-08-19T14:43:05.449" v="1265"/>
        <pc:sldMkLst>
          <pc:docMk/>
          <pc:sldMk cId="3861329412" sldId="366"/>
        </pc:sldMkLst>
      </pc:sldChg>
      <pc:sldChg chg="add del">
        <pc:chgData name="Marty Joyner" userId="28e4158c-eee9-43fa-a5d9-6a807ca7df2a" providerId="ADAL" clId="{E0946F9F-3314-4A7D-9E4C-ACD9FEEB5717}" dt="2022-08-17T21:24:01.946" v="922" actId="47"/>
        <pc:sldMkLst>
          <pc:docMk/>
          <pc:sldMk cId="2307525764" sldId="373"/>
        </pc:sldMkLst>
      </pc:sldChg>
      <pc:sldChg chg="addSp delSp modSp add mod delAnim modAnim modNotesTx">
        <pc:chgData name="Marty Joyner" userId="28e4158c-eee9-43fa-a5d9-6a807ca7df2a" providerId="ADAL" clId="{E0946F9F-3314-4A7D-9E4C-ACD9FEEB5717}" dt="2022-08-18T16:37:53.575" v="1023" actId="20577"/>
        <pc:sldMkLst>
          <pc:docMk/>
          <pc:sldMk cId="901035767" sldId="374"/>
        </pc:sldMkLst>
        <pc:spChg chg="mod">
          <ac:chgData name="Marty Joyner" userId="28e4158c-eee9-43fa-a5d9-6a807ca7df2a" providerId="ADAL" clId="{E0946F9F-3314-4A7D-9E4C-ACD9FEEB5717}" dt="2022-08-17T21:19:34.117" v="893" actId="20577"/>
          <ac:spMkLst>
            <pc:docMk/>
            <pc:sldMk cId="901035767" sldId="374"/>
            <ac:spMk id="5" creationId="{40914DCD-2A87-4F8E-A444-BF91483722C6}"/>
          </ac:spMkLst>
        </pc:spChg>
        <pc:picChg chg="del">
          <ac:chgData name="Marty Joyner" userId="28e4158c-eee9-43fa-a5d9-6a807ca7df2a" providerId="ADAL" clId="{E0946F9F-3314-4A7D-9E4C-ACD9FEEB5717}" dt="2022-08-17T21:19:39.762" v="894" actId="478"/>
          <ac:picMkLst>
            <pc:docMk/>
            <pc:sldMk cId="901035767" sldId="374"/>
            <ac:picMk id="2" creationId="{F6B69975-C72F-0E76-8F95-08B8AB26F6D0}"/>
          </ac:picMkLst>
        </pc:picChg>
        <pc:picChg chg="add mod">
          <ac:chgData name="Marty Joyner" userId="28e4158c-eee9-43fa-a5d9-6a807ca7df2a" providerId="ADAL" clId="{E0946F9F-3314-4A7D-9E4C-ACD9FEEB5717}" dt="2022-08-17T21:20:28.559" v="898" actId="1076"/>
          <ac:picMkLst>
            <pc:docMk/>
            <pc:sldMk cId="901035767" sldId="374"/>
            <ac:picMk id="3" creationId="{FE45EC3F-E792-7025-E6A4-458DAD7FDC2D}"/>
          </ac:picMkLst>
        </pc:picChg>
      </pc:sldChg>
      <pc:sldChg chg="modSp add mod modNotesTx">
        <pc:chgData name="Marty Joyner" userId="28e4158c-eee9-43fa-a5d9-6a807ca7df2a" providerId="ADAL" clId="{E0946F9F-3314-4A7D-9E4C-ACD9FEEB5717}" dt="2022-08-18T16:38:23.801" v="1041" actId="20577"/>
        <pc:sldMkLst>
          <pc:docMk/>
          <pc:sldMk cId="3966885146" sldId="375"/>
        </pc:sldMkLst>
        <pc:spChg chg="mod">
          <ac:chgData name="Marty Joyner" userId="28e4158c-eee9-43fa-a5d9-6a807ca7df2a" providerId="ADAL" clId="{E0946F9F-3314-4A7D-9E4C-ACD9FEEB5717}" dt="2022-08-17T21:21:35.312" v="905" actId="20577"/>
          <ac:spMkLst>
            <pc:docMk/>
            <pc:sldMk cId="3966885146" sldId="375"/>
            <ac:spMk id="5" creationId="{40914DCD-2A87-4F8E-A444-BF91483722C6}"/>
          </ac:spMkLst>
        </pc:spChg>
      </pc:sldChg>
      <pc:sldChg chg="addSp delSp modSp add del mod delAnim modAnim modNotesTx">
        <pc:chgData name="Marty Joyner" userId="28e4158c-eee9-43fa-a5d9-6a807ca7df2a" providerId="ADAL" clId="{E0946F9F-3314-4A7D-9E4C-ACD9FEEB5717}" dt="2022-08-18T16:40:21.898" v="1076" actId="2696"/>
        <pc:sldMkLst>
          <pc:docMk/>
          <pc:sldMk cId="2137394205" sldId="376"/>
        </pc:sldMkLst>
        <pc:spChg chg="mod">
          <ac:chgData name="Marty Joyner" userId="28e4158c-eee9-43fa-a5d9-6a807ca7df2a" providerId="ADAL" clId="{E0946F9F-3314-4A7D-9E4C-ACD9FEEB5717}" dt="2022-08-17T21:21:42.257" v="908" actId="20577"/>
          <ac:spMkLst>
            <pc:docMk/>
            <pc:sldMk cId="2137394205" sldId="376"/>
            <ac:spMk id="5" creationId="{40914DCD-2A87-4F8E-A444-BF91483722C6}"/>
          </ac:spMkLst>
        </pc:spChg>
        <pc:picChg chg="del">
          <ac:chgData name="Marty Joyner" userId="28e4158c-eee9-43fa-a5d9-6a807ca7df2a" providerId="ADAL" clId="{E0946F9F-3314-4A7D-9E4C-ACD9FEEB5717}" dt="2022-08-17T21:21:44.148" v="909" actId="478"/>
          <ac:picMkLst>
            <pc:docMk/>
            <pc:sldMk cId="2137394205" sldId="376"/>
            <ac:picMk id="2" creationId="{F6B69975-C72F-0E76-8F95-08B8AB26F6D0}"/>
          </ac:picMkLst>
        </pc:picChg>
        <pc:picChg chg="add mod">
          <ac:chgData name="Marty Joyner" userId="28e4158c-eee9-43fa-a5d9-6a807ca7df2a" providerId="ADAL" clId="{E0946F9F-3314-4A7D-9E4C-ACD9FEEB5717}" dt="2022-08-17T21:22:30.513" v="912" actId="1076"/>
          <ac:picMkLst>
            <pc:docMk/>
            <pc:sldMk cId="2137394205" sldId="376"/>
            <ac:picMk id="3" creationId="{966D5899-43A3-E304-9000-857194FE49F5}"/>
          </ac:picMkLst>
        </pc:picChg>
      </pc:sldChg>
      <pc:sldChg chg="addSp delSp modSp add del mod delAnim modAnim modNotesTx">
        <pc:chgData name="Marty Joyner" userId="28e4158c-eee9-43fa-a5d9-6a807ca7df2a" providerId="ADAL" clId="{E0946F9F-3314-4A7D-9E4C-ACD9FEEB5717}" dt="2022-08-18T16:40:21.898" v="1076" actId="2696"/>
        <pc:sldMkLst>
          <pc:docMk/>
          <pc:sldMk cId="2933341081" sldId="377"/>
        </pc:sldMkLst>
        <pc:spChg chg="mod">
          <ac:chgData name="Marty Joyner" userId="28e4158c-eee9-43fa-a5d9-6a807ca7df2a" providerId="ADAL" clId="{E0946F9F-3314-4A7D-9E4C-ACD9FEEB5717}" dt="2022-08-17T21:22:44.759" v="916" actId="20577"/>
          <ac:spMkLst>
            <pc:docMk/>
            <pc:sldMk cId="2933341081" sldId="377"/>
            <ac:spMk id="5" creationId="{40914DCD-2A87-4F8E-A444-BF91483722C6}"/>
          </ac:spMkLst>
        </pc:spChg>
        <pc:picChg chg="add mod">
          <ac:chgData name="Marty Joyner" userId="28e4158c-eee9-43fa-a5d9-6a807ca7df2a" providerId="ADAL" clId="{E0946F9F-3314-4A7D-9E4C-ACD9FEEB5717}" dt="2022-08-17T21:23:42.682" v="920" actId="1076"/>
          <ac:picMkLst>
            <pc:docMk/>
            <pc:sldMk cId="2933341081" sldId="377"/>
            <ac:picMk id="2" creationId="{847F43CF-B426-34D6-0996-006CB6A5876B}"/>
          </ac:picMkLst>
        </pc:picChg>
        <pc:picChg chg="del">
          <ac:chgData name="Marty Joyner" userId="28e4158c-eee9-43fa-a5d9-6a807ca7df2a" providerId="ADAL" clId="{E0946F9F-3314-4A7D-9E4C-ACD9FEEB5717}" dt="2022-08-17T21:22:58.434" v="917" actId="478"/>
          <ac:picMkLst>
            <pc:docMk/>
            <pc:sldMk cId="2933341081" sldId="377"/>
            <ac:picMk id="3" creationId="{966D5899-43A3-E304-9000-857194FE49F5}"/>
          </ac:picMkLst>
        </pc:picChg>
      </pc:sldChg>
      <pc:sldChg chg="addSp delSp modSp add del mod delAnim modAnim">
        <pc:chgData name="Marty Joyner" userId="28e4158c-eee9-43fa-a5d9-6a807ca7df2a" providerId="ADAL" clId="{E0946F9F-3314-4A7D-9E4C-ACD9FEEB5717}" dt="2022-08-18T16:47:06.023" v="1079" actId="2696"/>
        <pc:sldMkLst>
          <pc:docMk/>
          <pc:sldMk cId="2014374186" sldId="378"/>
        </pc:sldMkLst>
        <pc:spChg chg="mod">
          <ac:chgData name="Marty Joyner" userId="28e4158c-eee9-43fa-a5d9-6a807ca7df2a" providerId="ADAL" clId="{E0946F9F-3314-4A7D-9E4C-ACD9FEEB5717}" dt="2022-08-17T21:24:07.657" v="925" actId="20577"/>
          <ac:spMkLst>
            <pc:docMk/>
            <pc:sldMk cId="2014374186" sldId="378"/>
            <ac:spMk id="5" creationId="{40914DCD-2A87-4F8E-A444-BF91483722C6}"/>
          </ac:spMkLst>
        </pc:spChg>
        <pc:picChg chg="del">
          <ac:chgData name="Marty Joyner" userId="28e4158c-eee9-43fa-a5d9-6a807ca7df2a" providerId="ADAL" clId="{E0946F9F-3314-4A7D-9E4C-ACD9FEEB5717}" dt="2022-08-17T21:24:32.535" v="926" actId="478"/>
          <ac:picMkLst>
            <pc:docMk/>
            <pc:sldMk cId="2014374186" sldId="378"/>
            <ac:picMk id="2" creationId="{847F43CF-B426-34D6-0996-006CB6A5876B}"/>
          </ac:picMkLst>
        </pc:picChg>
        <pc:picChg chg="add mod">
          <ac:chgData name="Marty Joyner" userId="28e4158c-eee9-43fa-a5d9-6a807ca7df2a" providerId="ADAL" clId="{E0946F9F-3314-4A7D-9E4C-ACD9FEEB5717}" dt="2022-08-17T21:25:35.624" v="929" actId="1076"/>
          <ac:picMkLst>
            <pc:docMk/>
            <pc:sldMk cId="2014374186" sldId="378"/>
            <ac:picMk id="3" creationId="{A280CF8D-B742-1B76-F1FE-7DB6928596EC}"/>
          </ac:picMkLst>
        </pc:picChg>
      </pc:sldChg>
      <pc:sldChg chg="addSp delSp modSp add del mod delAnim modAnim">
        <pc:chgData name="Marty Joyner" userId="28e4158c-eee9-43fa-a5d9-6a807ca7df2a" providerId="ADAL" clId="{E0946F9F-3314-4A7D-9E4C-ACD9FEEB5717}" dt="2022-08-19T14:38:51.388" v="1189" actId="20577"/>
        <pc:sldMkLst>
          <pc:docMk/>
          <pc:sldMk cId="4075506166" sldId="379"/>
        </pc:sldMkLst>
        <pc:spChg chg="mod">
          <ac:chgData name="Marty Joyner" userId="28e4158c-eee9-43fa-a5d9-6a807ca7df2a" providerId="ADAL" clId="{E0946F9F-3314-4A7D-9E4C-ACD9FEEB5717}" dt="2022-08-19T14:38:51.388" v="1189" actId="20577"/>
          <ac:spMkLst>
            <pc:docMk/>
            <pc:sldMk cId="4075506166" sldId="379"/>
            <ac:spMk id="5" creationId="{40914DCD-2A87-4F8E-A444-BF91483722C6}"/>
          </ac:spMkLst>
        </pc:spChg>
        <pc:picChg chg="add mod">
          <ac:chgData name="Marty Joyner" userId="28e4158c-eee9-43fa-a5d9-6a807ca7df2a" providerId="ADAL" clId="{E0946F9F-3314-4A7D-9E4C-ACD9FEEB5717}" dt="2022-08-17T21:26:50.297" v="936" actId="1076"/>
          <ac:picMkLst>
            <pc:docMk/>
            <pc:sldMk cId="4075506166" sldId="379"/>
            <ac:picMk id="2" creationId="{98ECFF54-28A0-0B87-AC28-8B384B298936}"/>
          </ac:picMkLst>
        </pc:picChg>
        <pc:picChg chg="del">
          <ac:chgData name="Marty Joyner" userId="28e4158c-eee9-43fa-a5d9-6a807ca7df2a" providerId="ADAL" clId="{E0946F9F-3314-4A7D-9E4C-ACD9FEEB5717}" dt="2022-08-17T21:25:58.960" v="933" actId="478"/>
          <ac:picMkLst>
            <pc:docMk/>
            <pc:sldMk cId="4075506166" sldId="379"/>
            <ac:picMk id="3" creationId="{A280CF8D-B742-1B76-F1FE-7DB6928596EC}"/>
          </ac:picMkLst>
        </pc:picChg>
      </pc:sldChg>
      <pc:sldChg chg="addSp delSp modSp add mod delAnim modAnim modNotesTx">
        <pc:chgData name="Marty Joyner" userId="28e4158c-eee9-43fa-a5d9-6a807ca7df2a" providerId="ADAL" clId="{E0946F9F-3314-4A7D-9E4C-ACD9FEEB5717}" dt="2022-08-19T14:38:55.922" v="1191" actId="20577"/>
        <pc:sldMkLst>
          <pc:docMk/>
          <pc:sldMk cId="775937312" sldId="380"/>
        </pc:sldMkLst>
        <pc:spChg chg="mod">
          <ac:chgData name="Marty Joyner" userId="28e4158c-eee9-43fa-a5d9-6a807ca7df2a" providerId="ADAL" clId="{E0946F9F-3314-4A7D-9E4C-ACD9FEEB5717}" dt="2022-08-19T14:38:55.922" v="1191" actId="20577"/>
          <ac:spMkLst>
            <pc:docMk/>
            <pc:sldMk cId="775937312" sldId="380"/>
            <ac:spMk id="5" creationId="{40914DCD-2A87-4F8E-A444-BF91483722C6}"/>
          </ac:spMkLst>
        </pc:spChg>
        <pc:spChg chg="add del">
          <ac:chgData name="Marty Joyner" userId="28e4158c-eee9-43fa-a5d9-6a807ca7df2a" providerId="ADAL" clId="{E0946F9F-3314-4A7D-9E4C-ACD9FEEB5717}" dt="2022-08-17T21:37:51.506" v="947" actId="22"/>
          <ac:spMkLst>
            <pc:docMk/>
            <pc:sldMk cId="775937312" sldId="380"/>
            <ac:spMk id="6" creationId="{6817B974-94C3-1A69-B62A-BE0406894676}"/>
          </ac:spMkLst>
        </pc:spChg>
        <pc:spChg chg="add del">
          <ac:chgData name="Marty Joyner" userId="28e4158c-eee9-43fa-a5d9-6a807ca7df2a" providerId="ADAL" clId="{E0946F9F-3314-4A7D-9E4C-ACD9FEEB5717}" dt="2022-08-17T21:38:47.165" v="950" actId="22"/>
          <ac:spMkLst>
            <pc:docMk/>
            <pc:sldMk cId="775937312" sldId="380"/>
            <ac:spMk id="8" creationId="{C9BF018B-A315-CB45-2B55-207B6E06B4F9}"/>
          </ac:spMkLst>
        </pc:spChg>
        <pc:picChg chg="del">
          <ac:chgData name="Marty Joyner" userId="28e4158c-eee9-43fa-a5d9-6a807ca7df2a" providerId="ADAL" clId="{E0946F9F-3314-4A7D-9E4C-ACD9FEEB5717}" dt="2022-08-17T21:36:42.927" v="942" actId="478"/>
          <ac:picMkLst>
            <pc:docMk/>
            <pc:sldMk cId="775937312" sldId="380"/>
            <ac:picMk id="2" creationId="{98ECFF54-28A0-0B87-AC28-8B384B298936}"/>
          </ac:picMkLst>
        </pc:picChg>
        <pc:picChg chg="add mod">
          <ac:chgData name="Marty Joyner" userId="28e4158c-eee9-43fa-a5d9-6a807ca7df2a" providerId="ADAL" clId="{E0946F9F-3314-4A7D-9E4C-ACD9FEEB5717}" dt="2022-08-17T21:37:43.193" v="945" actId="1076"/>
          <ac:picMkLst>
            <pc:docMk/>
            <pc:sldMk cId="775937312" sldId="380"/>
            <ac:picMk id="3" creationId="{93A2C651-7677-2254-9EA9-32D4C29E5666}"/>
          </ac:picMkLst>
        </pc:picChg>
      </pc:sldChg>
      <pc:sldChg chg="addSp delSp modSp add del mod delAnim modAnim modNotesTx">
        <pc:chgData name="Marty Joyner" userId="28e4158c-eee9-43fa-a5d9-6a807ca7df2a" providerId="ADAL" clId="{E0946F9F-3314-4A7D-9E4C-ACD9FEEB5717}" dt="2022-08-19T16:20:50.841" v="2715" actId="20577"/>
        <pc:sldMkLst>
          <pc:docMk/>
          <pc:sldMk cId="786975491" sldId="381"/>
        </pc:sldMkLst>
        <pc:spChg chg="mod">
          <ac:chgData name="Marty Joyner" userId="28e4158c-eee9-43fa-a5d9-6a807ca7df2a" providerId="ADAL" clId="{E0946F9F-3314-4A7D-9E4C-ACD9FEEB5717}" dt="2022-08-17T21:38:59.362" v="953" actId="20577"/>
          <ac:spMkLst>
            <pc:docMk/>
            <pc:sldMk cId="786975491" sldId="381"/>
            <ac:spMk id="5" creationId="{40914DCD-2A87-4F8E-A444-BF91483722C6}"/>
          </ac:spMkLst>
        </pc:spChg>
        <pc:picChg chg="add mod">
          <ac:chgData name="Marty Joyner" userId="28e4158c-eee9-43fa-a5d9-6a807ca7df2a" providerId="ADAL" clId="{E0946F9F-3314-4A7D-9E4C-ACD9FEEB5717}" dt="2022-08-17T21:39:48.585" v="957" actId="1076"/>
          <ac:picMkLst>
            <pc:docMk/>
            <pc:sldMk cId="786975491" sldId="381"/>
            <ac:picMk id="2" creationId="{AB241D6E-6740-EC82-1815-B100B9441F04}"/>
          </ac:picMkLst>
        </pc:picChg>
        <pc:picChg chg="del">
          <ac:chgData name="Marty Joyner" userId="28e4158c-eee9-43fa-a5d9-6a807ca7df2a" providerId="ADAL" clId="{E0946F9F-3314-4A7D-9E4C-ACD9FEEB5717}" dt="2022-08-17T21:39:01.239" v="954" actId="478"/>
          <ac:picMkLst>
            <pc:docMk/>
            <pc:sldMk cId="786975491" sldId="381"/>
            <ac:picMk id="3" creationId="{93A2C651-7677-2254-9EA9-32D4C29E5666}"/>
          </ac:picMkLst>
        </pc:picChg>
      </pc:sldChg>
      <pc:sldChg chg="addSp delSp modSp add mod delAnim modAnim modNotesTx">
        <pc:chgData name="Marty Joyner" userId="28e4158c-eee9-43fa-a5d9-6a807ca7df2a" providerId="ADAL" clId="{E0946F9F-3314-4A7D-9E4C-ACD9FEEB5717}" dt="2022-08-19T14:39:29.378" v="1261" actId="20577"/>
        <pc:sldMkLst>
          <pc:docMk/>
          <pc:sldMk cId="3776687715" sldId="382"/>
        </pc:sldMkLst>
        <pc:spChg chg="mod">
          <ac:chgData name="Marty Joyner" userId="28e4158c-eee9-43fa-a5d9-6a807ca7df2a" providerId="ADAL" clId="{E0946F9F-3314-4A7D-9E4C-ACD9FEEB5717}" dt="2022-08-19T14:39:16.527" v="1220" actId="20577"/>
          <ac:spMkLst>
            <pc:docMk/>
            <pc:sldMk cId="3776687715" sldId="382"/>
            <ac:spMk id="5" creationId="{40914DCD-2A87-4F8E-A444-BF91483722C6}"/>
          </ac:spMkLst>
        </pc:spChg>
        <pc:picChg chg="del">
          <ac:chgData name="Marty Joyner" userId="28e4158c-eee9-43fa-a5d9-6a807ca7df2a" providerId="ADAL" clId="{E0946F9F-3314-4A7D-9E4C-ACD9FEEB5717}" dt="2022-08-17T21:40:27.223" v="963" actId="478"/>
          <ac:picMkLst>
            <pc:docMk/>
            <pc:sldMk cId="3776687715" sldId="382"/>
            <ac:picMk id="2" creationId="{AB241D6E-6740-EC82-1815-B100B9441F04}"/>
          </ac:picMkLst>
        </pc:picChg>
        <pc:picChg chg="add mod">
          <ac:chgData name="Marty Joyner" userId="28e4158c-eee9-43fa-a5d9-6a807ca7df2a" providerId="ADAL" clId="{E0946F9F-3314-4A7D-9E4C-ACD9FEEB5717}" dt="2022-08-17T21:40:58.825" v="966" actId="1076"/>
          <ac:picMkLst>
            <pc:docMk/>
            <pc:sldMk cId="3776687715" sldId="382"/>
            <ac:picMk id="3" creationId="{4BCA7C13-810B-25E9-7410-B5C2CA94D000}"/>
          </ac:picMkLst>
        </pc:picChg>
      </pc:sldChg>
      <pc:sldChg chg="addSp delSp modSp add mod modNotesTx">
        <pc:chgData name="Marty Joyner" userId="28e4158c-eee9-43fa-a5d9-6a807ca7df2a" providerId="ADAL" clId="{E0946F9F-3314-4A7D-9E4C-ACD9FEEB5717}" dt="2022-08-19T17:34:09.315" v="3452" actId="1076"/>
        <pc:sldMkLst>
          <pc:docMk/>
          <pc:sldMk cId="1360686889" sldId="383"/>
        </pc:sldMkLst>
        <pc:spChg chg="add del mod">
          <ac:chgData name="Marty Joyner" userId="28e4158c-eee9-43fa-a5d9-6a807ca7df2a" providerId="ADAL" clId="{E0946F9F-3314-4A7D-9E4C-ACD9FEEB5717}" dt="2022-08-19T17:03:50.744" v="2718" actId="478"/>
          <ac:spMkLst>
            <pc:docMk/>
            <pc:sldMk cId="1360686889" sldId="383"/>
            <ac:spMk id="3" creationId="{3E173070-F56C-65FA-C7E6-7228B6B6357E}"/>
          </ac:spMkLst>
        </pc:spChg>
        <pc:spChg chg="mod">
          <ac:chgData name="Marty Joyner" userId="28e4158c-eee9-43fa-a5d9-6a807ca7df2a" providerId="ADAL" clId="{E0946F9F-3314-4A7D-9E4C-ACD9FEEB5717}" dt="2022-08-19T16:20:29.987" v="2710" actId="20577"/>
          <ac:spMkLst>
            <pc:docMk/>
            <pc:sldMk cId="1360686889" sldId="383"/>
            <ac:spMk id="5" creationId="{40914DCD-2A87-4F8E-A444-BF91483722C6}"/>
          </ac:spMkLst>
        </pc:spChg>
        <pc:spChg chg="add del">
          <ac:chgData name="Marty Joyner" userId="28e4158c-eee9-43fa-a5d9-6a807ca7df2a" providerId="ADAL" clId="{E0946F9F-3314-4A7D-9E4C-ACD9FEEB5717}" dt="2022-08-19T17:04:47.758" v="2720" actId="478"/>
          <ac:spMkLst>
            <pc:docMk/>
            <pc:sldMk cId="1360686889" sldId="383"/>
            <ac:spMk id="6" creationId="{7195B3F8-A660-0FD1-10A0-F81E3219552A}"/>
          </ac:spMkLst>
        </pc:spChg>
        <pc:spChg chg="del">
          <ac:chgData name="Marty Joyner" userId="28e4158c-eee9-43fa-a5d9-6a807ca7df2a" providerId="ADAL" clId="{E0946F9F-3314-4A7D-9E4C-ACD9FEEB5717}" dt="2022-08-19T16:20:35.705" v="2712" actId="478"/>
          <ac:spMkLst>
            <pc:docMk/>
            <pc:sldMk cId="1360686889" sldId="383"/>
            <ac:spMk id="7" creationId="{D0106ED4-6A22-6EC8-13CF-185EA51535D6}"/>
          </ac:spMkLst>
        </pc:spChg>
        <pc:spChg chg="del">
          <ac:chgData name="Marty Joyner" userId="28e4158c-eee9-43fa-a5d9-6a807ca7df2a" providerId="ADAL" clId="{E0946F9F-3314-4A7D-9E4C-ACD9FEEB5717}" dt="2022-08-19T16:20:33.154" v="2711" actId="478"/>
          <ac:spMkLst>
            <pc:docMk/>
            <pc:sldMk cId="1360686889" sldId="383"/>
            <ac:spMk id="8" creationId="{8A6960CD-20DB-502F-8299-35253BB2E603}"/>
          </ac:spMkLst>
        </pc:spChg>
        <pc:spChg chg="add mod">
          <ac:chgData name="Marty Joyner" userId="28e4158c-eee9-43fa-a5d9-6a807ca7df2a" providerId="ADAL" clId="{E0946F9F-3314-4A7D-9E4C-ACD9FEEB5717}" dt="2022-08-19T17:08:13.543" v="2869" actId="113"/>
          <ac:spMkLst>
            <pc:docMk/>
            <pc:sldMk cId="1360686889" sldId="383"/>
            <ac:spMk id="9" creationId="{EAB7A77F-B762-A503-05AB-37BD92C37540}"/>
          </ac:spMkLst>
        </pc:spChg>
        <pc:spChg chg="add mod">
          <ac:chgData name="Marty Joyner" userId="28e4158c-eee9-43fa-a5d9-6a807ca7df2a" providerId="ADAL" clId="{E0946F9F-3314-4A7D-9E4C-ACD9FEEB5717}" dt="2022-08-19T17:25:18.781" v="3277" actId="115"/>
          <ac:spMkLst>
            <pc:docMk/>
            <pc:sldMk cId="1360686889" sldId="383"/>
            <ac:spMk id="10" creationId="{563DB3D3-1F79-44F7-BEE2-ED38A9F83F96}"/>
          </ac:spMkLst>
        </pc:spChg>
        <pc:spChg chg="add mod">
          <ac:chgData name="Marty Joyner" userId="28e4158c-eee9-43fa-a5d9-6a807ca7df2a" providerId="ADAL" clId="{E0946F9F-3314-4A7D-9E4C-ACD9FEEB5717}" dt="2022-08-19T17:24:54.193" v="3261" actId="1076"/>
          <ac:spMkLst>
            <pc:docMk/>
            <pc:sldMk cId="1360686889" sldId="383"/>
            <ac:spMk id="12" creationId="{287B0BEE-7367-C1E9-A829-76FB8B83D1CA}"/>
          </ac:spMkLst>
        </pc:spChg>
        <pc:spChg chg="add mod">
          <ac:chgData name="Marty Joyner" userId="28e4158c-eee9-43fa-a5d9-6a807ca7df2a" providerId="ADAL" clId="{E0946F9F-3314-4A7D-9E4C-ACD9FEEB5717}" dt="2022-08-19T17:34:03.747" v="3451" actId="20577"/>
          <ac:spMkLst>
            <pc:docMk/>
            <pc:sldMk cId="1360686889" sldId="383"/>
            <ac:spMk id="13" creationId="{B2BB08E4-B87D-5592-F5F3-317B22760F5D}"/>
          </ac:spMkLst>
        </pc:spChg>
        <pc:spChg chg="add del mod">
          <ac:chgData name="Marty Joyner" userId="28e4158c-eee9-43fa-a5d9-6a807ca7df2a" providerId="ADAL" clId="{E0946F9F-3314-4A7D-9E4C-ACD9FEEB5717}" dt="2022-08-19T17:09:21.524" v="2964"/>
          <ac:spMkLst>
            <pc:docMk/>
            <pc:sldMk cId="1360686889" sldId="383"/>
            <ac:spMk id="14" creationId="{C3E170C2-3A9B-C2EE-18E0-FFACD1AF7319}"/>
          </ac:spMkLst>
        </pc:spChg>
        <pc:spChg chg="add del mod">
          <ac:chgData name="Marty Joyner" userId="28e4158c-eee9-43fa-a5d9-6a807ca7df2a" providerId="ADAL" clId="{E0946F9F-3314-4A7D-9E4C-ACD9FEEB5717}" dt="2022-08-19T17:09:21.524" v="2964"/>
          <ac:spMkLst>
            <pc:docMk/>
            <pc:sldMk cId="1360686889" sldId="383"/>
            <ac:spMk id="15" creationId="{D3AFFF8C-EB02-3C2F-A990-9376E3705022}"/>
          </ac:spMkLst>
        </pc:spChg>
        <pc:spChg chg="add del mod">
          <ac:chgData name="Marty Joyner" userId="28e4158c-eee9-43fa-a5d9-6a807ca7df2a" providerId="ADAL" clId="{E0946F9F-3314-4A7D-9E4C-ACD9FEEB5717}" dt="2022-08-19T17:09:54.969" v="2967" actId="478"/>
          <ac:spMkLst>
            <pc:docMk/>
            <pc:sldMk cId="1360686889" sldId="383"/>
            <ac:spMk id="16" creationId="{F24550F5-96B0-127B-087A-2CA34CF8B71C}"/>
          </ac:spMkLst>
        </pc:spChg>
        <pc:spChg chg="add mod">
          <ac:chgData name="Marty Joyner" userId="28e4158c-eee9-43fa-a5d9-6a807ca7df2a" providerId="ADAL" clId="{E0946F9F-3314-4A7D-9E4C-ACD9FEEB5717}" dt="2022-08-19T17:24:45.946" v="3260" actId="1076"/>
          <ac:spMkLst>
            <pc:docMk/>
            <pc:sldMk cId="1360686889" sldId="383"/>
            <ac:spMk id="17" creationId="{C3AD6EA7-17D9-C343-709C-B305CA78A9B0}"/>
          </ac:spMkLst>
        </pc:spChg>
        <pc:picChg chg="add del mod">
          <ac:chgData name="Marty Joyner" userId="28e4158c-eee9-43fa-a5d9-6a807ca7df2a" providerId="ADAL" clId="{E0946F9F-3314-4A7D-9E4C-ACD9FEEB5717}" dt="2022-08-19T17:06:36.626" v="2725" actId="478"/>
          <ac:picMkLst>
            <pc:docMk/>
            <pc:sldMk cId="1360686889" sldId="383"/>
            <ac:picMk id="11" creationId="{326C445F-C604-0135-E221-F46F56FB4353}"/>
          </ac:picMkLst>
        </pc:picChg>
        <pc:picChg chg="del">
          <ac:chgData name="Marty Joyner" userId="28e4158c-eee9-43fa-a5d9-6a807ca7df2a" providerId="ADAL" clId="{E0946F9F-3314-4A7D-9E4C-ACD9FEEB5717}" dt="2022-08-19T16:20:37.880" v="2713" actId="478"/>
          <ac:picMkLst>
            <pc:docMk/>
            <pc:sldMk cId="1360686889" sldId="383"/>
            <ac:picMk id="2052" creationId="{92C48636-CDF7-AE68-4850-DDB0A47BD92E}"/>
          </ac:picMkLst>
        </pc:picChg>
        <pc:picChg chg="add del mod">
          <ac:chgData name="Marty Joyner" userId="28e4158c-eee9-43fa-a5d9-6a807ca7df2a" providerId="ADAL" clId="{E0946F9F-3314-4A7D-9E4C-ACD9FEEB5717}" dt="2022-08-19T17:13:47.080" v="2985" actId="478"/>
          <ac:picMkLst>
            <pc:docMk/>
            <pc:sldMk cId="1360686889" sldId="383"/>
            <ac:picMk id="4098" creationId="{54A72FBA-435F-6E3C-042A-BA30A35ECF1E}"/>
          </ac:picMkLst>
        </pc:picChg>
        <pc:picChg chg="add mod">
          <ac:chgData name="Marty Joyner" userId="28e4158c-eee9-43fa-a5d9-6a807ca7df2a" providerId="ADAL" clId="{E0946F9F-3314-4A7D-9E4C-ACD9FEEB5717}" dt="2022-08-19T17:34:09.315" v="3452" actId="1076"/>
          <ac:picMkLst>
            <pc:docMk/>
            <pc:sldMk cId="1360686889" sldId="383"/>
            <ac:picMk id="4100" creationId="{AE5C5F30-1499-51FD-79ED-C407B1E0BF25}"/>
          </ac:picMkLst>
        </pc:picChg>
      </pc:sldChg>
      <pc:sldChg chg="addSp delSp modSp add mod setBg modNotesTx">
        <pc:chgData name="Marty Joyner" userId="28e4158c-eee9-43fa-a5d9-6a807ca7df2a" providerId="ADAL" clId="{E0946F9F-3314-4A7D-9E4C-ACD9FEEB5717}" dt="2022-08-19T15:06:47.715" v="1865"/>
        <pc:sldMkLst>
          <pc:docMk/>
          <pc:sldMk cId="322703371" sldId="384"/>
        </pc:sldMkLst>
        <pc:spChg chg="mod ord">
          <ac:chgData name="Marty Joyner" userId="28e4158c-eee9-43fa-a5d9-6a807ca7df2a" providerId="ADAL" clId="{E0946F9F-3314-4A7D-9E4C-ACD9FEEB5717}" dt="2022-08-19T15:06:43.136" v="1863" actId="26606"/>
          <ac:spMkLst>
            <pc:docMk/>
            <pc:sldMk cId="322703371" sldId="384"/>
            <ac:spMk id="4" creationId="{A0A46F2D-50D1-4F5F-A757-A28DA7733B52}"/>
          </ac:spMkLst>
        </pc:spChg>
        <pc:spChg chg="mod ord">
          <ac:chgData name="Marty Joyner" userId="28e4158c-eee9-43fa-a5d9-6a807ca7df2a" providerId="ADAL" clId="{E0946F9F-3314-4A7D-9E4C-ACD9FEEB5717}" dt="2022-08-19T15:06:43.136" v="1863" actId="26606"/>
          <ac:spMkLst>
            <pc:docMk/>
            <pc:sldMk cId="322703371" sldId="384"/>
            <ac:spMk id="7" creationId="{3572AE02-E872-4896-881A-2B3DF3484E64}"/>
          </ac:spMkLst>
        </pc:spChg>
        <pc:spChg chg="add del">
          <ac:chgData name="Marty Joyner" userId="28e4158c-eee9-43fa-a5d9-6a807ca7df2a" providerId="ADAL" clId="{E0946F9F-3314-4A7D-9E4C-ACD9FEEB5717}" dt="2022-08-19T15:03:42.625" v="1851" actId="26606"/>
          <ac:spMkLst>
            <pc:docMk/>
            <pc:sldMk cId="322703371" sldId="384"/>
            <ac:spMk id="3076" creationId="{04812C46-200A-4DEB-A05E-3ED6C68C2387}"/>
          </ac:spMkLst>
        </pc:spChg>
        <pc:spChg chg="add del">
          <ac:chgData name="Marty Joyner" userId="28e4158c-eee9-43fa-a5d9-6a807ca7df2a" providerId="ADAL" clId="{E0946F9F-3314-4A7D-9E4C-ACD9FEEB5717}" dt="2022-08-19T15:03:42.625" v="1851" actId="26606"/>
          <ac:spMkLst>
            <pc:docMk/>
            <pc:sldMk cId="322703371" sldId="384"/>
            <ac:spMk id="3077" creationId="{D1EA859B-E555-4109-94F3-6700E046E008}"/>
          </ac:spMkLst>
        </pc:spChg>
        <pc:spChg chg="add del">
          <ac:chgData name="Marty Joyner" userId="28e4158c-eee9-43fa-a5d9-6a807ca7df2a" providerId="ADAL" clId="{E0946F9F-3314-4A7D-9E4C-ACD9FEEB5717}" dt="2022-08-19T15:06:02.755" v="1859" actId="26606"/>
          <ac:spMkLst>
            <pc:docMk/>
            <pc:sldMk cId="322703371" sldId="384"/>
            <ac:spMk id="3078" creationId="{F13C74B1-5B17-4795-BED0-7140497B445A}"/>
          </ac:spMkLst>
        </pc:spChg>
        <pc:spChg chg="add del">
          <ac:chgData name="Marty Joyner" userId="28e4158c-eee9-43fa-a5d9-6a807ca7df2a" providerId="ADAL" clId="{E0946F9F-3314-4A7D-9E4C-ACD9FEEB5717}" dt="2022-08-19T15:03:16.621" v="1849" actId="26606"/>
          <ac:spMkLst>
            <pc:docMk/>
            <pc:sldMk cId="322703371" sldId="384"/>
            <ac:spMk id="3079" creationId="{04812C46-200A-4DEB-A05E-3ED6C68C2387}"/>
          </ac:spMkLst>
        </pc:spChg>
        <pc:spChg chg="add del">
          <ac:chgData name="Marty Joyner" userId="28e4158c-eee9-43fa-a5d9-6a807ca7df2a" providerId="ADAL" clId="{E0946F9F-3314-4A7D-9E4C-ACD9FEEB5717}" dt="2022-08-19T15:06:02.755" v="1859" actId="26606"/>
          <ac:spMkLst>
            <pc:docMk/>
            <pc:sldMk cId="322703371" sldId="384"/>
            <ac:spMk id="3080" creationId="{D4974D33-8DC5-464E-8C6D-BE58F0669C17}"/>
          </ac:spMkLst>
        </pc:spChg>
        <pc:spChg chg="add del">
          <ac:chgData name="Marty Joyner" userId="28e4158c-eee9-43fa-a5d9-6a807ca7df2a" providerId="ADAL" clId="{E0946F9F-3314-4A7D-9E4C-ACD9FEEB5717}" dt="2022-08-19T15:03:16.621" v="1849" actId="26606"/>
          <ac:spMkLst>
            <pc:docMk/>
            <pc:sldMk cId="322703371" sldId="384"/>
            <ac:spMk id="3081" creationId="{D1EA859B-E555-4109-94F3-6700E046E008}"/>
          </ac:spMkLst>
        </pc:spChg>
        <pc:spChg chg="add del">
          <ac:chgData name="Marty Joyner" userId="28e4158c-eee9-43fa-a5d9-6a807ca7df2a" providerId="ADAL" clId="{E0946F9F-3314-4A7D-9E4C-ACD9FEEB5717}" dt="2022-08-19T15:06:06.038" v="1861" actId="26606"/>
          <ac:spMkLst>
            <pc:docMk/>
            <pc:sldMk cId="322703371" sldId="384"/>
            <ac:spMk id="3082" creationId="{04812C46-200A-4DEB-A05E-3ED6C68C2387}"/>
          </ac:spMkLst>
        </pc:spChg>
        <pc:spChg chg="add del">
          <ac:chgData name="Marty Joyner" userId="28e4158c-eee9-43fa-a5d9-6a807ca7df2a" providerId="ADAL" clId="{E0946F9F-3314-4A7D-9E4C-ACD9FEEB5717}" dt="2022-08-19T15:06:06.038" v="1861" actId="26606"/>
          <ac:spMkLst>
            <pc:docMk/>
            <pc:sldMk cId="322703371" sldId="384"/>
            <ac:spMk id="3083" creationId="{D1EA859B-E555-4109-94F3-6700E046E008}"/>
          </ac:spMkLst>
        </pc:spChg>
        <pc:spChg chg="add del">
          <ac:chgData name="Marty Joyner" userId="28e4158c-eee9-43fa-a5d9-6a807ca7df2a" providerId="ADAL" clId="{E0946F9F-3314-4A7D-9E4C-ACD9FEEB5717}" dt="2022-08-19T15:06:43.136" v="1863" actId="26606"/>
          <ac:spMkLst>
            <pc:docMk/>
            <pc:sldMk cId="322703371" sldId="384"/>
            <ac:spMk id="3085" creationId="{F13C74B1-5B17-4795-BED0-7140497B445A}"/>
          </ac:spMkLst>
        </pc:spChg>
        <pc:spChg chg="add del">
          <ac:chgData name="Marty Joyner" userId="28e4158c-eee9-43fa-a5d9-6a807ca7df2a" providerId="ADAL" clId="{E0946F9F-3314-4A7D-9E4C-ACD9FEEB5717}" dt="2022-08-19T15:06:43.136" v="1863" actId="26606"/>
          <ac:spMkLst>
            <pc:docMk/>
            <pc:sldMk cId="322703371" sldId="384"/>
            <ac:spMk id="3086" creationId="{D4974D33-8DC5-464E-8C6D-BE58F0669C17}"/>
          </ac:spMkLst>
        </pc:spChg>
        <pc:picChg chg="add mod">
          <ac:chgData name="Marty Joyner" userId="28e4158c-eee9-43fa-a5d9-6a807ca7df2a" providerId="ADAL" clId="{E0946F9F-3314-4A7D-9E4C-ACD9FEEB5717}" dt="2022-08-19T15:06:47.715" v="1865"/>
          <ac:picMkLst>
            <pc:docMk/>
            <pc:sldMk cId="322703371" sldId="384"/>
            <ac:picMk id="2" creationId="{CF27DDEA-1D95-0D54-BBE1-489A6E5C83DC}"/>
          </ac:picMkLst>
        </pc:picChg>
        <pc:picChg chg="del">
          <ac:chgData name="Marty Joyner" userId="28e4158c-eee9-43fa-a5d9-6a807ca7df2a" providerId="ADAL" clId="{E0946F9F-3314-4A7D-9E4C-ACD9FEEB5717}" dt="2022-08-19T14:49:33.982" v="1422" actId="478"/>
          <ac:picMkLst>
            <pc:docMk/>
            <pc:sldMk cId="322703371" sldId="384"/>
            <ac:picMk id="6" creationId="{42EC8BD2-8D50-4482-AF78-9BBD1CE7EB8F}"/>
          </ac:picMkLst>
        </pc:picChg>
        <pc:picChg chg="add del mod">
          <ac:chgData name="Marty Joyner" userId="28e4158c-eee9-43fa-a5d9-6a807ca7df2a" providerId="ADAL" clId="{E0946F9F-3314-4A7D-9E4C-ACD9FEEB5717}" dt="2022-08-19T15:06:46.576" v="1864" actId="478"/>
          <ac:picMkLst>
            <pc:docMk/>
            <pc:sldMk cId="322703371" sldId="384"/>
            <ac:picMk id="3074" creationId="{7FD6FE39-97B0-12D6-41FF-108F7EF4590B}"/>
          </ac:picMkLst>
        </pc:picChg>
      </pc:sldChg>
      <pc:sldChg chg="add">
        <pc:chgData name="Marty Joyner" userId="28e4158c-eee9-43fa-a5d9-6a807ca7df2a" providerId="ADAL" clId="{E0946F9F-3314-4A7D-9E4C-ACD9FEEB5717}" dt="2022-08-19T15:24:14.974" v="2158"/>
        <pc:sldMkLst>
          <pc:docMk/>
          <pc:sldMk cId="3525857532" sldId="385"/>
        </pc:sldMkLst>
      </pc:sldChg>
      <pc:sldChg chg="addSp delSp modSp add del">
        <pc:chgData name="Marty Joyner" userId="28e4158c-eee9-43fa-a5d9-6a807ca7df2a" providerId="ADAL" clId="{E0946F9F-3314-4A7D-9E4C-ACD9FEEB5717}" dt="2022-08-19T15:41:47.903" v="2271" actId="47"/>
        <pc:sldMkLst>
          <pc:docMk/>
          <pc:sldMk cId="2525338882" sldId="386"/>
        </pc:sldMkLst>
        <pc:picChg chg="del">
          <ac:chgData name="Marty Joyner" userId="28e4158c-eee9-43fa-a5d9-6a807ca7df2a" providerId="ADAL" clId="{E0946F9F-3314-4A7D-9E4C-ACD9FEEB5717}" dt="2022-08-19T15:41:27.232" v="2266" actId="478"/>
          <ac:picMkLst>
            <pc:docMk/>
            <pc:sldMk cId="2525338882" sldId="386"/>
            <ac:picMk id="2" creationId="{51B1830F-3AD8-68CB-646E-45D482ED6D70}"/>
          </ac:picMkLst>
        </pc:picChg>
        <pc:picChg chg="add del mod">
          <ac:chgData name="Marty Joyner" userId="28e4158c-eee9-43fa-a5d9-6a807ca7df2a" providerId="ADAL" clId="{E0946F9F-3314-4A7D-9E4C-ACD9FEEB5717}" dt="2022-08-19T15:41:45.853" v="2270" actId="21"/>
          <ac:picMkLst>
            <pc:docMk/>
            <pc:sldMk cId="2525338882" sldId="386"/>
            <ac:picMk id="3" creationId="{6E1056AA-8071-2E9A-9F81-F581A79C9560}"/>
          </ac:picMkLst>
        </pc:picChg>
      </pc:sldChg>
      <pc:sldChg chg="add del">
        <pc:chgData name="Marty Joyner" userId="28e4158c-eee9-43fa-a5d9-6a807ca7df2a" providerId="ADAL" clId="{E0946F9F-3314-4A7D-9E4C-ACD9FEEB5717}" dt="2022-08-19T15:41:07.421" v="2262"/>
        <pc:sldMkLst>
          <pc:docMk/>
          <pc:sldMk cId="2320380713" sldId="387"/>
        </pc:sldMkLst>
      </pc:sldChg>
    </pc:docChg>
  </pc:docChgLst>
  <pc:docChgLst>
    <pc:chgData name="Marty Joyner" userId="28e4158c-eee9-43fa-a5d9-6a807ca7df2a" providerId="ADAL" clId="{742711CD-FC02-483E-B65D-E23BDDBEF70C}"/>
    <pc:docChg chg="modSld">
      <pc:chgData name="Marty Joyner" userId="28e4158c-eee9-43fa-a5d9-6a807ca7df2a" providerId="ADAL" clId="{742711CD-FC02-483E-B65D-E23BDDBEF70C}" dt="2022-10-12T20:05:33.942" v="0" actId="164"/>
      <pc:docMkLst>
        <pc:docMk/>
      </pc:docMkLst>
      <pc:sldChg chg="addSp modSp">
        <pc:chgData name="Marty Joyner" userId="28e4158c-eee9-43fa-a5d9-6a807ca7df2a" providerId="ADAL" clId="{742711CD-FC02-483E-B65D-E23BDDBEF70C}" dt="2022-10-12T20:05:33.942" v="0" actId="164"/>
        <pc:sldMkLst>
          <pc:docMk/>
          <pc:sldMk cId="3700736173" sldId="389"/>
        </pc:sldMkLst>
        <pc:spChg chg="mod">
          <ac:chgData name="Marty Joyner" userId="28e4158c-eee9-43fa-a5d9-6a807ca7df2a" providerId="ADAL" clId="{742711CD-FC02-483E-B65D-E23BDDBEF70C}" dt="2022-10-12T20:05:33.942" v="0" actId="164"/>
          <ac:spMkLst>
            <pc:docMk/>
            <pc:sldMk cId="3700736173" sldId="389"/>
            <ac:spMk id="2" creationId="{A82B1A84-981E-8565-CBC9-726D00D1C276}"/>
          </ac:spMkLst>
        </pc:spChg>
        <pc:spChg chg="mod">
          <ac:chgData name="Marty Joyner" userId="28e4158c-eee9-43fa-a5d9-6a807ca7df2a" providerId="ADAL" clId="{742711CD-FC02-483E-B65D-E23BDDBEF70C}" dt="2022-10-12T20:05:33.942" v="0" actId="164"/>
          <ac:spMkLst>
            <pc:docMk/>
            <pc:sldMk cId="3700736173" sldId="389"/>
            <ac:spMk id="4" creationId="{AF26CAF1-5B3D-6AE4-F210-473A7ACD4375}"/>
          </ac:spMkLst>
        </pc:spChg>
        <pc:grpChg chg="add mod">
          <ac:chgData name="Marty Joyner" userId="28e4158c-eee9-43fa-a5d9-6a807ca7df2a" providerId="ADAL" clId="{742711CD-FC02-483E-B65D-E23BDDBEF70C}" dt="2022-10-12T20:05:33.942" v="0" actId="164"/>
          <ac:grpSpMkLst>
            <pc:docMk/>
            <pc:sldMk cId="3700736173" sldId="389"/>
            <ac:grpSpMk id="3" creationId="{C00077D9-7B23-312F-6C88-EBDEA1A90583}"/>
          </ac:grpSpMkLst>
        </pc:grpChg>
      </pc:sldChg>
    </pc:docChg>
  </pc:docChgLst>
  <pc:docChgLst>
    <pc:chgData name="Joyner, Marty" userId="S::mjoyner@usalacrosse.com::28e4158c-eee9-43fa-a5d9-6a807ca7df2a" providerId="AD" clId="Web-{098175FA-DC2A-F8F5-7374-CB6197A71189}"/>
    <pc:docChg chg="modSld">
      <pc:chgData name="Joyner, Marty" userId="S::mjoyner@usalacrosse.com::28e4158c-eee9-43fa-a5d9-6a807ca7df2a" providerId="AD" clId="Web-{098175FA-DC2A-F8F5-7374-CB6197A71189}" dt="2022-10-03T21:22:13.304" v="0" actId="20577"/>
      <pc:docMkLst>
        <pc:docMk/>
      </pc:docMkLst>
      <pc:sldChg chg="modSp">
        <pc:chgData name="Joyner, Marty" userId="S::mjoyner@usalacrosse.com::28e4158c-eee9-43fa-a5d9-6a807ca7df2a" providerId="AD" clId="Web-{098175FA-DC2A-F8F5-7374-CB6197A71189}" dt="2022-10-03T21:22:13.304" v="0" actId="20577"/>
        <pc:sldMkLst>
          <pc:docMk/>
          <pc:sldMk cId="3525857532" sldId="385"/>
        </pc:sldMkLst>
        <pc:spChg chg="mod">
          <ac:chgData name="Joyner, Marty" userId="S::mjoyner@usalacrosse.com::28e4158c-eee9-43fa-a5d9-6a807ca7df2a" providerId="AD" clId="Web-{098175FA-DC2A-F8F5-7374-CB6197A71189}" dt="2022-10-03T21:22:13.304" v="0" actId="20577"/>
          <ac:spMkLst>
            <pc:docMk/>
            <pc:sldMk cId="3525857532" sldId="385"/>
            <ac:spMk id="3" creationId="{56A595E7-9E9D-4C47-8456-71A12BE4C984}"/>
          </ac:spMkLst>
        </pc:spChg>
      </pc:sldChg>
    </pc:docChg>
  </pc:docChgLst>
  <pc:docChgLst>
    <pc:chgData name="Joyner, Marty" userId="S::mjoyner@usalacrosse.com::28e4158c-eee9-43fa-a5d9-6a807ca7df2a" providerId="AD" clId="Web-{E4E54D75-FF59-E0B1-BCE4-8EB8FC475B3C}"/>
    <pc:docChg chg="modSld">
      <pc:chgData name="Joyner, Marty" userId="S::mjoyner@usalacrosse.com::28e4158c-eee9-43fa-a5d9-6a807ca7df2a" providerId="AD" clId="Web-{E4E54D75-FF59-E0B1-BCE4-8EB8FC475B3C}" dt="2022-10-23T19:02:26.601" v="1" actId="20577"/>
      <pc:docMkLst>
        <pc:docMk/>
      </pc:docMkLst>
      <pc:sldChg chg="modSp">
        <pc:chgData name="Joyner, Marty" userId="S::mjoyner@usalacrosse.com::28e4158c-eee9-43fa-a5d9-6a807ca7df2a" providerId="AD" clId="Web-{E4E54D75-FF59-E0B1-BCE4-8EB8FC475B3C}" dt="2022-10-23T19:02:26.601" v="1" actId="20577"/>
        <pc:sldMkLst>
          <pc:docMk/>
          <pc:sldMk cId="3700736173" sldId="389"/>
        </pc:sldMkLst>
        <pc:spChg chg="mod">
          <ac:chgData name="Joyner, Marty" userId="S::mjoyner@usalacrosse.com::28e4158c-eee9-43fa-a5d9-6a807ca7df2a" providerId="AD" clId="Web-{E4E54D75-FF59-E0B1-BCE4-8EB8FC475B3C}" dt="2022-10-23T19:02:26.601" v="1" actId="20577"/>
          <ac:spMkLst>
            <pc:docMk/>
            <pc:sldMk cId="3700736173" sldId="389"/>
            <ac:spMk id="4" creationId="{AF26CAF1-5B3D-6AE4-F210-473A7ACD4375}"/>
          </ac:spMkLst>
        </pc:spChg>
      </pc:sldChg>
    </pc:docChg>
  </pc:docChgLst>
  <pc:docChgLst>
    <pc:chgData name="Marty Joyner" userId="28e4158c-eee9-43fa-a5d9-6a807ca7df2a" providerId="ADAL" clId="{D051FBCF-D099-4BFA-9134-5ABEF0D72AFD}"/>
    <pc:docChg chg="undo redo custSel mod addSld delSld modSld sldOrd modMainMaster modNotesMaster modHandout">
      <pc:chgData name="Marty Joyner" userId="28e4158c-eee9-43fa-a5d9-6a807ca7df2a" providerId="ADAL" clId="{D051FBCF-D099-4BFA-9134-5ABEF0D72AFD}" dt="2022-10-12T18:37:19.496" v="8309" actId="255"/>
      <pc:docMkLst>
        <pc:docMk/>
      </pc:docMkLst>
      <pc:sldChg chg="del">
        <pc:chgData name="Marty Joyner" userId="28e4158c-eee9-43fa-a5d9-6a807ca7df2a" providerId="ADAL" clId="{D051FBCF-D099-4BFA-9134-5ABEF0D72AFD}" dt="2022-10-04T17:06:27.742" v="69" actId="47"/>
        <pc:sldMkLst>
          <pc:docMk/>
          <pc:sldMk cId="3788717044" sldId="256"/>
        </pc:sldMkLst>
      </pc:sldChg>
      <pc:sldChg chg="delSp modSp mod modNotes">
        <pc:chgData name="Marty Joyner" userId="28e4158c-eee9-43fa-a5d9-6a807ca7df2a" providerId="ADAL" clId="{D051FBCF-D099-4BFA-9134-5ABEF0D72AFD}" dt="2022-10-12T18:35:28.873" v="8303"/>
        <pc:sldMkLst>
          <pc:docMk/>
          <pc:sldMk cId="1043299663" sldId="263"/>
        </pc:sldMkLst>
        <pc:spChg chg="mod">
          <ac:chgData name="Marty Joyner" userId="28e4158c-eee9-43fa-a5d9-6a807ca7df2a" providerId="ADAL" clId="{D051FBCF-D099-4BFA-9134-5ABEF0D72AFD}" dt="2022-10-07T15:58:27.791" v="573" actId="1076"/>
          <ac:spMkLst>
            <pc:docMk/>
            <pc:sldMk cId="1043299663" sldId="263"/>
            <ac:spMk id="2" creationId="{97405750-BE83-F008-C7A0-54AFE31F787D}"/>
          </ac:spMkLst>
        </pc:spChg>
        <pc:spChg chg="del mod">
          <ac:chgData name="Marty Joyner" userId="28e4158c-eee9-43fa-a5d9-6a807ca7df2a" providerId="ADAL" clId="{D051FBCF-D099-4BFA-9134-5ABEF0D72AFD}" dt="2022-10-04T17:40:47.498" v="148" actId="478"/>
          <ac:spMkLst>
            <pc:docMk/>
            <pc:sldMk cId="1043299663" sldId="263"/>
            <ac:spMk id="3" creationId="{38584E2A-1042-9676-FAD6-88C59F0E4178}"/>
          </ac:spMkLst>
        </pc:spChg>
      </pc:sldChg>
      <pc:sldChg chg="addSp delSp modSp mod setBg modClrScheme delDesignElem chgLayout modNotes modNotesTx">
        <pc:chgData name="Marty Joyner" userId="28e4158c-eee9-43fa-a5d9-6a807ca7df2a" providerId="ADAL" clId="{D051FBCF-D099-4BFA-9134-5ABEF0D72AFD}" dt="2022-10-12T18:35:28.873" v="8303"/>
        <pc:sldMkLst>
          <pc:docMk/>
          <pc:sldMk cId="1781947704" sldId="330"/>
        </pc:sldMkLst>
        <pc:spChg chg="add mod">
          <ac:chgData name="Marty Joyner" userId="28e4158c-eee9-43fa-a5d9-6a807ca7df2a" providerId="ADAL" clId="{D051FBCF-D099-4BFA-9134-5ABEF0D72AFD}" dt="2022-10-04T17:20:00.414" v="127" actId="1076"/>
          <ac:spMkLst>
            <pc:docMk/>
            <pc:sldMk cId="1781947704" sldId="330"/>
            <ac:spMk id="2" creationId="{70660EF2-7143-7E18-2B69-167EE364818B}"/>
          </ac:spMkLst>
        </pc:spChg>
        <pc:spChg chg="add del mod">
          <ac:chgData name="Marty Joyner" userId="28e4158c-eee9-43fa-a5d9-6a807ca7df2a" providerId="ADAL" clId="{D051FBCF-D099-4BFA-9134-5ABEF0D72AFD}" dt="2022-10-09T23:55:03.475" v="2924" actId="478"/>
          <ac:spMkLst>
            <pc:docMk/>
            <pc:sldMk cId="1781947704" sldId="330"/>
            <ac:spMk id="4" creationId="{2AF1E712-A652-159A-DF60-F0ACBF85E2D2}"/>
          </ac:spMkLst>
        </pc:spChg>
        <pc:spChg chg="del">
          <ac:chgData name="Marty Joyner" userId="28e4158c-eee9-43fa-a5d9-6a807ca7df2a" providerId="ADAL" clId="{D051FBCF-D099-4BFA-9134-5ABEF0D72AFD}" dt="2022-10-04T15:36:16.794" v="0" actId="700"/>
          <ac:spMkLst>
            <pc:docMk/>
            <pc:sldMk cId="1781947704" sldId="330"/>
            <ac:spMk id="4" creationId="{9ED4763F-3B0A-366D-A7AC-19F2472383C6}"/>
          </ac:spMkLst>
        </pc:spChg>
        <pc:spChg chg="del mod ord">
          <ac:chgData name="Marty Joyner" userId="28e4158c-eee9-43fa-a5d9-6a807ca7df2a" providerId="ADAL" clId="{D051FBCF-D099-4BFA-9134-5ABEF0D72AFD}" dt="2022-10-04T17:17:44.265" v="111" actId="478"/>
          <ac:spMkLst>
            <pc:docMk/>
            <pc:sldMk cId="1781947704" sldId="330"/>
            <ac:spMk id="10" creationId="{34997710-AD61-02B7-7626-08B3E3D771C2}"/>
          </ac:spMkLst>
        </pc:spChg>
        <pc:spChg chg="add del">
          <ac:chgData name="Marty Joyner" userId="28e4158c-eee9-43fa-a5d9-6a807ca7df2a" providerId="ADAL" clId="{D051FBCF-D099-4BFA-9134-5ABEF0D72AFD}" dt="2022-10-04T17:19:32.689" v="123" actId="700"/>
          <ac:spMkLst>
            <pc:docMk/>
            <pc:sldMk cId="1781947704" sldId="330"/>
            <ac:spMk id="12" creationId="{72018E1B-E0B9-4440-AFF3-4112E50A2763}"/>
          </ac:spMkLst>
        </pc:spChg>
        <pc:spChg chg="add del">
          <ac:chgData name="Marty Joyner" userId="28e4158c-eee9-43fa-a5d9-6a807ca7df2a" providerId="ADAL" clId="{D051FBCF-D099-4BFA-9134-5ABEF0D72AFD}" dt="2022-10-04T17:17:20.089" v="107" actId="26606"/>
          <ac:spMkLst>
            <pc:docMk/>
            <pc:sldMk cId="1781947704" sldId="330"/>
            <ac:spMk id="15" creationId="{72018E1B-E0B9-4440-AFF3-4112E50A2763}"/>
          </ac:spMkLst>
        </pc:spChg>
        <pc:picChg chg="mod">
          <ac:chgData name="Marty Joyner" userId="28e4158c-eee9-43fa-a5d9-6a807ca7df2a" providerId="ADAL" clId="{D051FBCF-D099-4BFA-9134-5ABEF0D72AFD}" dt="2022-10-12T18:34:38.260" v="8298" actId="1076"/>
          <ac:picMkLst>
            <pc:docMk/>
            <pc:sldMk cId="1781947704" sldId="330"/>
            <ac:picMk id="6" creationId="{43EA6A49-58B1-E1CA-16B6-2B688461991E}"/>
          </ac:picMkLst>
        </pc:picChg>
        <pc:picChg chg="mod">
          <ac:chgData name="Marty Joyner" userId="28e4158c-eee9-43fa-a5d9-6a807ca7df2a" providerId="ADAL" clId="{D051FBCF-D099-4BFA-9134-5ABEF0D72AFD}" dt="2022-10-12T18:34:38.260" v="8298" actId="1076"/>
          <ac:picMkLst>
            <pc:docMk/>
            <pc:sldMk cId="1781947704" sldId="330"/>
            <ac:picMk id="7" creationId="{F7EBC4F5-5EE0-77D2-A044-47424523782E}"/>
          </ac:picMkLst>
        </pc:picChg>
        <pc:picChg chg="mod ord modCrop">
          <ac:chgData name="Marty Joyner" userId="28e4158c-eee9-43fa-a5d9-6a807ca7df2a" providerId="ADAL" clId="{D051FBCF-D099-4BFA-9134-5ABEF0D72AFD}" dt="2022-10-12T18:34:38.260" v="8298" actId="1076"/>
          <ac:picMkLst>
            <pc:docMk/>
            <pc:sldMk cId="1781947704" sldId="330"/>
            <ac:picMk id="8" creationId="{1E82224F-D10A-436A-8ECC-7CFA421598F3}"/>
          </ac:picMkLst>
        </pc:picChg>
        <pc:picChg chg="mod modCrop">
          <ac:chgData name="Marty Joyner" userId="28e4158c-eee9-43fa-a5d9-6a807ca7df2a" providerId="ADAL" clId="{D051FBCF-D099-4BFA-9134-5ABEF0D72AFD}" dt="2022-10-12T18:34:38.260" v="8298" actId="1076"/>
          <ac:picMkLst>
            <pc:docMk/>
            <pc:sldMk cId="1781947704" sldId="330"/>
            <ac:picMk id="9" creationId="{5F354451-06A4-B03B-08E7-D37859E5F9AE}"/>
          </ac:picMkLst>
        </pc:picChg>
      </pc:sldChg>
      <pc:sldChg chg="addSp delSp modSp mod modClrScheme modAnim chgLayout modNotes modNotesTx">
        <pc:chgData name="Marty Joyner" userId="28e4158c-eee9-43fa-a5d9-6a807ca7df2a" providerId="ADAL" clId="{D051FBCF-D099-4BFA-9134-5ABEF0D72AFD}" dt="2022-10-12T18:35:28.873" v="8303"/>
        <pc:sldMkLst>
          <pc:docMk/>
          <pc:sldMk cId="3436170942" sldId="331"/>
        </pc:sldMkLst>
        <pc:spChg chg="mod">
          <ac:chgData name="Marty Joyner" userId="28e4158c-eee9-43fa-a5d9-6a807ca7df2a" providerId="ADAL" clId="{D051FBCF-D099-4BFA-9134-5ABEF0D72AFD}" dt="2022-10-07T15:06:43.365" v="382" actId="1076"/>
          <ac:spMkLst>
            <pc:docMk/>
            <pc:sldMk cId="3436170942" sldId="331"/>
            <ac:spMk id="5" creationId="{8579BD33-F452-456D-AF82-A54D4BCF23B6}"/>
          </ac:spMkLst>
        </pc:spChg>
        <pc:spChg chg="add mod">
          <ac:chgData name="Marty Joyner" userId="28e4158c-eee9-43fa-a5d9-6a807ca7df2a" providerId="ADAL" clId="{D051FBCF-D099-4BFA-9134-5ABEF0D72AFD}" dt="2022-10-11T22:48:55.418" v="4881" actId="14100"/>
          <ac:spMkLst>
            <pc:docMk/>
            <pc:sldMk cId="3436170942" sldId="331"/>
            <ac:spMk id="8" creationId="{01E71FD0-D99C-88D2-3814-A581F7BF1018}"/>
          </ac:spMkLst>
        </pc:spChg>
        <pc:spChg chg="add mod">
          <ac:chgData name="Marty Joyner" userId="28e4158c-eee9-43fa-a5d9-6a807ca7df2a" providerId="ADAL" clId="{D051FBCF-D099-4BFA-9134-5ABEF0D72AFD}" dt="2022-10-11T22:47:44.501" v="4876" actId="164"/>
          <ac:spMkLst>
            <pc:docMk/>
            <pc:sldMk cId="3436170942" sldId="331"/>
            <ac:spMk id="9" creationId="{F1E21551-9D21-D96C-9BB6-2EFD8A3971FB}"/>
          </ac:spMkLst>
        </pc:spChg>
        <pc:spChg chg="add mod">
          <ac:chgData name="Marty Joyner" userId="28e4158c-eee9-43fa-a5d9-6a807ca7df2a" providerId="ADAL" clId="{D051FBCF-D099-4BFA-9134-5ABEF0D72AFD}" dt="2022-10-11T22:47:36.133" v="4875" actId="164"/>
          <ac:spMkLst>
            <pc:docMk/>
            <pc:sldMk cId="3436170942" sldId="331"/>
            <ac:spMk id="10" creationId="{5F592926-00CA-414C-8F1C-B748F1128882}"/>
          </ac:spMkLst>
        </pc:spChg>
        <pc:spChg chg="add del mod ord">
          <ac:chgData name="Marty Joyner" userId="28e4158c-eee9-43fa-a5d9-6a807ca7df2a" providerId="ADAL" clId="{D051FBCF-D099-4BFA-9134-5ABEF0D72AFD}" dt="2022-10-11T22:28:30.060" v="4620" actId="12084"/>
          <ac:spMkLst>
            <pc:docMk/>
            <pc:sldMk cId="3436170942" sldId="331"/>
            <ac:spMk id="11" creationId="{8FCD6842-0893-4622-A10F-2758AC1E724B}"/>
          </ac:spMkLst>
        </pc:spChg>
        <pc:spChg chg="add mod">
          <ac:chgData name="Marty Joyner" userId="28e4158c-eee9-43fa-a5d9-6a807ca7df2a" providerId="ADAL" clId="{D051FBCF-D099-4BFA-9134-5ABEF0D72AFD}" dt="2022-10-11T22:47:44.501" v="4876" actId="164"/>
          <ac:spMkLst>
            <pc:docMk/>
            <pc:sldMk cId="3436170942" sldId="331"/>
            <ac:spMk id="12" creationId="{64F4CD40-B90E-29B6-61D2-F3AAB323258E}"/>
          </ac:spMkLst>
        </pc:spChg>
        <pc:spChg chg="add mod">
          <ac:chgData name="Marty Joyner" userId="28e4158c-eee9-43fa-a5d9-6a807ca7df2a" providerId="ADAL" clId="{D051FBCF-D099-4BFA-9134-5ABEF0D72AFD}" dt="2022-10-11T22:47:53.358" v="4877" actId="164"/>
          <ac:spMkLst>
            <pc:docMk/>
            <pc:sldMk cId="3436170942" sldId="331"/>
            <ac:spMk id="13" creationId="{77C3047C-8CBA-4277-748E-9FE42AEF9EAF}"/>
          </ac:spMkLst>
        </pc:spChg>
        <pc:spChg chg="add mod">
          <ac:chgData name="Marty Joyner" userId="28e4158c-eee9-43fa-a5d9-6a807ca7df2a" providerId="ADAL" clId="{D051FBCF-D099-4BFA-9134-5ABEF0D72AFD}" dt="2022-10-11T22:47:53.358" v="4877" actId="164"/>
          <ac:spMkLst>
            <pc:docMk/>
            <pc:sldMk cId="3436170942" sldId="331"/>
            <ac:spMk id="14" creationId="{C3463CCD-74FB-2C7E-AEC4-C28CD43542A2}"/>
          </ac:spMkLst>
        </pc:spChg>
        <pc:grpChg chg="add mod">
          <ac:chgData name="Marty Joyner" userId="28e4158c-eee9-43fa-a5d9-6a807ca7df2a" providerId="ADAL" clId="{D051FBCF-D099-4BFA-9134-5ABEF0D72AFD}" dt="2022-10-11T22:47:36.133" v="4875" actId="164"/>
          <ac:grpSpMkLst>
            <pc:docMk/>
            <pc:sldMk cId="3436170942" sldId="331"/>
            <ac:grpSpMk id="15" creationId="{97E1B512-FACC-FD44-53A5-EB6A943313CE}"/>
          </ac:grpSpMkLst>
        </pc:grpChg>
        <pc:grpChg chg="add mod">
          <ac:chgData name="Marty Joyner" userId="28e4158c-eee9-43fa-a5d9-6a807ca7df2a" providerId="ADAL" clId="{D051FBCF-D099-4BFA-9134-5ABEF0D72AFD}" dt="2022-10-11T22:47:44.501" v="4876" actId="164"/>
          <ac:grpSpMkLst>
            <pc:docMk/>
            <pc:sldMk cId="3436170942" sldId="331"/>
            <ac:grpSpMk id="16" creationId="{D139E223-09FA-3910-1D41-8A4D4688AC45}"/>
          </ac:grpSpMkLst>
        </pc:grpChg>
        <pc:grpChg chg="add mod">
          <ac:chgData name="Marty Joyner" userId="28e4158c-eee9-43fa-a5d9-6a807ca7df2a" providerId="ADAL" clId="{D051FBCF-D099-4BFA-9134-5ABEF0D72AFD}" dt="2022-10-11T22:47:53.358" v="4877" actId="164"/>
          <ac:grpSpMkLst>
            <pc:docMk/>
            <pc:sldMk cId="3436170942" sldId="331"/>
            <ac:grpSpMk id="17" creationId="{E9BBAA0C-FF51-0DBA-2F39-CBDC61B48B5F}"/>
          </ac:grpSpMkLst>
        </pc:grpChg>
        <pc:graphicFrameChg chg="add del mod">
          <ac:chgData name="Marty Joyner" userId="28e4158c-eee9-43fa-a5d9-6a807ca7df2a" providerId="ADAL" clId="{D051FBCF-D099-4BFA-9134-5ABEF0D72AFD}" dt="2022-10-11T22:27:15.734" v="4617" actId="12084"/>
          <ac:graphicFrameMkLst>
            <pc:docMk/>
            <pc:sldMk cId="3436170942" sldId="331"/>
            <ac:graphicFrameMk id="2" creationId="{73382382-E179-C725-8389-A2C89CD6C416}"/>
          </ac:graphicFrameMkLst>
        </pc:graphicFrameChg>
        <pc:graphicFrameChg chg="add del mod">
          <ac:chgData name="Marty Joyner" userId="28e4158c-eee9-43fa-a5d9-6a807ca7df2a" providerId="ADAL" clId="{D051FBCF-D099-4BFA-9134-5ABEF0D72AFD}" dt="2022-10-11T22:28:19.760" v="4619" actId="12084"/>
          <ac:graphicFrameMkLst>
            <pc:docMk/>
            <pc:sldMk cId="3436170942" sldId="331"/>
            <ac:graphicFrameMk id="4" creationId="{A0E8357E-164C-7794-6340-BDA0DF54E1EF}"/>
          </ac:graphicFrameMkLst>
        </pc:graphicFrameChg>
        <pc:graphicFrameChg chg="add mod">
          <ac:chgData name="Marty Joyner" userId="28e4158c-eee9-43fa-a5d9-6a807ca7df2a" providerId="ADAL" clId="{D051FBCF-D099-4BFA-9134-5ABEF0D72AFD}" dt="2022-10-11T22:31:40.724" v="4639" actId="2711"/>
          <ac:graphicFrameMkLst>
            <pc:docMk/>
            <pc:sldMk cId="3436170942" sldId="331"/>
            <ac:graphicFrameMk id="6" creationId="{05B0A893-86E8-B6C7-724F-C42F19C5CC56}"/>
          </ac:graphicFrameMkLst>
        </pc:graphicFrameChg>
        <pc:graphicFrameChg chg="add del mod modGraphic">
          <ac:chgData name="Marty Joyner" userId="28e4158c-eee9-43fa-a5d9-6a807ca7df2a" providerId="ADAL" clId="{D051FBCF-D099-4BFA-9134-5ABEF0D72AFD}" dt="2022-10-11T22:33:37.388" v="4650" actId="478"/>
          <ac:graphicFrameMkLst>
            <pc:docMk/>
            <pc:sldMk cId="3436170942" sldId="331"/>
            <ac:graphicFrameMk id="7" creationId="{A1FC6A58-90EF-152C-F0B8-716BCCFDB77F}"/>
          </ac:graphicFrameMkLst>
        </pc:graphicFrameChg>
      </pc:sldChg>
      <pc:sldChg chg="modSp mod modAnim modNotes modNotesTx">
        <pc:chgData name="Marty Joyner" userId="28e4158c-eee9-43fa-a5d9-6a807ca7df2a" providerId="ADAL" clId="{D051FBCF-D099-4BFA-9134-5ABEF0D72AFD}" dt="2022-10-12T18:35:28.873" v="8303"/>
        <pc:sldMkLst>
          <pc:docMk/>
          <pc:sldMk cId="3924877128" sldId="332"/>
        </pc:sldMkLst>
        <pc:spChg chg="mod">
          <ac:chgData name="Marty Joyner" userId="28e4158c-eee9-43fa-a5d9-6a807ca7df2a" providerId="ADAL" clId="{D051FBCF-D099-4BFA-9134-5ABEF0D72AFD}" dt="2022-10-12T13:51:10.483" v="5212" actId="20577"/>
          <ac:spMkLst>
            <pc:docMk/>
            <pc:sldMk cId="3924877128" sldId="332"/>
            <ac:spMk id="5" creationId="{506BABFD-DA1F-4F22-A2DC-DA3A15D29095}"/>
          </ac:spMkLst>
        </pc:spChg>
        <pc:spChg chg="mod">
          <ac:chgData name="Marty Joyner" userId="28e4158c-eee9-43fa-a5d9-6a807ca7df2a" providerId="ADAL" clId="{D051FBCF-D099-4BFA-9134-5ABEF0D72AFD}" dt="2022-10-07T15:06:34.737" v="381" actId="1076"/>
          <ac:spMkLst>
            <pc:docMk/>
            <pc:sldMk cId="3924877128" sldId="332"/>
            <ac:spMk id="13" creationId="{E2C2D7D5-AC1C-496D-82F8-50A498ACB960}"/>
          </ac:spMkLst>
        </pc:spChg>
      </pc:sldChg>
      <pc:sldChg chg="modSp mod modClrScheme modAnim chgLayout modNotes modNotesTx">
        <pc:chgData name="Marty Joyner" userId="28e4158c-eee9-43fa-a5d9-6a807ca7df2a" providerId="ADAL" clId="{D051FBCF-D099-4BFA-9134-5ABEF0D72AFD}" dt="2022-10-12T18:35:28.873" v="8303"/>
        <pc:sldMkLst>
          <pc:docMk/>
          <pc:sldMk cId="170655728" sldId="333"/>
        </pc:sldMkLst>
        <pc:spChg chg="mod">
          <ac:chgData name="Marty Joyner" userId="28e4158c-eee9-43fa-a5d9-6a807ca7df2a" providerId="ADAL" clId="{D051FBCF-D099-4BFA-9134-5ABEF0D72AFD}" dt="2022-10-07T15:07:20.750" v="386" actId="1076"/>
          <ac:spMkLst>
            <pc:docMk/>
            <pc:sldMk cId="170655728" sldId="333"/>
            <ac:spMk id="5" creationId="{99311EEA-C5C0-4E28-B94C-82518A5B1A20}"/>
          </ac:spMkLst>
        </pc:spChg>
        <pc:spChg chg="mod ord">
          <ac:chgData name="Marty Joyner" userId="28e4158c-eee9-43fa-a5d9-6a807ca7df2a" providerId="ADAL" clId="{D051FBCF-D099-4BFA-9134-5ABEF0D72AFD}" dt="2022-10-07T15:07:25.440" v="387" actId="1076"/>
          <ac:spMkLst>
            <pc:docMk/>
            <pc:sldMk cId="170655728" sldId="333"/>
            <ac:spMk id="11" creationId="{8FCD6842-0893-4622-A10F-2758AC1E724B}"/>
          </ac:spMkLst>
        </pc:spChg>
        <pc:picChg chg="mod ord">
          <ac:chgData name="Marty Joyner" userId="28e4158c-eee9-43fa-a5d9-6a807ca7df2a" providerId="ADAL" clId="{D051FBCF-D099-4BFA-9134-5ABEF0D72AFD}" dt="2022-10-04T15:37:35.167" v="6" actId="700"/>
          <ac:picMkLst>
            <pc:docMk/>
            <pc:sldMk cId="170655728" sldId="333"/>
            <ac:picMk id="6" creationId="{4B6C9B52-9054-7E4B-84E9-AE86D0B46021}"/>
          </ac:picMkLst>
        </pc:picChg>
      </pc:sldChg>
      <pc:sldChg chg="modSp mod modClrScheme chgLayout modNotes modNotesTx">
        <pc:chgData name="Marty Joyner" userId="28e4158c-eee9-43fa-a5d9-6a807ca7df2a" providerId="ADAL" clId="{D051FBCF-D099-4BFA-9134-5ABEF0D72AFD}" dt="2022-10-12T18:35:28.873" v="8303"/>
        <pc:sldMkLst>
          <pc:docMk/>
          <pc:sldMk cId="3058442110" sldId="340"/>
        </pc:sldMkLst>
        <pc:spChg chg="mod ord">
          <ac:chgData name="Marty Joyner" userId="28e4158c-eee9-43fa-a5d9-6a807ca7df2a" providerId="ADAL" clId="{D051FBCF-D099-4BFA-9134-5ABEF0D72AFD}" dt="2022-10-07T15:20:18.418" v="553" actId="207"/>
          <ac:spMkLst>
            <pc:docMk/>
            <pc:sldMk cId="3058442110" sldId="340"/>
            <ac:spMk id="3" creationId="{DAF23850-2DB4-4302-950D-90C57078AD5B}"/>
          </ac:spMkLst>
        </pc:spChg>
        <pc:spChg chg="mod">
          <ac:chgData name="Marty Joyner" userId="28e4158c-eee9-43fa-a5d9-6a807ca7df2a" providerId="ADAL" clId="{D051FBCF-D099-4BFA-9134-5ABEF0D72AFD}" dt="2022-10-07T15:19:51.404" v="548" actId="1076"/>
          <ac:spMkLst>
            <pc:docMk/>
            <pc:sldMk cId="3058442110" sldId="340"/>
            <ac:spMk id="6" creationId="{FC0C3A70-40AE-434F-BB8C-CB4FFB8550C9}"/>
          </ac:spMkLst>
        </pc:spChg>
      </pc:sldChg>
      <pc:sldChg chg="modSp mod modNotes modNotesTx">
        <pc:chgData name="Marty Joyner" userId="28e4158c-eee9-43fa-a5d9-6a807ca7df2a" providerId="ADAL" clId="{D051FBCF-D099-4BFA-9134-5ABEF0D72AFD}" dt="2022-10-12T18:35:28.873" v="8303"/>
        <pc:sldMkLst>
          <pc:docMk/>
          <pc:sldMk cId="2885298399" sldId="341"/>
        </pc:sldMkLst>
        <pc:spChg chg="mod">
          <ac:chgData name="Marty Joyner" userId="28e4158c-eee9-43fa-a5d9-6a807ca7df2a" providerId="ADAL" clId="{D051FBCF-D099-4BFA-9134-5ABEF0D72AFD}" dt="2022-10-07T15:20:13.610" v="551" actId="404"/>
          <ac:spMkLst>
            <pc:docMk/>
            <pc:sldMk cId="2885298399" sldId="341"/>
            <ac:spMk id="3" creationId="{DAF23850-2DB4-4302-950D-90C57078AD5B}"/>
          </ac:spMkLst>
        </pc:spChg>
        <pc:spChg chg="mod">
          <ac:chgData name="Marty Joyner" userId="28e4158c-eee9-43fa-a5d9-6a807ca7df2a" providerId="ADAL" clId="{D051FBCF-D099-4BFA-9134-5ABEF0D72AFD}" dt="2022-10-07T15:19:25.065" v="539" actId="1076"/>
          <ac:spMkLst>
            <pc:docMk/>
            <pc:sldMk cId="2885298399" sldId="341"/>
            <ac:spMk id="6" creationId="{3CEE2335-5F36-43D4-8ACF-EBC0F70079C6}"/>
          </ac:spMkLst>
        </pc:spChg>
      </pc:sldChg>
      <pc:sldChg chg="modSp mod modAnim modNotes modNotesTx">
        <pc:chgData name="Marty Joyner" userId="28e4158c-eee9-43fa-a5d9-6a807ca7df2a" providerId="ADAL" clId="{D051FBCF-D099-4BFA-9134-5ABEF0D72AFD}" dt="2022-10-12T18:35:28.873" v="8303"/>
        <pc:sldMkLst>
          <pc:docMk/>
          <pc:sldMk cId="1587993187" sldId="348"/>
        </pc:sldMkLst>
        <pc:spChg chg="mod">
          <ac:chgData name="Marty Joyner" userId="28e4158c-eee9-43fa-a5d9-6a807ca7df2a" providerId="ADAL" clId="{D051FBCF-D099-4BFA-9134-5ABEF0D72AFD}" dt="2022-10-12T16:17:16.511" v="7733" actId="1076"/>
          <ac:spMkLst>
            <pc:docMk/>
            <pc:sldMk cId="1587993187" sldId="348"/>
            <ac:spMk id="3" creationId="{B5C1CF51-2D8D-A94E-939A-3EF5E31A2C41}"/>
          </ac:spMkLst>
        </pc:spChg>
        <pc:spChg chg="mod">
          <ac:chgData name="Marty Joyner" userId="28e4158c-eee9-43fa-a5d9-6a807ca7df2a" providerId="ADAL" clId="{D051FBCF-D099-4BFA-9134-5ABEF0D72AFD}" dt="2022-10-12T16:17:20.572" v="7734" actId="1076"/>
          <ac:spMkLst>
            <pc:docMk/>
            <pc:sldMk cId="1587993187" sldId="348"/>
            <ac:spMk id="4" creationId="{5173D516-409D-7E13-5261-24284E2C9757}"/>
          </ac:spMkLst>
        </pc:spChg>
        <pc:spChg chg="mod">
          <ac:chgData name="Marty Joyner" userId="28e4158c-eee9-43fa-a5d9-6a807ca7df2a" providerId="ADAL" clId="{D051FBCF-D099-4BFA-9134-5ABEF0D72AFD}" dt="2022-10-12T16:19:51.593" v="7746" actId="20577"/>
          <ac:spMkLst>
            <pc:docMk/>
            <pc:sldMk cId="1587993187" sldId="348"/>
            <ac:spMk id="6" creationId="{AE04B6F8-66ED-42B0-87B0-4331EFD1DDEB}"/>
          </ac:spMkLst>
        </pc:spChg>
        <pc:picChg chg="mod">
          <ac:chgData name="Marty Joyner" userId="28e4158c-eee9-43fa-a5d9-6a807ca7df2a" providerId="ADAL" clId="{D051FBCF-D099-4BFA-9134-5ABEF0D72AFD}" dt="2022-10-12T16:19:26.356" v="7742" actId="1076"/>
          <ac:picMkLst>
            <pc:docMk/>
            <pc:sldMk cId="1587993187" sldId="348"/>
            <ac:picMk id="7" creationId="{F6AF17A9-9B69-0C4E-B1C5-B135FEE507A3}"/>
          </ac:picMkLst>
        </pc:picChg>
        <pc:picChg chg="mod modCrop">
          <ac:chgData name="Marty Joyner" userId="28e4158c-eee9-43fa-a5d9-6a807ca7df2a" providerId="ADAL" clId="{D051FBCF-D099-4BFA-9134-5ABEF0D72AFD}" dt="2022-10-12T16:19:16.433" v="7741" actId="1076"/>
          <ac:picMkLst>
            <pc:docMk/>
            <pc:sldMk cId="1587993187" sldId="348"/>
            <ac:picMk id="9" creationId="{513F587C-D6EB-7A44-9519-76400D68EC29}"/>
          </ac:picMkLst>
        </pc:picChg>
      </pc:sldChg>
      <pc:sldChg chg="addSp modSp mod modClrScheme modAnim chgLayout modNotes modNotesTx">
        <pc:chgData name="Marty Joyner" userId="28e4158c-eee9-43fa-a5d9-6a807ca7df2a" providerId="ADAL" clId="{D051FBCF-D099-4BFA-9134-5ABEF0D72AFD}" dt="2022-10-12T18:35:28.873" v="8303"/>
        <pc:sldMkLst>
          <pc:docMk/>
          <pc:sldMk cId="950888941" sldId="349"/>
        </pc:sldMkLst>
        <pc:spChg chg="mod ord">
          <ac:chgData name="Marty Joyner" userId="28e4158c-eee9-43fa-a5d9-6a807ca7df2a" providerId="ADAL" clId="{D051FBCF-D099-4BFA-9134-5ABEF0D72AFD}" dt="2022-10-12T15:35:30.601" v="7384" actId="20577"/>
          <ac:spMkLst>
            <pc:docMk/>
            <pc:sldMk cId="950888941" sldId="349"/>
            <ac:spMk id="3" creationId="{B5C1CF51-2D8D-A94E-939A-3EF5E31A2C41}"/>
          </ac:spMkLst>
        </pc:spChg>
        <pc:spChg chg="add mod">
          <ac:chgData name="Marty Joyner" userId="28e4158c-eee9-43fa-a5d9-6a807ca7df2a" providerId="ADAL" clId="{D051FBCF-D099-4BFA-9134-5ABEF0D72AFD}" dt="2022-10-12T16:16:44.594" v="7729" actId="1076"/>
          <ac:spMkLst>
            <pc:docMk/>
            <pc:sldMk cId="950888941" sldId="349"/>
            <ac:spMk id="4" creationId="{43C06FAF-03F8-CF29-03C4-A087B7547472}"/>
          </ac:spMkLst>
        </pc:spChg>
        <pc:spChg chg="mod">
          <ac:chgData name="Marty Joyner" userId="28e4158c-eee9-43fa-a5d9-6a807ca7df2a" providerId="ADAL" clId="{D051FBCF-D099-4BFA-9134-5ABEF0D72AFD}" dt="2022-10-07T15:08:24.618" v="391" actId="1076"/>
          <ac:spMkLst>
            <pc:docMk/>
            <pc:sldMk cId="950888941" sldId="349"/>
            <ac:spMk id="6" creationId="{4CDB6C10-ABC1-4A5A-B7F4-8A6160B7D67B}"/>
          </ac:spMkLst>
        </pc:spChg>
      </pc:sldChg>
      <pc:sldChg chg="modSp mod modNotes modNotesTx">
        <pc:chgData name="Marty Joyner" userId="28e4158c-eee9-43fa-a5d9-6a807ca7df2a" providerId="ADAL" clId="{D051FBCF-D099-4BFA-9134-5ABEF0D72AFD}" dt="2022-10-12T18:35:28.873" v="8303"/>
        <pc:sldMkLst>
          <pc:docMk/>
          <pc:sldMk cId="2507432331" sldId="350"/>
        </pc:sldMkLst>
        <pc:graphicFrameChg chg="mod modGraphic">
          <ac:chgData name="Marty Joyner" userId="28e4158c-eee9-43fa-a5d9-6a807ca7df2a" providerId="ADAL" clId="{D051FBCF-D099-4BFA-9134-5ABEF0D72AFD}" dt="2022-10-12T15:24:06.307" v="6995" actId="20577"/>
          <ac:graphicFrameMkLst>
            <pc:docMk/>
            <pc:sldMk cId="2507432331" sldId="350"/>
            <ac:graphicFrameMk id="4" creationId="{7FD43AA3-6B52-4528-AE90-867387483A30}"/>
          </ac:graphicFrameMkLst>
        </pc:graphicFrameChg>
      </pc:sldChg>
      <pc:sldChg chg="modNotes modNotesTx">
        <pc:chgData name="Marty Joyner" userId="28e4158c-eee9-43fa-a5d9-6a807ca7df2a" providerId="ADAL" clId="{D051FBCF-D099-4BFA-9134-5ABEF0D72AFD}" dt="2022-10-12T18:35:28.873" v="8303"/>
        <pc:sldMkLst>
          <pc:docMk/>
          <pc:sldMk cId="3035569026" sldId="352"/>
        </pc:sldMkLst>
      </pc:sldChg>
      <pc:sldChg chg="modSp del mod modAnim">
        <pc:chgData name="Marty Joyner" userId="28e4158c-eee9-43fa-a5d9-6a807ca7df2a" providerId="ADAL" clId="{D051FBCF-D099-4BFA-9134-5ABEF0D72AFD}" dt="2022-10-11T18:47:31.566" v="3763" actId="2696"/>
        <pc:sldMkLst>
          <pc:docMk/>
          <pc:sldMk cId="4064987687" sldId="353"/>
        </pc:sldMkLst>
        <pc:spChg chg="mod">
          <ac:chgData name="Marty Joyner" userId="28e4158c-eee9-43fa-a5d9-6a807ca7df2a" providerId="ADAL" clId="{D051FBCF-D099-4BFA-9134-5ABEF0D72AFD}" dt="2022-10-07T15:20:52.094" v="556" actId="1076"/>
          <ac:spMkLst>
            <pc:docMk/>
            <pc:sldMk cId="4064987687" sldId="353"/>
            <ac:spMk id="3" creationId="{B5FCCB23-03A8-4E19-81B3-47002DAB4C9C}"/>
          </ac:spMkLst>
        </pc:spChg>
        <pc:spChg chg="mod">
          <ac:chgData name="Marty Joyner" userId="28e4158c-eee9-43fa-a5d9-6a807ca7df2a" providerId="ADAL" clId="{D051FBCF-D099-4BFA-9134-5ABEF0D72AFD}" dt="2022-10-07T15:17:41.765" v="528" actId="1076"/>
          <ac:spMkLst>
            <pc:docMk/>
            <pc:sldMk cId="4064987687" sldId="353"/>
            <ac:spMk id="6" creationId="{8BEE932C-8FD4-4455-8170-C78F8A0BC59E}"/>
          </ac:spMkLst>
        </pc:spChg>
      </pc:sldChg>
      <pc:sldChg chg="delSp modSp mod modClrScheme modAnim chgLayout modNotes modNotesTx">
        <pc:chgData name="Marty Joyner" userId="28e4158c-eee9-43fa-a5d9-6a807ca7df2a" providerId="ADAL" clId="{D051FBCF-D099-4BFA-9134-5ABEF0D72AFD}" dt="2022-10-12T18:35:28.873" v="8303"/>
        <pc:sldMkLst>
          <pc:docMk/>
          <pc:sldMk cId="373718411" sldId="356"/>
        </pc:sldMkLst>
        <pc:spChg chg="del mod ord">
          <ac:chgData name="Marty Joyner" userId="28e4158c-eee9-43fa-a5d9-6a807ca7df2a" providerId="ADAL" clId="{D051FBCF-D099-4BFA-9134-5ABEF0D72AFD}" dt="2022-10-07T15:16:22.114" v="519" actId="478"/>
          <ac:spMkLst>
            <pc:docMk/>
            <pc:sldMk cId="373718411" sldId="356"/>
            <ac:spMk id="2" creationId="{660D2674-3E4B-473D-B021-126C30A98BEB}"/>
          </ac:spMkLst>
        </pc:spChg>
        <pc:spChg chg="mod">
          <ac:chgData name="Marty Joyner" userId="28e4158c-eee9-43fa-a5d9-6a807ca7df2a" providerId="ADAL" clId="{D051FBCF-D099-4BFA-9134-5ABEF0D72AFD}" dt="2022-10-07T15:13:45.116" v="459" actId="1076"/>
          <ac:spMkLst>
            <pc:docMk/>
            <pc:sldMk cId="373718411" sldId="356"/>
            <ac:spMk id="6" creationId="{4D935DE0-BE37-4AE2-A0EB-53BB1207267A}"/>
          </ac:spMkLst>
        </pc:spChg>
        <pc:graphicFrameChg chg="mod">
          <ac:chgData name="Marty Joyner" userId="28e4158c-eee9-43fa-a5d9-6a807ca7df2a" providerId="ADAL" clId="{D051FBCF-D099-4BFA-9134-5ABEF0D72AFD}" dt="2022-10-07T15:16:11.942" v="518"/>
          <ac:graphicFrameMkLst>
            <pc:docMk/>
            <pc:sldMk cId="373718411" sldId="356"/>
            <ac:graphicFrameMk id="4" creationId="{2559A6EC-13F0-4804-9F18-AD2B041BD83E}"/>
          </ac:graphicFrameMkLst>
        </pc:graphicFrameChg>
      </pc:sldChg>
      <pc:sldChg chg="modSp mod modClrScheme chgLayout modNotes modNotesTx">
        <pc:chgData name="Marty Joyner" userId="28e4158c-eee9-43fa-a5d9-6a807ca7df2a" providerId="ADAL" clId="{D051FBCF-D099-4BFA-9134-5ABEF0D72AFD}" dt="2022-10-12T18:35:28.873" v="8303"/>
        <pc:sldMkLst>
          <pc:docMk/>
          <pc:sldMk cId="3891930416" sldId="358"/>
        </pc:sldMkLst>
        <pc:spChg chg="mod">
          <ac:chgData name="Marty Joyner" userId="28e4158c-eee9-43fa-a5d9-6a807ca7df2a" providerId="ADAL" clId="{D051FBCF-D099-4BFA-9134-5ABEF0D72AFD}" dt="2022-10-07T17:21:50.649" v="1344" actId="2711"/>
          <ac:spMkLst>
            <pc:docMk/>
            <pc:sldMk cId="3891930416" sldId="358"/>
            <ac:spMk id="3" creationId="{D8483391-D62D-51A5-16C3-6C3046EFD420}"/>
          </ac:spMkLst>
        </pc:spChg>
        <pc:spChg chg="mod">
          <ac:chgData name="Marty Joyner" userId="28e4158c-eee9-43fa-a5d9-6a807ca7df2a" providerId="ADAL" clId="{D051FBCF-D099-4BFA-9134-5ABEF0D72AFD}" dt="2022-10-12T13:52:42.428" v="5414" actId="20577"/>
          <ac:spMkLst>
            <pc:docMk/>
            <pc:sldMk cId="3891930416" sldId="358"/>
            <ac:spMk id="6" creationId="{5D2BE10C-BCD6-4A6F-A319-E698B0C0C1DD}"/>
          </ac:spMkLst>
        </pc:spChg>
      </pc:sldChg>
      <pc:sldChg chg="modSp mod modAnim modNotes modNotesTx">
        <pc:chgData name="Marty Joyner" userId="28e4158c-eee9-43fa-a5d9-6a807ca7df2a" providerId="ADAL" clId="{D051FBCF-D099-4BFA-9134-5ABEF0D72AFD}" dt="2022-10-12T18:35:28.873" v="8303"/>
        <pc:sldMkLst>
          <pc:docMk/>
          <pc:sldMk cId="12246808" sldId="359"/>
        </pc:sldMkLst>
        <pc:spChg chg="mod">
          <ac:chgData name="Marty Joyner" userId="28e4158c-eee9-43fa-a5d9-6a807ca7df2a" providerId="ADAL" clId="{D051FBCF-D099-4BFA-9134-5ABEF0D72AFD}" dt="2022-10-04T23:12:20.141" v="318" actId="255"/>
          <ac:spMkLst>
            <pc:docMk/>
            <pc:sldMk cId="12246808" sldId="359"/>
            <ac:spMk id="4" creationId="{A0A46F2D-50D1-4F5F-A757-A28DA7733B52}"/>
          </ac:spMkLst>
        </pc:spChg>
      </pc:sldChg>
      <pc:sldChg chg="addSp delSp modSp del mod setBg modClrScheme modAnim chgLayout">
        <pc:chgData name="Marty Joyner" userId="28e4158c-eee9-43fa-a5d9-6a807ca7df2a" providerId="ADAL" clId="{D051FBCF-D099-4BFA-9134-5ABEF0D72AFD}" dt="2022-10-11T18:58:20.741" v="4553" actId="47"/>
        <pc:sldMkLst>
          <pc:docMk/>
          <pc:sldMk cId="665935653" sldId="360"/>
        </pc:sldMkLst>
        <pc:spChg chg="mod ord">
          <ac:chgData name="Marty Joyner" userId="28e4158c-eee9-43fa-a5d9-6a807ca7df2a" providerId="ADAL" clId="{D051FBCF-D099-4BFA-9134-5ABEF0D72AFD}" dt="2022-10-11T18:57:22.541" v="4545" actId="26606"/>
          <ac:spMkLst>
            <pc:docMk/>
            <pc:sldMk cId="665935653" sldId="360"/>
            <ac:spMk id="4" creationId="{54B8E7BB-46C4-4AA7-8298-7A7D9437D6F6}"/>
          </ac:spMkLst>
        </pc:spChg>
        <pc:spChg chg="mod">
          <ac:chgData name="Marty Joyner" userId="28e4158c-eee9-43fa-a5d9-6a807ca7df2a" providerId="ADAL" clId="{D051FBCF-D099-4BFA-9134-5ABEF0D72AFD}" dt="2022-10-11T18:57:22.541" v="4545" actId="26606"/>
          <ac:spMkLst>
            <pc:docMk/>
            <pc:sldMk cId="665935653" sldId="360"/>
            <ac:spMk id="6" creationId="{DCE406E8-28A3-4802-90F0-EAFE7C12D83C}"/>
          </ac:spMkLst>
        </pc:spChg>
        <pc:spChg chg="add del">
          <ac:chgData name="Marty Joyner" userId="28e4158c-eee9-43fa-a5d9-6a807ca7df2a" providerId="ADAL" clId="{D051FBCF-D099-4BFA-9134-5ABEF0D72AFD}" dt="2022-10-11T18:57:22.541" v="4545" actId="26606"/>
          <ac:spMkLst>
            <pc:docMk/>
            <pc:sldMk cId="665935653" sldId="360"/>
            <ac:spMk id="11" creationId="{04812C46-200A-4DEB-A05E-3ED6C68C2387}"/>
          </ac:spMkLst>
        </pc:spChg>
        <pc:spChg chg="add del">
          <ac:chgData name="Marty Joyner" userId="28e4158c-eee9-43fa-a5d9-6a807ca7df2a" providerId="ADAL" clId="{D051FBCF-D099-4BFA-9134-5ABEF0D72AFD}" dt="2022-10-11T18:57:22.541" v="4545" actId="26606"/>
          <ac:spMkLst>
            <pc:docMk/>
            <pc:sldMk cId="665935653" sldId="360"/>
            <ac:spMk id="13" creationId="{D1EA859B-E555-4109-94F3-6700E046E008}"/>
          </ac:spMkLst>
        </pc:spChg>
        <pc:picChg chg="mod ord">
          <ac:chgData name="Marty Joyner" userId="28e4158c-eee9-43fa-a5d9-6a807ca7df2a" providerId="ADAL" clId="{D051FBCF-D099-4BFA-9134-5ABEF0D72AFD}" dt="2022-10-11T18:57:22.541" v="4545" actId="26606"/>
          <ac:picMkLst>
            <pc:docMk/>
            <pc:sldMk cId="665935653" sldId="360"/>
            <ac:picMk id="5" creationId="{D2030ADE-49B0-49EC-9EF8-A4EE5E91E278}"/>
          </ac:picMkLst>
        </pc:picChg>
      </pc:sldChg>
      <pc:sldChg chg="addSp delSp modSp mod modAnim modNotes modNotesTx">
        <pc:chgData name="Marty Joyner" userId="28e4158c-eee9-43fa-a5d9-6a807ca7df2a" providerId="ADAL" clId="{D051FBCF-D099-4BFA-9134-5ABEF0D72AFD}" dt="2022-10-12T18:35:28.873" v="8303"/>
        <pc:sldMkLst>
          <pc:docMk/>
          <pc:sldMk cId="339792231" sldId="361"/>
        </pc:sldMkLst>
        <pc:spChg chg="mod">
          <ac:chgData name="Marty Joyner" userId="28e4158c-eee9-43fa-a5d9-6a807ca7df2a" providerId="ADAL" clId="{D051FBCF-D099-4BFA-9134-5ABEF0D72AFD}" dt="2022-10-04T17:32:07.760" v="145" actId="1076"/>
          <ac:spMkLst>
            <pc:docMk/>
            <pc:sldMk cId="339792231" sldId="361"/>
            <ac:spMk id="6" creationId="{85140557-A283-43B2-9DDF-F2E6F8187218}"/>
          </ac:spMkLst>
        </pc:spChg>
        <pc:picChg chg="add del mod">
          <ac:chgData name="Marty Joyner" userId="28e4158c-eee9-43fa-a5d9-6a807ca7df2a" providerId="ADAL" clId="{D051FBCF-D099-4BFA-9134-5ABEF0D72AFD}" dt="2022-10-04T23:06:12.201" v="178" actId="478"/>
          <ac:picMkLst>
            <pc:docMk/>
            <pc:sldMk cId="339792231" sldId="361"/>
            <ac:picMk id="4" creationId="{EA0B1016-DFED-0CC8-916C-91EEEB3BD7A2}"/>
          </ac:picMkLst>
        </pc:picChg>
        <pc:picChg chg="del mod">
          <ac:chgData name="Marty Joyner" userId="28e4158c-eee9-43fa-a5d9-6a807ca7df2a" providerId="ADAL" clId="{D051FBCF-D099-4BFA-9134-5ABEF0D72AFD}" dt="2022-10-04T23:04:52.592" v="174" actId="478"/>
          <ac:picMkLst>
            <pc:docMk/>
            <pc:sldMk cId="339792231" sldId="361"/>
            <ac:picMk id="5" creationId="{24D445A0-A5EE-4423-9C4F-0E94E09B48A5}"/>
          </ac:picMkLst>
        </pc:picChg>
        <pc:picChg chg="add mod ord modCrop">
          <ac:chgData name="Marty Joyner" userId="28e4158c-eee9-43fa-a5d9-6a807ca7df2a" providerId="ADAL" clId="{D051FBCF-D099-4BFA-9134-5ABEF0D72AFD}" dt="2022-10-04T23:09:20.536" v="204" actId="167"/>
          <ac:picMkLst>
            <pc:docMk/>
            <pc:sldMk cId="339792231" sldId="361"/>
            <ac:picMk id="8" creationId="{7C03D43E-401A-74AA-74AE-DEFC01FE6974}"/>
          </ac:picMkLst>
        </pc:picChg>
      </pc:sldChg>
      <pc:sldChg chg="modSp mod modAnim modNotes modNotesTx">
        <pc:chgData name="Marty Joyner" userId="28e4158c-eee9-43fa-a5d9-6a807ca7df2a" providerId="ADAL" clId="{D051FBCF-D099-4BFA-9134-5ABEF0D72AFD}" dt="2022-10-12T18:35:28.873" v="8303"/>
        <pc:sldMkLst>
          <pc:docMk/>
          <pc:sldMk cId="1417496416" sldId="362"/>
        </pc:sldMkLst>
        <pc:spChg chg="mod">
          <ac:chgData name="Marty Joyner" userId="28e4158c-eee9-43fa-a5d9-6a807ca7df2a" providerId="ADAL" clId="{D051FBCF-D099-4BFA-9134-5ABEF0D72AFD}" dt="2022-10-07T15:03:30.200" v="346" actId="404"/>
          <ac:spMkLst>
            <pc:docMk/>
            <pc:sldMk cId="1417496416" sldId="362"/>
            <ac:spMk id="4" creationId="{203878D4-F4FF-4AAF-9DCB-5E266C6667D3}"/>
          </ac:spMkLst>
        </pc:spChg>
      </pc:sldChg>
      <pc:sldChg chg="modSp mod modAnim modNotes modNotesTx">
        <pc:chgData name="Marty Joyner" userId="28e4158c-eee9-43fa-a5d9-6a807ca7df2a" providerId="ADAL" clId="{D051FBCF-D099-4BFA-9134-5ABEF0D72AFD}" dt="2022-10-12T18:35:28.873" v="8303"/>
        <pc:sldMkLst>
          <pc:docMk/>
          <pc:sldMk cId="2646582231" sldId="363"/>
        </pc:sldMkLst>
        <pc:spChg chg="mod">
          <ac:chgData name="Marty Joyner" userId="28e4158c-eee9-43fa-a5d9-6a807ca7df2a" providerId="ADAL" clId="{D051FBCF-D099-4BFA-9134-5ABEF0D72AFD}" dt="2022-10-12T14:52:46.427" v="6617" actId="20577"/>
          <ac:spMkLst>
            <pc:docMk/>
            <pc:sldMk cId="2646582231" sldId="363"/>
            <ac:spMk id="4" creationId="{203878D4-F4FF-4AAF-9DCB-5E266C6667D3}"/>
          </ac:spMkLst>
        </pc:spChg>
        <pc:picChg chg="mod">
          <ac:chgData name="Marty Joyner" userId="28e4158c-eee9-43fa-a5d9-6a807ca7df2a" providerId="ADAL" clId="{D051FBCF-D099-4BFA-9134-5ABEF0D72AFD}" dt="2022-10-04T23:13:35.553" v="330" actId="1076"/>
          <ac:picMkLst>
            <pc:docMk/>
            <pc:sldMk cId="2646582231" sldId="363"/>
            <ac:picMk id="5" creationId="{5740C710-F90C-E0B1-923D-3AC5A6EC28DF}"/>
          </ac:picMkLst>
        </pc:picChg>
      </pc:sldChg>
      <pc:sldChg chg="modSp mod modAnim modNotes modNotesTx">
        <pc:chgData name="Marty Joyner" userId="28e4158c-eee9-43fa-a5d9-6a807ca7df2a" providerId="ADAL" clId="{D051FBCF-D099-4BFA-9134-5ABEF0D72AFD}" dt="2022-10-12T18:35:28.873" v="8303"/>
        <pc:sldMkLst>
          <pc:docMk/>
          <pc:sldMk cId="3767756017" sldId="364"/>
        </pc:sldMkLst>
        <pc:spChg chg="mod">
          <ac:chgData name="Marty Joyner" userId="28e4158c-eee9-43fa-a5d9-6a807ca7df2a" providerId="ADAL" clId="{D051FBCF-D099-4BFA-9134-5ABEF0D72AFD}" dt="2022-10-07T15:18:19.510" v="533" actId="1076"/>
          <ac:spMkLst>
            <pc:docMk/>
            <pc:sldMk cId="3767756017" sldId="364"/>
            <ac:spMk id="4" creationId="{203878D4-F4FF-4AAF-9DCB-5E266C6667D3}"/>
          </ac:spMkLst>
        </pc:spChg>
        <pc:picChg chg="mod modCrop">
          <ac:chgData name="Marty Joyner" userId="28e4158c-eee9-43fa-a5d9-6a807ca7df2a" providerId="ADAL" clId="{D051FBCF-D099-4BFA-9134-5ABEF0D72AFD}" dt="2022-10-07T15:00:50.181" v="334" actId="1076"/>
          <ac:picMkLst>
            <pc:docMk/>
            <pc:sldMk cId="3767756017" sldId="364"/>
            <ac:picMk id="2" creationId="{143EB5A4-1594-18EC-9CA8-A642DC0AC26B}"/>
          </ac:picMkLst>
        </pc:picChg>
      </pc:sldChg>
      <pc:sldChg chg="delSp modSp mod modAnim modNotes modNotesTx">
        <pc:chgData name="Marty Joyner" userId="28e4158c-eee9-43fa-a5d9-6a807ca7df2a" providerId="ADAL" clId="{D051FBCF-D099-4BFA-9134-5ABEF0D72AFD}" dt="2022-10-12T18:35:28.873" v="8303"/>
        <pc:sldMkLst>
          <pc:docMk/>
          <pc:sldMk cId="1907978241" sldId="365"/>
        </pc:sldMkLst>
        <pc:spChg chg="mod">
          <ac:chgData name="Marty Joyner" userId="28e4158c-eee9-43fa-a5d9-6a807ca7df2a" providerId="ADAL" clId="{D051FBCF-D099-4BFA-9134-5ABEF0D72AFD}" dt="2022-10-07T15:18:33.788" v="534" actId="404"/>
          <ac:spMkLst>
            <pc:docMk/>
            <pc:sldMk cId="1907978241" sldId="365"/>
            <ac:spMk id="3" creationId="{B5C1CF51-2D8D-A94E-939A-3EF5E31A2C41}"/>
          </ac:spMkLst>
        </pc:spChg>
        <pc:spChg chg="del mod">
          <ac:chgData name="Marty Joyner" userId="28e4158c-eee9-43fa-a5d9-6a807ca7df2a" providerId="ADAL" clId="{D051FBCF-D099-4BFA-9134-5ABEF0D72AFD}" dt="2022-10-07T15:10:17.202" v="424" actId="478"/>
          <ac:spMkLst>
            <pc:docMk/>
            <pc:sldMk cId="1907978241" sldId="365"/>
            <ac:spMk id="5" creationId="{D698418B-994B-12D4-E3DC-FCFC6443DAEC}"/>
          </ac:spMkLst>
        </pc:spChg>
        <pc:spChg chg="mod">
          <ac:chgData name="Marty Joyner" userId="28e4158c-eee9-43fa-a5d9-6a807ca7df2a" providerId="ADAL" clId="{D051FBCF-D099-4BFA-9134-5ABEF0D72AFD}" dt="2022-10-07T15:10:03.175" v="420" actId="1076"/>
          <ac:spMkLst>
            <pc:docMk/>
            <pc:sldMk cId="1907978241" sldId="365"/>
            <ac:spMk id="6" creationId="{AE04B6F8-66ED-42B0-87B0-4331EFD1DDEB}"/>
          </ac:spMkLst>
        </pc:spChg>
      </pc:sldChg>
      <pc:sldChg chg="addSp delSp modSp mod addAnim delAnim modAnim modNotes modNotesTx">
        <pc:chgData name="Marty Joyner" userId="28e4158c-eee9-43fa-a5d9-6a807ca7df2a" providerId="ADAL" clId="{D051FBCF-D099-4BFA-9134-5ABEF0D72AFD}" dt="2022-10-12T18:35:28.873" v="8303"/>
        <pc:sldMkLst>
          <pc:docMk/>
          <pc:sldMk cId="3861329412" sldId="366"/>
        </pc:sldMkLst>
        <pc:picChg chg="add mod">
          <ac:chgData name="Marty Joyner" userId="28e4158c-eee9-43fa-a5d9-6a807ca7df2a" providerId="ADAL" clId="{D051FBCF-D099-4BFA-9134-5ABEF0D72AFD}" dt="2022-10-07T17:20:55.630" v="1340" actId="14100"/>
          <ac:picMkLst>
            <pc:docMk/>
            <pc:sldMk cId="3861329412" sldId="366"/>
            <ac:picMk id="2" creationId="{0F20845E-0D73-3A9E-54E8-B47E8FAE998C}"/>
          </ac:picMkLst>
        </pc:picChg>
        <pc:picChg chg="add del mod modCrop">
          <ac:chgData name="Marty Joyner" userId="28e4158c-eee9-43fa-a5d9-6a807ca7df2a" providerId="ADAL" clId="{D051FBCF-D099-4BFA-9134-5ABEF0D72AFD}" dt="2022-10-07T16:55:56.975" v="1324" actId="478"/>
          <ac:picMkLst>
            <pc:docMk/>
            <pc:sldMk cId="3861329412" sldId="366"/>
            <ac:picMk id="2" creationId="{5415AD7A-7F8E-4E84-A44B-CA31BF8D6222}"/>
          </ac:picMkLst>
        </pc:picChg>
        <pc:picChg chg="add del mod">
          <ac:chgData name="Marty Joyner" userId="28e4158c-eee9-43fa-a5d9-6a807ca7df2a" providerId="ADAL" clId="{D051FBCF-D099-4BFA-9134-5ABEF0D72AFD}" dt="2022-10-07T17:03:14.898" v="1332" actId="478"/>
          <ac:picMkLst>
            <pc:docMk/>
            <pc:sldMk cId="3861329412" sldId="366"/>
            <ac:picMk id="2" creationId="{682DDA30-627A-09AC-C032-DE142B01A034}"/>
          </ac:picMkLst>
        </pc:picChg>
        <pc:picChg chg="add mod">
          <ac:chgData name="Marty Joyner" userId="28e4158c-eee9-43fa-a5d9-6a807ca7df2a" providerId="ADAL" clId="{D051FBCF-D099-4BFA-9134-5ABEF0D72AFD}" dt="2022-10-07T16:44:52.221" v="1322"/>
          <ac:picMkLst>
            <pc:docMk/>
            <pc:sldMk cId="3861329412" sldId="366"/>
            <ac:picMk id="3" creationId="{F7B30C32-895D-3C83-E3A1-D2C997FED4BD}"/>
          </ac:picMkLst>
        </pc:picChg>
        <pc:picChg chg="add del mod">
          <ac:chgData name="Marty Joyner" userId="28e4158c-eee9-43fa-a5d9-6a807ca7df2a" providerId="ADAL" clId="{D051FBCF-D099-4BFA-9134-5ABEF0D72AFD}" dt="2022-10-07T17:19:53.191" v="1335" actId="478"/>
          <ac:picMkLst>
            <pc:docMk/>
            <pc:sldMk cId="3861329412" sldId="366"/>
            <ac:picMk id="4" creationId="{94F3C254-942F-7C16-54DE-CA8E8D877F58}"/>
          </ac:picMkLst>
        </pc:picChg>
      </pc:sldChg>
      <pc:sldChg chg="addSp delSp modSp mod delAnim modAnim modNotes modNotesTx">
        <pc:chgData name="Marty Joyner" userId="28e4158c-eee9-43fa-a5d9-6a807ca7df2a" providerId="ADAL" clId="{D051FBCF-D099-4BFA-9134-5ABEF0D72AFD}" dt="2022-10-12T18:35:28.873" v="8303"/>
        <pc:sldMkLst>
          <pc:docMk/>
          <pc:sldMk cId="1829310110" sldId="368"/>
        </pc:sldMkLst>
        <pc:picChg chg="add mod modCrop">
          <ac:chgData name="Marty Joyner" userId="28e4158c-eee9-43fa-a5d9-6a807ca7df2a" providerId="ADAL" clId="{D051FBCF-D099-4BFA-9134-5ABEF0D72AFD}" dt="2022-10-07T17:26:20.361" v="1559" actId="14100"/>
          <ac:picMkLst>
            <pc:docMk/>
            <pc:sldMk cId="1829310110" sldId="368"/>
            <ac:picMk id="2" creationId="{EC628793-064F-D795-34D1-2F4209CBC1C9}"/>
          </ac:picMkLst>
        </pc:picChg>
        <pc:picChg chg="del mod modCrop">
          <ac:chgData name="Marty Joyner" userId="28e4158c-eee9-43fa-a5d9-6a807ca7df2a" providerId="ADAL" clId="{D051FBCF-D099-4BFA-9134-5ABEF0D72AFD}" dt="2022-10-07T17:25:35.913" v="1552" actId="478"/>
          <ac:picMkLst>
            <pc:docMk/>
            <pc:sldMk cId="1829310110" sldId="368"/>
            <ac:picMk id="3" creationId="{4FFDED9A-F5CC-F8F4-023C-3B0090A8F21A}"/>
          </ac:picMkLst>
        </pc:picChg>
      </pc:sldChg>
      <pc:sldChg chg="addSp delSp modSp mod delAnim modAnim modNotes modNotesTx">
        <pc:chgData name="Marty Joyner" userId="28e4158c-eee9-43fa-a5d9-6a807ca7df2a" providerId="ADAL" clId="{D051FBCF-D099-4BFA-9134-5ABEF0D72AFD}" dt="2022-10-12T18:35:28.873" v="8303"/>
        <pc:sldMkLst>
          <pc:docMk/>
          <pc:sldMk cId="3393929521" sldId="369"/>
        </pc:sldMkLst>
        <pc:spChg chg="add del mod">
          <ac:chgData name="Marty Joyner" userId="28e4158c-eee9-43fa-a5d9-6a807ca7df2a" providerId="ADAL" clId="{D051FBCF-D099-4BFA-9134-5ABEF0D72AFD}" dt="2022-10-07T17:53:15.972" v="1985" actId="22"/>
          <ac:spMkLst>
            <pc:docMk/>
            <pc:sldMk cId="3393929521" sldId="369"/>
            <ac:spMk id="4" creationId="{0BF71BDD-F487-02A2-7234-95FB7F47F202}"/>
          </ac:spMkLst>
        </pc:spChg>
        <pc:picChg chg="del">
          <ac:chgData name="Marty Joyner" userId="28e4158c-eee9-43fa-a5d9-6a807ca7df2a" providerId="ADAL" clId="{D051FBCF-D099-4BFA-9134-5ABEF0D72AFD}" dt="2022-10-07T17:52:05.825" v="1981" actId="478"/>
          <ac:picMkLst>
            <pc:docMk/>
            <pc:sldMk cId="3393929521" sldId="369"/>
            <ac:picMk id="2" creationId="{37CF28D7-8449-4AD1-A408-C2FBBA00986E}"/>
          </ac:picMkLst>
        </pc:picChg>
        <pc:picChg chg="add mod">
          <ac:chgData name="Marty Joyner" userId="28e4158c-eee9-43fa-a5d9-6a807ca7df2a" providerId="ADAL" clId="{D051FBCF-D099-4BFA-9134-5ABEF0D72AFD}" dt="2022-10-07T17:53:38.800" v="1988" actId="14100"/>
          <ac:picMkLst>
            <pc:docMk/>
            <pc:sldMk cId="3393929521" sldId="369"/>
            <ac:picMk id="5" creationId="{3822B2EC-F6AB-C5FA-CE9C-E084895EBCDC}"/>
          </ac:picMkLst>
        </pc:picChg>
      </pc:sldChg>
      <pc:sldChg chg="addSp delSp modSp mod delAnim modAnim modNotes modNotesTx">
        <pc:chgData name="Marty Joyner" userId="28e4158c-eee9-43fa-a5d9-6a807ca7df2a" providerId="ADAL" clId="{D051FBCF-D099-4BFA-9134-5ABEF0D72AFD}" dt="2022-10-12T18:35:28.873" v="8303"/>
        <pc:sldMkLst>
          <pc:docMk/>
          <pc:sldMk cId="3228494449" sldId="370"/>
        </pc:sldMkLst>
        <pc:spChg chg="add del">
          <ac:chgData name="Marty Joyner" userId="28e4158c-eee9-43fa-a5d9-6a807ca7df2a" providerId="ADAL" clId="{D051FBCF-D099-4BFA-9134-5ABEF0D72AFD}" dt="2022-10-07T17:45:15.062" v="1567" actId="22"/>
          <ac:spMkLst>
            <pc:docMk/>
            <pc:sldMk cId="3228494449" sldId="370"/>
            <ac:spMk id="4" creationId="{43975B7A-DF1B-A714-BE6B-CA8737E38241}"/>
          </ac:spMkLst>
        </pc:spChg>
        <pc:picChg chg="del mod">
          <ac:chgData name="Marty Joyner" userId="28e4158c-eee9-43fa-a5d9-6a807ca7df2a" providerId="ADAL" clId="{D051FBCF-D099-4BFA-9134-5ABEF0D72AFD}" dt="2022-10-07T17:43:39.044" v="1565" actId="478"/>
          <ac:picMkLst>
            <pc:docMk/>
            <pc:sldMk cId="3228494449" sldId="370"/>
            <ac:picMk id="2" creationId="{01B55782-5F96-46E8-9DD5-760BA342FA8B}"/>
          </ac:picMkLst>
        </pc:picChg>
        <pc:picChg chg="add del mod">
          <ac:chgData name="Marty Joyner" userId="28e4158c-eee9-43fa-a5d9-6a807ca7df2a" providerId="ADAL" clId="{D051FBCF-D099-4BFA-9134-5ABEF0D72AFD}" dt="2022-10-07T17:47:10.099" v="1814" actId="478"/>
          <ac:picMkLst>
            <pc:docMk/>
            <pc:sldMk cId="3228494449" sldId="370"/>
            <ac:picMk id="5" creationId="{E477D239-1FB2-12D0-F80A-DD31FE489390}"/>
          </ac:picMkLst>
        </pc:picChg>
        <pc:picChg chg="add mod">
          <ac:chgData name="Marty Joyner" userId="28e4158c-eee9-43fa-a5d9-6a807ca7df2a" providerId="ADAL" clId="{D051FBCF-D099-4BFA-9134-5ABEF0D72AFD}" dt="2022-10-07T17:49:40.853" v="1817" actId="14100"/>
          <ac:picMkLst>
            <pc:docMk/>
            <pc:sldMk cId="3228494449" sldId="370"/>
            <ac:picMk id="6" creationId="{C9ECAFA0-6C4D-20E5-1228-98FEF78CC699}"/>
          </ac:picMkLst>
        </pc:picChg>
      </pc:sldChg>
      <pc:sldChg chg="ord modAnim modNotes modNotesTx">
        <pc:chgData name="Marty Joyner" userId="28e4158c-eee9-43fa-a5d9-6a807ca7df2a" providerId="ADAL" clId="{D051FBCF-D099-4BFA-9134-5ABEF0D72AFD}" dt="2022-10-12T18:35:28.873" v="8303"/>
        <pc:sldMkLst>
          <pc:docMk/>
          <pc:sldMk cId="3332753034" sldId="371"/>
        </pc:sldMkLst>
      </pc:sldChg>
      <pc:sldChg chg="del modAnim">
        <pc:chgData name="Marty Joyner" userId="28e4158c-eee9-43fa-a5d9-6a807ca7df2a" providerId="ADAL" clId="{D051FBCF-D099-4BFA-9134-5ABEF0D72AFD}" dt="2022-10-07T16:15:34.211" v="1302" actId="47"/>
        <pc:sldMkLst>
          <pc:docMk/>
          <pc:sldMk cId="3187866663" sldId="372"/>
        </pc:sldMkLst>
      </pc:sldChg>
      <pc:sldChg chg="modNotes modNotesTx">
        <pc:chgData name="Marty Joyner" userId="28e4158c-eee9-43fa-a5d9-6a807ca7df2a" providerId="ADAL" clId="{D051FBCF-D099-4BFA-9134-5ABEF0D72AFD}" dt="2022-10-12T18:35:28.873" v="8303"/>
        <pc:sldMkLst>
          <pc:docMk/>
          <pc:sldMk cId="901035767" sldId="374"/>
        </pc:sldMkLst>
      </pc:sldChg>
      <pc:sldChg chg="modNotes modNotesTx">
        <pc:chgData name="Marty Joyner" userId="28e4158c-eee9-43fa-a5d9-6a807ca7df2a" providerId="ADAL" clId="{D051FBCF-D099-4BFA-9134-5ABEF0D72AFD}" dt="2022-10-12T18:35:28.873" v="8303"/>
        <pc:sldMkLst>
          <pc:docMk/>
          <pc:sldMk cId="3966885146" sldId="375"/>
        </pc:sldMkLst>
      </pc:sldChg>
      <pc:sldChg chg="modNotes modNotesTx">
        <pc:chgData name="Marty Joyner" userId="28e4158c-eee9-43fa-a5d9-6a807ca7df2a" providerId="ADAL" clId="{D051FBCF-D099-4BFA-9134-5ABEF0D72AFD}" dt="2022-10-12T18:35:28.873" v="8303"/>
        <pc:sldMkLst>
          <pc:docMk/>
          <pc:sldMk cId="4075506166" sldId="379"/>
        </pc:sldMkLst>
      </pc:sldChg>
      <pc:sldChg chg="modNotes modNotesTx">
        <pc:chgData name="Marty Joyner" userId="28e4158c-eee9-43fa-a5d9-6a807ca7df2a" providerId="ADAL" clId="{D051FBCF-D099-4BFA-9134-5ABEF0D72AFD}" dt="2022-10-12T18:35:28.873" v="8303"/>
        <pc:sldMkLst>
          <pc:docMk/>
          <pc:sldMk cId="775937312" sldId="380"/>
        </pc:sldMkLst>
      </pc:sldChg>
      <pc:sldChg chg="modSp mod modNotes modNotesTx">
        <pc:chgData name="Marty Joyner" userId="28e4158c-eee9-43fa-a5d9-6a807ca7df2a" providerId="ADAL" clId="{D051FBCF-D099-4BFA-9134-5ABEF0D72AFD}" dt="2022-10-12T18:35:28.873" v="8303"/>
        <pc:sldMkLst>
          <pc:docMk/>
          <pc:sldMk cId="786975491" sldId="381"/>
        </pc:sldMkLst>
        <pc:spChg chg="mod">
          <ac:chgData name="Marty Joyner" userId="28e4158c-eee9-43fa-a5d9-6a807ca7df2a" providerId="ADAL" clId="{D051FBCF-D099-4BFA-9134-5ABEF0D72AFD}" dt="2022-10-07T15:57:04.463" v="560" actId="1076"/>
          <ac:spMkLst>
            <pc:docMk/>
            <pc:sldMk cId="786975491" sldId="381"/>
            <ac:spMk id="7" creationId="{D0106ED4-6A22-6EC8-13CF-185EA51535D6}"/>
          </ac:spMkLst>
        </pc:spChg>
        <pc:spChg chg="mod">
          <ac:chgData name="Marty Joyner" userId="28e4158c-eee9-43fa-a5d9-6a807ca7df2a" providerId="ADAL" clId="{D051FBCF-D099-4BFA-9134-5ABEF0D72AFD}" dt="2022-10-12T16:25:00.147" v="8250" actId="404"/>
          <ac:spMkLst>
            <pc:docMk/>
            <pc:sldMk cId="786975491" sldId="381"/>
            <ac:spMk id="8" creationId="{8A6960CD-20DB-502F-8299-35253BB2E603}"/>
          </ac:spMkLst>
        </pc:spChg>
      </pc:sldChg>
      <pc:sldChg chg="modNotes modNotesTx">
        <pc:chgData name="Marty Joyner" userId="28e4158c-eee9-43fa-a5d9-6a807ca7df2a" providerId="ADAL" clId="{D051FBCF-D099-4BFA-9134-5ABEF0D72AFD}" dt="2022-10-12T18:35:28.873" v="8303"/>
        <pc:sldMkLst>
          <pc:docMk/>
          <pc:sldMk cId="3776687715" sldId="382"/>
        </pc:sldMkLst>
      </pc:sldChg>
      <pc:sldChg chg="modSp mod modNotes">
        <pc:chgData name="Marty Joyner" userId="28e4158c-eee9-43fa-a5d9-6a807ca7df2a" providerId="ADAL" clId="{D051FBCF-D099-4BFA-9134-5ABEF0D72AFD}" dt="2022-10-12T18:35:28.873" v="8303"/>
        <pc:sldMkLst>
          <pc:docMk/>
          <pc:sldMk cId="1360686889" sldId="383"/>
        </pc:sldMkLst>
        <pc:spChg chg="mod">
          <ac:chgData name="Marty Joyner" userId="28e4158c-eee9-43fa-a5d9-6a807ca7df2a" providerId="ADAL" clId="{D051FBCF-D099-4BFA-9134-5ABEF0D72AFD}" dt="2022-10-12T16:25:12.492" v="8251" actId="1076"/>
          <ac:spMkLst>
            <pc:docMk/>
            <pc:sldMk cId="1360686889" sldId="383"/>
            <ac:spMk id="9" creationId="{EAB7A77F-B762-A503-05AB-37BD92C37540}"/>
          </ac:spMkLst>
        </pc:spChg>
        <pc:spChg chg="mod">
          <ac:chgData name="Marty Joyner" userId="28e4158c-eee9-43fa-a5d9-6a807ca7df2a" providerId="ADAL" clId="{D051FBCF-D099-4BFA-9134-5ABEF0D72AFD}" dt="2022-10-12T16:25:26.153" v="8253" actId="1076"/>
          <ac:spMkLst>
            <pc:docMk/>
            <pc:sldMk cId="1360686889" sldId="383"/>
            <ac:spMk id="10" creationId="{563DB3D3-1F79-44F7-BEE2-ED38A9F83F96}"/>
          </ac:spMkLst>
        </pc:spChg>
        <pc:spChg chg="mod">
          <ac:chgData name="Marty Joyner" userId="28e4158c-eee9-43fa-a5d9-6a807ca7df2a" providerId="ADAL" clId="{D051FBCF-D099-4BFA-9134-5ABEF0D72AFD}" dt="2022-10-12T16:25:30.153" v="8254" actId="1076"/>
          <ac:spMkLst>
            <pc:docMk/>
            <pc:sldMk cId="1360686889" sldId="383"/>
            <ac:spMk id="12" creationId="{287B0BEE-7367-C1E9-A829-76FB8B83D1CA}"/>
          </ac:spMkLst>
        </pc:spChg>
        <pc:spChg chg="mod">
          <ac:chgData name="Marty Joyner" userId="28e4158c-eee9-43fa-a5d9-6a807ca7df2a" providerId="ADAL" clId="{D051FBCF-D099-4BFA-9134-5ABEF0D72AFD}" dt="2022-10-12T16:25:37.430" v="8256" actId="1076"/>
          <ac:spMkLst>
            <pc:docMk/>
            <pc:sldMk cId="1360686889" sldId="383"/>
            <ac:spMk id="13" creationId="{B2BB08E4-B87D-5592-F5F3-317B22760F5D}"/>
          </ac:spMkLst>
        </pc:spChg>
        <pc:spChg chg="mod">
          <ac:chgData name="Marty Joyner" userId="28e4158c-eee9-43fa-a5d9-6a807ca7df2a" providerId="ADAL" clId="{D051FBCF-D099-4BFA-9134-5ABEF0D72AFD}" dt="2022-10-07T15:57:48.174" v="566" actId="1076"/>
          <ac:spMkLst>
            <pc:docMk/>
            <pc:sldMk cId="1360686889" sldId="383"/>
            <ac:spMk id="17" creationId="{C3AD6EA7-17D9-C343-709C-B305CA78A9B0}"/>
          </ac:spMkLst>
        </pc:spChg>
        <pc:picChg chg="mod">
          <ac:chgData name="Marty Joyner" userId="28e4158c-eee9-43fa-a5d9-6a807ca7df2a" providerId="ADAL" clId="{D051FBCF-D099-4BFA-9134-5ABEF0D72AFD}" dt="2022-10-07T15:58:00.712" v="567" actId="167"/>
          <ac:picMkLst>
            <pc:docMk/>
            <pc:sldMk cId="1360686889" sldId="383"/>
            <ac:picMk id="4100" creationId="{AE5C5F30-1499-51FD-79ED-C407B1E0BF25}"/>
          </ac:picMkLst>
        </pc:picChg>
      </pc:sldChg>
      <pc:sldChg chg="modSp mod modAnim modNotes modNotesTx">
        <pc:chgData name="Marty Joyner" userId="28e4158c-eee9-43fa-a5d9-6a807ca7df2a" providerId="ADAL" clId="{D051FBCF-D099-4BFA-9134-5ABEF0D72AFD}" dt="2022-10-12T18:35:28.873" v="8303"/>
        <pc:sldMkLst>
          <pc:docMk/>
          <pc:sldMk cId="322703371" sldId="384"/>
        </pc:sldMkLst>
        <pc:spChg chg="mod">
          <ac:chgData name="Marty Joyner" userId="28e4158c-eee9-43fa-a5d9-6a807ca7df2a" providerId="ADAL" clId="{D051FBCF-D099-4BFA-9134-5ABEF0D72AFD}" dt="2022-10-07T15:03:59.110" v="350" actId="404"/>
          <ac:spMkLst>
            <pc:docMk/>
            <pc:sldMk cId="322703371" sldId="384"/>
            <ac:spMk id="4" creationId="{A0A46F2D-50D1-4F5F-A757-A28DA7733B52}"/>
          </ac:spMkLst>
        </pc:spChg>
      </pc:sldChg>
      <pc:sldChg chg="modSp mod modNotes modNotesTx">
        <pc:chgData name="Marty Joyner" userId="28e4158c-eee9-43fa-a5d9-6a807ca7df2a" providerId="ADAL" clId="{D051FBCF-D099-4BFA-9134-5ABEF0D72AFD}" dt="2022-10-12T18:35:28.873" v="8303"/>
        <pc:sldMkLst>
          <pc:docMk/>
          <pc:sldMk cId="3525857532" sldId="385"/>
        </pc:sldMkLst>
        <pc:spChg chg="mod">
          <ac:chgData name="Marty Joyner" userId="28e4158c-eee9-43fa-a5d9-6a807ca7df2a" providerId="ADAL" clId="{D051FBCF-D099-4BFA-9134-5ABEF0D72AFD}" dt="2022-10-11T22:51:33.160" v="5039" actId="2711"/>
          <ac:spMkLst>
            <pc:docMk/>
            <pc:sldMk cId="3525857532" sldId="385"/>
            <ac:spMk id="3" creationId="{56A595E7-9E9D-4C47-8456-71A12BE4C984}"/>
          </ac:spMkLst>
        </pc:spChg>
        <pc:spChg chg="mod">
          <ac:chgData name="Marty Joyner" userId="28e4158c-eee9-43fa-a5d9-6a807ca7df2a" providerId="ADAL" clId="{D051FBCF-D099-4BFA-9134-5ABEF0D72AFD}" dt="2022-10-04T17:20:05.997" v="128" actId="1076"/>
          <ac:spMkLst>
            <pc:docMk/>
            <pc:sldMk cId="3525857532" sldId="385"/>
            <ac:spMk id="5" creationId="{1940F709-0078-4651-AD5D-DEC75E139D99}"/>
          </ac:spMkLst>
        </pc:spChg>
      </pc:sldChg>
      <pc:sldChg chg="modSp del mod">
        <pc:chgData name="Marty Joyner" userId="28e4158c-eee9-43fa-a5d9-6a807ca7df2a" providerId="ADAL" clId="{D051FBCF-D099-4BFA-9134-5ABEF0D72AFD}" dt="2022-10-04T23:01:07.289" v="149" actId="47"/>
        <pc:sldMkLst>
          <pc:docMk/>
          <pc:sldMk cId="38728151" sldId="386"/>
        </pc:sldMkLst>
        <pc:spChg chg="mod">
          <ac:chgData name="Marty Joyner" userId="28e4158c-eee9-43fa-a5d9-6a807ca7df2a" providerId="ADAL" clId="{D051FBCF-D099-4BFA-9134-5ABEF0D72AFD}" dt="2022-10-04T17:31:50.343" v="143" actId="1076"/>
          <ac:spMkLst>
            <pc:docMk/>
            <pc:sldMk cId="38728151" sldId="386"/>
            <ac:spMk id="2" creationId="{B9613102-E868-C83F-B0AF-A84654470784}"/>
          </ac:spMkLst>
        </pc:spChg>
        <pc:spChg chg="mod">
          <ac:chgData name="Marty Joyner" userId="28e4158c-eee9-43fa-a5d9-6a807ca7df2a" providerId="ADAL" clId="{D051FBCF-D099-4BFA-9134-5ABEF0D72AFD}" dt="2022-10-04T17:31:59.337" v="144" actId="1076"/>
          <ac:spMkLst>
            <pc:docMk/>
            <pc:sldMk cId="38728151" sldId="386"/>
            <ac:spMk id="4" creationId="{54B8E7BB-46C4-4AA7-8298-7A7D9437D6F6}"/>
          </ac:spMkLst>
        </pc:spChg>
      </pc:sldChg>
      <pc:sldChg chg="mod modClrScheme modAnim chgLayout modNotes modNotesTx">
        <pc:chgData name="Marty Joyner" userId="28e4158c-eee9-43fa-a5d9-6a807ca7df2a" providerId="ADAL" clId="{D051FBCF-D099-4BFA-9134-5ABEF0D72AFD}" dt="2022-10-12T18:35:28.873" v="8303"/>
        <pc:sldMkLst>
          <pc:docMk/>
          <pc:sldMk cId="3408235769" sldId="387"/>
        </pc:sldMkLst>
      </pc:sldChg>
      <pc:sldChg chg="modSp add mod modAnim modNotes modNotesTx">
        <pc:chgData name="Marty Joyner" userId="28e4158c-eee9-43fa-a5d9-6a807ca7df2a" providerId="ADAL" clId="{D051FBCF-D099-4BFA-9134-5ABEF0D72AFD}" dt="2022-10-12T18:35:28.873" v="8303"/>
        <pc:sldMkLst>
          <pc:docMk/>
          <pc:sldMk cId="2014223284" sldId="388"/>
        </pc:sldMkLst>
        <pc:spChg chg="mod">
          <ac:chgData name="Marty Joyner" userId="28e4158c-eee9-43fa-a5d9-6a807ca7df2a" providerId="ADAL" clId="{D051FBCF-D099-4BFA-9134-5ABEF0D72AFD}" dt="2022-10-11T18:46:14.903" v="3544" actId="20577"/>
          <ac:spMkLst>
            <pc:docMk/>
            <pc:sldMk cId="2014223284" sldId="388"/>
            <ac:spMk id="3" creationId="{B5FCCB23-03A8-4E19-81B3-47002DAB4C9C}"/>
          </ac:spMkLst>
        </pc:spChg>
        <pc:spChg chg="mod">
          <ac:chgData name="Marty Joyner" userId="28e4158c-eee9-43fa-a5d9-6a807ca7df2a" providerId="ADAL" clId="{D051FBCF-D099-4BFA-9134-5ABEF0D72AFD}" dt="2022-10-07T15:17:53.377" v="530" actId="1076"/>
          <ac:spMkLst>
            <pc:docMk/>
            <pc:sldMk cId="2014223284" sldId="388"/>
            <ac:spMk id="6" creationId="{8BEE932C-8FD4-4455-8170-C78F8A0BC59E}"/>
          </ac:spMkLst>
        </pc:spChg>
        <pc:picChg chg="mod modCrop">
          <ac:chgData name="Marty Joyner" userId="28e4158c-eee9-43fa-a5d9-6a807ca7df2a" providerId="ADAL" clId="{D051FBCF-D099-4BFA-9134-5ABEF0D72AFD}" dt="2022-10-04T15:39:48.686" v="14" actId="732"/>
          <ac:picMkLst>
            <pc:docMk/>
            <pc:sldMk cId="2014223284" sldId="388"/>
            <ac:picMk id="2" creationId="{4BEA825B-F3D5-7273-4201-4CC59A8745C5}"/>
          </ac:picMkLst>
        </pc:picChg>
      </pc:sldChg>
      <pc:sldChg chg="modSp add mod setBg modNotes modNotesTx">
        <pc:chgData name="Marty Joyner" userId="28e4158c-eee9-43fa-a5d9-6a807ca7df2a" providerId="ADAL" clId="{D051FBCF-D099-4BFA-9134-5ABEF0D72AFD}" dt="2022-10-12T18:37:19.496" v="8309" actId="255"/>
        <pc:sldMkLst>
          <pc:docMk/>
          <pc:sldMk cId="3700736173" sldId="389"/>
        </pc:sldMkLst>
        <pc:spChg chg="mod">
          <ac:chgData name="Marty Joyner" userId="28e4158c-eee9-43fa-a5d9-6a807ca7df2a" providerId="ADAL" clId="{D051FBCF-D099-4BFA-9134-5ABEF0D72AFD}" dt="2022-10-12T13:48:52.771" v="5041" actId="1076"/>
          <ac:spMkLst>
            <pc:docMk/>
            <pc:sldMk cId="3700736173" sldId="389"/>
            <ac:spMk id="2" creationId="{A82B1A84-981E-8565-CBC9-726D00D1C276}"/>
          </ac:spMkLst>
        </pc:spChg>
        <pc:spChg chg="mod">
          <ac:chgData name="Marty Joyner" userId="28e4158c-eee9-43fa-a5d9-6a807ca7df2a" providerId="ADAL" clId="{D051FBCF-D099-4BFA-9134-5ABEF0D72AFD}" dt="2022-10-12T13:48:43.517" v="5040" actId="255"/>
          <ac:spMkLst>
            <pc:docMk/>
            <pc:sldMk cId="3700736173" sldId="389"/>
            <ac:spMk id="4" creationId="{AF26CAF1-5B3D-6AE4-F210-473A7ACD4375}"/>
          </ac:spMkLst>
        </pc:spChg>
      </pc:sldChg>
      <pc:sldChg chg="add modNotes modNotesTx">
        <pc:chgData name="Marty Joyner" userId="28e4158c-eee9-43fa-a5d9-6a807ca7df2a" providerId="ADAL" clId="{D051FBCF-D099-4BFA-9134-5ABEF0D72AFD}" dt="2022-10-12T18:35:28.873" v="8303"/>
        <pc:sldMkLst>
          <pc:docMk/>
          <pc:sldMk cId="595966156" sldId="390"/>
        </pc:sldMkLst>
      </pc:sldChg>
      <pc:sldChg chg="add del">
        <pc:chgData name="Marty Joyner" userId="28e4158c-eee9-43fa-a5d9-6a807ca7df2a" providerId="ADAL" clId="{D051FBCF-D099-4BFA-9134-5ABEF0D72AFD}" dt="2022-10-04T17:19:47.610" v="126" actId="47"/>
        <pc:sldMkLst>
          <pc:docMk/>
          <pc:sldMk cId="2602973484" sldId="390"/>
        </pc:sldMkLst>
      </pc:sldChg>
      <pc:sldChg chg="addSp delSp modSp add mod ord delAnim modAnim modNotes modNotesTx">
        <pc:chgData name="Marty Joyner" userId="28e4158c-eee9-43fa-a5d9-6a807ca7df2a" providerId="ADAL" clId="{D051FBCF-D099-4BFA-9134-5ABEF0D72AFD}" dt="2022-10-12T18:35:28.873" v="8303"/>
        <pc:sldMkLst>
          <pc:docMk/>
          <pc:sldMk cId="3700690644" sldId="391"/>
        </pc:sldMkLst>
        <pc:spChg chg="add del">
          <ac:chgData name="Marty Joyner" userId="28e4158c-eee9-43fa-a5d9-6a807ca7df2a" providerId="ADAL" clId="{D051FBCF-D099-4BFA-9134-5ABEF0D72AFD}" dt="2022-10-07T18:12:22.046" v="2655" actId="22"/>
          <ac:spMkLst>
            <pc:docMk/>
            <pc:sldMk cId="3700690644" sldId="391"/>
            <ac:spMk id="4" creationId="{172D54E8-2D73-CADB-63AC-4A7076922259}"/>
          </ac:spMkLst>
        </pc:spChg>
        <pc:picChg chg="add mod">
          <ac:chgData name="Marty Joyner" userId="28e4158c-eee9-43fa-a5d9-6a807ca7df2a" providerId="ADAL" clId="{D051FBCF-D099-4BFA-9134-5ABEF0D72AFD}" dt="2022-10-07T18:09:35.291" v="2653" actId="14100"/>
          <ac:picMkLst>
            <pc:docMk/>
            <pc:sldMk cId="3700690644" sldId="391"/>
            <ac:picMk id="2" creationId="{24EC8FD1-F150-074A-C91C-598706E42114}"/>
          </ac:picMkLst>
        </pc:picChg>
        <pc:picChg chg="del">
          <ac:chgData name="Marty Joyner" userId="28e4158c-eee9-43fa-a5d9-6a807ca7df2a" providerId="ADAL" clId="{D051FBCF-D099-4BFA-9134-5ABEF0D72AFD}" dt="2022-10-07T18:01:19.030" v="2379" actId="478"/>
          <ac:picMkLst>
            <pc:docMk/>
            <pc:sldMk cId="3700690644" sldId="391"/>
            <ac:picMk id="5" creationId="{3822B2EC-F6AB-C5FA-CE9C-E084895EBCDC}"/>
          </ac:picMkLst>
        </pc:picChg>
      </pc:sldChg>
      <pc:sldChg chg="addSp delSp modSp add mod ord delAnim modAnim modNotes modNotesTx">
        <pc:chgData name="Marty Joyner" userId="28e4158c-eee9-43fa-a5d9-6a807ca7df2a" providerId="ADAL" clId="{D051FBCF-D099-4BFA-9134-5ABEF0D72AFD}" dt="2022-10-12T18:35:28.873" v="8303"/>
        <pc:sldMkLst>
          <pc:docMk/>
          <pc:sldMk cId="4070373047" sldId="392"/>
        </pc:sldMkLst>
        <pc:picChg chg="del">
          <ac:chgData name="Marty Joyner" userId="28e4158c-eee9-43fa-a5d9-6a807ca7df2a" providerId="ADAL" clId="{D051FBCF-D099-4BFA-9134-5ABEF0D72AFD}" dt="2022-10-07T18:12:26.965" v="2657" actId="478"/>
          <ac:picMkLst>
            <pc:docMk/>
            <pc:sldMk cId="4070373047" sldId="392"/>
            <ac:picMk id="2" creationId="{24EC8FD1-F150-074A-C91C-598706E42114}"/>
          </ac:picMkLst>
        </pc:picChg>
        <pc:picChg chg="add mod">
          <ac:chgData name="Marty Joyner" userId="28e4158c-eee9-43fa-a5d9-6a807ca7df2a" providerId="ADAL" clId="{D051FBCF-D099-4BFA-9134-5ABEF0D72AFD}" dt="2022-10-07T18:14:38.706" v="2862" actId="14100"/>
          <ac:picMkLst>
            <pc:docMk/>
            <pc:sldMk cId="4070373047" sldId="392"/>
            <ac:picMk id="3" creationId="{5E2BFE4A-26BA-898A-FFA5-E25A3537F596}"/>
          </ac:picMkLst>
        </pc:picChg>
      </pc:sldChg>
      <pc:sldChg chg="addSp delSp modSp add mod setBg delAnim modAnim modNotes modNotesTx">
        <pc:chgData name="Marty Joyner" userId="28e4158c-eee9-43fa-a5d9-6a807ca7df2a" providerId="ADAL" clId="{D051FBCF-D099-4BFA-9134-5ABEF0D72AFD}" dt="2022-10-12T18:35:28.873" v="8303"/>
        <pc:sldMkLst>
          <pc:docMk/>
          <pc:sldMk cId="1718949414" sldId="393"/>
        </pc:sldMkLst>
        <pc:spChg chg="add mod">
          <ac:chgData name="Marty Joyner" userId="28e4158c-eee9-43fa-a5d9-6a807ca7df2a" providerId="ADAL" clId="{D051FBCF-D099-4BFA-9134-5ABEF0D72AFD}" dt="2022-10-11T18:58:17.218" v="4552" actId="1076"/>
          <ac:spMkLst>
            <pc:docMk/>
            <pc:sldMk cId="1718949414" sldId="393"/>
            <ac:spMk id="2" creationId="{549C31EB-51B9-EDF2-92C8-1C31D2DDB057}"/>
          </ac:spMkLst>
        </pc:spChg>
        <pc:spChg chg="add mod">
          <ac:chgData name="Marty Joyner" userId="28e4158c-eee9-43fa-a5d9-6a807ca7df2a" providerId="ADAL" clId="{D051FBCF-D099-4BFA-9134-5ABEF0D72AFD}" dt="2022-10-11T18:58:14.688" v="4551" actId="1076"/>
          <ac:spMkLst>
            <pc:docMk/>
            <pc:sldMk cId="1718949414" sldId="393"/>
            <ac:spMk id="3" creationId="{F6AFF994-8192-9155-FEB2-36678F9D0D6C}"/>
          </ac:spMkLst>
        </pc:spChg>
        <pc:spChg chg="del mod ord">
          <ac:chgData name="Marty Joyner" userId="28e4158c-eee9-43fa-a5d9-6a807ca7df2a" providerId="ADAL" clId="{D051FBCF-D099-4BFA-9134-5ABEF0D72AFD}" dt="2022-10-11T18:57:52.491" v="4548" actId="478"/>
          <ac:spMkLst>
            <pc:docMk/>
            <pc:sldMk cId="1718949414" sldId="393"/>
            <ac:spMk id="4" creationId="{54B8E7BB-46C4-4AA7-8298-7A7D9437D6F6}"/>
          </ac:spMkLst>
        </pc:spChg>
        <pc:spChg chg="del mod">
          <ac:chgData name="Marty Joyner" userId="28e4158c-eee9-43fa-a5d9-6a807ca7df2a" providerId="ADAL" clId="{D051FBCF-D099-4BFA-9134-5ABEF0D72AFD}" dt="2022-10-11T18:57:54.990" v="4549" actId="478"/>
          <ac:spMkLst>
            <pc:docMk/>
            <pc:sldMk cId="1718949414" sldId="393"/>
            <ac:spMk id="6" creationId="{DCE406E8-28A3-4802-90F0-EAFE7C12D83C}"/>
          </ac:spMkLst>
        </pc:spChg>
        <pc:spChg chg="add">
          <ac:chgData name="Marty Joyner" userId="28e4158c-eee9-43fa-a5d9-6a807ca7df2a" providerId="ADAL" clId="{D051FBCF-D099-4BFA-9134-5ABEF0D72AFD}" dt="2022-10-11T18:57:47.890" v="4547" actId="26606"/>
          <ac:spMkLst>
            <pc:docMk/>
            <pc:sldMk cId="1718949414" sldId="393"/>
            <ac:spMk id="11" creationId="{04812C46-200A-4DEB-A05E-3ED6C68C2387}"/>
          </ac:spMkLst>
        </pc:spChg>
        <pc:spChg chg="add">
          <ac:chgData name="Marty Joyner" userId="28e4158c-eee9-43fa-a5d9-6a807ca7df2a" providerId="ADAL" clId="{D051FBCF-D099-4BFA-9134-5ABEF0D72AFD}" dt="2022-10-11T18:57:47.890" v="4547" actId="26606"/>
          <ac:spMkLst>
            <pc:docMk/>
            <pc:sldMk cId="1718949414" sldId="393"/>
            <ac:spMk id="13" creationId="{D1EA859B-E555-4109-94F3-6700E046E008}"/>
          </ac:spMkLst>
        </pc:spChg>
        <pc:picChg chg="mod modCrop">
          <ac:chgData name="Marty Joyner" userId="28e4158c-eee9-43fa-a5d9-6a807ca7df2a" providerId="ADAL" clId="{D051FBCF-D099-4BFA-9134-5ABEF0D72AFD}" dt="2022-10-11T18:58:42.059" v="4557" actId="1076"/>
          <ac:picMkLst>
            <pc:docMk/>
            <pc:sldMk cId="1718949414" sldId="393"/>
            <ac:picMk id="5" creationId="{D2030ADE-49B0-49EC-9EF8-A4EE5E91E278}"/>
          </ac:picMkLst>
        </pc:picChg>
      </pc:sldChg>
      <pc:sldMasterChg chg="setBg modSldLayout">
        <pc:chgData name="Marty Joyner" userId="28e4158c-eee9-43fa-a5d9-6a807ca7df2a" providerId="ADAL" clId="{D051FBCF-D099-4BFA-9134-5ABEF0D72AFD}" dt="2022-10-11T22:25:09.899" v="4613"/>
        <pc:sldMasterMkLst>
          <pc:docMk/>
          <pc:sldMasterMk cId="1229683544" sldId="2147483648"/>
        </pc:sldMasterMkLst>
        <pc:sldLayoutChg chg="addSp delSp modSp mod">
          <pc:chgData name="Marty Joyner" userId="28e4158c-eee9-43fa-a5d9-6a807ca7df2a" providerId="ADAL" clId="{D051FBCF-D099-4BFA-9134-5ABEF0D72AFD}" dt="2022-10-11T22:24:03.434" v="4599" actId="478"/>
          <pc:sldLayoutMkLst>
            <pc:docMk/>
            <pc:sldMasterMk cId="1229683544" sldId="2147483648"/>
            <pc:sldLayoutMk cId="2631852450" sldId="2147483652"/>
          </pc:sldLayoutMkLst>
          <pc:spChg chg="add del mod">
            <ac:chgData name="Marty Joyner" userId="28e4158c-eee9-43fa-a5d9-6a807ca7df2a" providerId="ADAL" clId="{D051FBCF-D099-4BFA-9134-5ABEF0D72AFD}" dt="2022-10-11T22:24:03.434" v="4599" actId="478"/>
            <ac:spMkLst>
              <pc:docMk/>
              <pc:sldMasterMk cId="1229683544" sldId="2147483648"/>
              <pc:sldLayoutMk cId="2631852450" sldId="2147483652"/>
              <ac:spMk id="3" creationId="{7EF3D158-CAE1-1242-394F-B3BA1C06CF44}"/>
            </ac:spMkLst>
          </pc:spChg>
          <pc:picChg chg="add mod">
            <ac:chgData name="Marty Joyner" userId="28e4158c-eee9-43fa-a5d9-6a807ca7df2a" providerId="ADAL" clId="{D051FBCF-D099-4BFA-9134-5ABEF0D72AFD}" dt="2022-10-11T19:01:00.815" v="4558"/>
            <ac:picMkLst>
              <pc:docMk/>
              <pc:sldMasterMk cId="1229683544" sldId="2147483648"/>
              <pc:sldLayoutMk cId="2631852450" sldId="2147483652"/>
              <ac:picMk id="2" creationId="{574D93A6-6CCD-F71F-DF6A-28014F99D66A}"/>
            </ac:picMkLst>
          </pc:picChg>
        </pc:sldLayoutChg>
        <pc:sldLayoutChg chg="addSp delSp modSp mod">
          <pc:chgData name="Marty Joyner" userId="28e4158c-eee9-43fa-a5d9-6a807ca7df2a" providerId="ADAL" clId="{D051FBCF-D099-4BFA-9134-5ABEF0D72AFD}" dt="2022-10-11T22:24:09.157" v="4600" actId="478"/>
          <pc:sldLayoutMkLst>
            <pc:docMk/>
            <pc:sldMasterMk cId="1229683544" sldId="2147483648"/>
            <pc:sldLayoutMk cId="2192181691" sldId="2147483653"/>
          </pc:sldLayoutMkLst>
          <pc:spChg chg="add del mod">
            <ac:chgData name="Marty Joyner" userId="28e4158c-eee9-43fa-a5d9-6a807ca7df2a" providerId="ADAL" clId="{D051FBCF-D099-4BFA-9134-5ABEF0D72AFD}" dt="2022-10-11T22:24:09.157" v="4600" actId="478"/>
            <ac:spMkLst>
              <pc:docMk/>
              <pc:sldMasterMk cId="1229683544" sldId="2147483648"/>
              <pc:sldLayoutMk cId="2192181691" sldId="2147483653"/>
              <ac:spMk id="3" creationId="{C7C52057-2112-61B6-4C0F-661E78438D41}"/>
            </ac:spMkLst>
          </pc:spChg>
          <pc:picChg chg="add mod">
            <ac:chgData name="Marty Joyner" userId="28e4158c-eee9-43fa-a5d9-6a807ca7df2a" providerId="ADAL" clId="{D051FBCF-D099-4BFA-9134-5ABEF0D72AFD}" dt="2022-10-11T19:01:04.083" v="4559"/>
            <ac:picMkLst>
              <pc:docMk/>
              <pc:sldMasterMk cId="1229683544" sldId="2147483648"/>
              <pc:sldLayoutMk cId="2192181691" sldId="2147483653"/>
              <ac:picMk id="2" creationId="{B03D0FE7-F1D7-957A-D51F-CF9B841B1091}"/>
            </ac:picMkLst>
          </pc:picChg>
        </pc:sldLayoutChg>
        <pc:sldLayoutChg chg="addSp modSp">
          <pc:chgData name="Marty Joyner" userId="28e4158c-eee9-43fa-a5d9-6a807ca7df2a" providerId="ADAL" clId="{D051FBCF-D099-4BFA-9134-5ABEF0D72AFD}" dt="2022-10-11T19:01:11.368" v="4560"/>
          <pc:sldLayoutMkLst>
            <pc:docMk/>
            <pc:sldMasterMk cId="1229683544" sldId="2147483648"/>
            <pc:sldLayoutMk cId="1925486049" sldId="2147483656"/>
          </pc:sldLayoutMkLst>
          <pc:picChg chg="add mod">
            <ac:chgData name="Marty Joyner" userId="28e4158c-eee9-43fa-a5d9-6a807ca7df2a" providerId="ADAL" clId="{D051FBCF-D099-4BFA-9134-5ABEF0D72AFD}" dt="2022-10-11T19:01:11.368" v="4560"/>
            <ac:picMkLst>
              <pc:docMk/>
              <pc:sldMasterMk cId="1229683544" sldId="2147483648"/>
              <pc:sldLayoutMk cId="1925486049" sldId="2147483656"/>
              <ac:picMk id="2" creationId="{3F5F11F3-3646-578A-5039-C1B7A401A7AB}"/>
            </ac:picMkLst>
          </pc:picChg>
        </pc:sldLayoutChg>
        <pc:sldLayoutChg chg="addSp modSp">
          <pc:chgData name="Marty Joyner" userId="28e4158c-eee9-43fa-a5d9-6a807ca7df2a" providerId="ADAL" clId="{D051FBCF-D099-4BFA-9134-5ABEF0D72AFD}" dt="2022-10-11T19:01:14.539" v="4561"/>
          <pc:sldLayoutMkLst>
            <pc:docMk/>
            <pc:sldMasterMk cId="1229683544" sldId="2147483648"/>
            <pc:sldLayoutMk cId="3856566224" sldId="2147483659"/>
          </pc:sldLayoutMkLst>
          <pc:picChg chg="add mod">
            <ac:chgData name="Marty Joyner" userId="28e4158c-eee9-43fa-a5d9-6a807ca7df2a" providerId="ADAL" clId="{D051FBCF-D099-4BFA-9134-5ABEF0D72AFD}" dt="2022-10-11T19:01:14.539" v="4561"/>
            <ac:picMkLst>
              <pc:docMk/>
              <pc:sldMasterMk cId="1229683544" sldId="2147483648"/>
              <pc:sldLayoutMk cId="3856566224" sldId="2147483659"/>
              <ac:picMk id="2" creationId="{9A00E485-F015-013E-19D0-884C4D97FC69}"/>
            </ac:picMkLst>
          </pc:picChg>
        </pc:sldLayoutChg>
        <pc:sldLayoutChg chg="addSp modSp">
          <pc:chgData name="Marty Joyner" userId="28e4158c-eee9-43fa-a5d9-6a807ca7df2a" providerId="ADAL" clId="{D051FBCF-D099-4BFA-9134-5ABEF0D72AFD}" dt="2022-10-11T19:01:16.247" v="4562"/>
          <pc:sldLayoutMkLst>
            <pc:docMk/>
            <pc:sldMasterMk cId="1229683544" sldId="2147483648"/>
            <pc:sldLayoutMk cId="4288666528" sldId="2147483660"/>
          </pc:sldLayoutMkLst>
          <pc:picChg chg="add mod">
            <ac:chgData name="Marty Joyner" userId="28e4158c-eee9-43fa-a5d9-6a807ca7df2a" providerId="ADAL" clId="{D051FBCF-D099-4BFA-9134-5ABEF0D72AFD}" dt="2022-10-11T19:01:16.247" v="4562"/>
            <ac:picMkLst>
              <pc:docMk/>
              <pc:sldMasterMk cId="1229683544" sldId="2147483648"/>
              <pc:sldLayoutMk cId="4288666528" sldId="2147483660"/>
              <ac:picMk id="2" creationId="{39B729B9-AC19-741B-114E-6041D787B998}"/>
            </ac:picMkLst>
          </pc:picChg>
        </pc:sldLayoutChg>
      </pc:sldMasterChg>
      <pc:sldMasterChg chg="addSp delSp modSp mod">
        <pc:chgData name="Marty Joyner" userId="28e4158c-eee9-43fa-a5d9-6a807ca7df2a" providerId="ADAL" clId="{D051FBCF-D099-4BFA-9134-5ABEF0D72AFD}" dt="2022-10-11T19:01:44.905" v="4569" actId="1076"/>
        <pc:sldMasterMkLst>
          <pc:docMk/>
          <pc:sldMasterMk cId="2411483492" sldId="2147483661"/>
        </pc:sldMasterMkLst>
        <pc:picChg chg="add del mod">
          <ac:chgData name="Marty Joyner" userId="28e4158c-eee9-43fa-a5d9-6a807ca7df2a" providerId="ADAL" clId="{D051FBCF-D099-4BFA-9134-5ABEF0D72AFD}" dt="2022-10-11T19:01:27.313" v="4564" actId="478"/>
          <ac:picMkLst>
            <pc:docMk/>
            <pc:sldMasterMk cId="2411483492" sldId="2147483661"/>
            <ac:picMk id="4" creationId="{A52DDEE9-F2A0-B1AC-4995-86DA23B11656}"/>
          </ac:picMkLst>
        </pc:picChg>
        <pc:picChg chg="add mod">
          <ac:chgData name="Marty Joyner" userId="28e4158c-eee9-43fa-a5d9-6a807ca7df2a" providerId="ADAL" clId="{D051FBCF-D099-4BFA-9134-5ABEF0D72AFD}" dt="2022-10-11T19:01:44.905" v="4569" actId="1076"/>
          <ac:picMkLst>
            <pc:docMk/>
            <pc:sldMasterMk cId="2411483492" sldId="2147483661"/>
            <ac:picMk id="5" creationId="{2BA079F6-C10C-7C20-825C-633C2BA42B10}"/>
          </ac:picMkLst>
        </pc:picChg>
        <pc:picChg chg="del">
          <ac:chgData name="Marty Joyner" userId="28e4158c-eee9-43fa-a5d9-6a807ca7df2a" providerId="ADAL" clId="{D051FBCF-D099-4BFA-9134-5ABEF0D72AFD}" dt="2022-10-11T19:01:29.631" v="4565" actId="478"/>
          <ac:picMkLst>
            <pc:docMk/>
            <pc:sldMasterMk cId="2411483492" sldId="2147483661"/>
            <ac:picMk id="7" creationId="{6891D25B-3C5A-442B-B7AF-D5946E95E09A}"/>
          </ac:picMkLst>
        </pc:picChg>
      </pc:sldMasterChg>
    </pc:docChg>
  </pc:docChgLst>
  <pc:docChgLst>
    <pc:chgData name="Joyner, Marty" userId="28e4158c-eee9-43fa-a5d9-6a807ca7df2a" providerId="ADAL" clId="{742711CD-FC02-483E-B65D-E23BDDBEF70C}"/>
    <pc:docChg chg="undo custSel modSld modMainMaster modNotesMaster">
      <pc:chgData name="Joyner, Marty" userId="28e4158c-eee9-43fa-a5d9-6a807ca7df2a" providerId="ADAL" clId="{742711CD-FC02-483E-B65D-E23BDDBEF70C}" dt="2022-11-30T17:46:50.830" v="303" actId="403"/>
      <pc:docMkLst>
        <pc:docMk/>
      </pc:docMkLst>
      <pc:sldChg chg="modSp mod">
        <pc:chgData name="Joyner, Marty" userId="28e4158c-eee9-43fa-a5d9-6a807ca7df2a" providerId="ADAL" clId="{742711CD-FC02-483E-B65D-E23BDDBEF70C}" dt="2022-10-31T19:04:50.271" v="109" actId="2711"/>
        <pc:sldMkLst>
          <pc:docMk/>
          <pc:sldMk cId="3924877128" sldId="332"/>
        </pc:sldMkLst>
        <pc:spChg chg="mod">
          <ac:chgData name="Joyner, Marty" userId="28e4158c-eee9-43fa-a5d9-6a807ca7df2a" providerId="ADAL" clId="{742711CD-FC02-483E-B65D-E23BDDBEF70C}" dt="2022-10-31T19:04:50.271" v="109" actId="2711"/>
          <ac:spMkLst>
            <pc:docMk/>
            <pc:sldMk cId="3924877128" sldId="332"/>
            <ac:spMk id="5" creationId="{506BABFD-DA1F-4F22-A2DC-DA3A15D29095}"/>
          </ac:spMkLst>
        </pc:spChg>
      </pc:sldChg>
      <pc:sldChg chg="modSp">
        <pc:chgData name="Joyner, Marty" userId="28e4158c-eee9-43fa-a5d9-6a807ca7df2a" providerId="ADAL" clId="{742711CD-FC02-483E-B65D-E23BDDBEF70C}" dt="2022-11-30T17:45:50.928" v="293" actId="2711"/>
        <pc:sldMkLst>
          <pc:docMk/>
          <pc:sldMk cId="170655728" sldId="333"/>
        </pc:sldMkLst>
        <pc:spChg chg="mod">
          <ac:chgData name="Joyner, Marty" userId="28e4158c-eee9-43fa-a5d9-6a807ca7df2a" providerId="ADAL" clId="{742711CD-FC02-483E-B65D-E23BDDBEF70C}" dt="2022-11-30T17:45:50.928" v="293" actId="2711"/>
          <ac:spMkLst>
            <pc:docMk/>
            <pc:sldMk cId="170655728" sldId="333"/>
            <ac:spMk id="11" creationId="{8FCD6842-0893-4622-A10F-2758AC1E724B}"/>
          </ac:spMkLst>
        </pc:spChg>
      </pc:sldChg>
      <pc:sldChg chg="modSp mod">
        <pc:chgData name="Joyner, Marty" userId="28e4158c-eee9-43fa-a5d9-6a807ca7df2a" providerId="ADAL" clId="{742711CD-FC02-483E-B65D-E23BDDBEF70C}" dt="2022-11-30T17:46:24.810" v="297" actId="2711"/>
        <pc:sldMkLst>
          <pc:docMk/>
          <pc:sldMk cId="3058442110" sldId="340"/>
        </pc:sldMkLst>
        <pc:spChg chg="mod">
          <ac:chgData name="Joyner, Marty" userId="28e4158c-eee9-43fa-a5d9-6a807ca7df2a" providerId="ADAL" clId="{742711CD-FC02-483E-B65D-E23BDDBEF70C}" dt="2022-11-30T17:46:24.810" v="297" actId="2711"/>
          <ac:spMkLst>
            <pc:docMk/>
            <pc:sldMk cId="3058442110" sldId="340"/>
            <ac:spMk id="3" creationId="{DAF23850-2DB4-4302-950D-90C57078AD5B}"/>
          </ac:spMkLst>
        </pc:spChg>
      </pc:sldChg>
      <pc:sldChg chg="modSp mod">
        <pc:chgData name="Joyner, Marty" userId="28e4158c-eee9-43fa-a5d9-6a807ca7df2a" providerId="ADAL" clId="{742711CD-FC02-483E-B65D-E23BDDBEF70C}" dt="2022-11-30T17:46:31.187" v="298" actId="2711"/>
        <pc:sldMkLst>
          <pc:docMk/>
          <pc:sldMk cId="2885298399" sldId="341"/>
        </pc:sldMkLst>
        <pc:spChg chg="mod">
          <ac:chgData name="Joyner, Marty" userId="28e4158c-eee9-43fa-a5d9-6a807ca7df2a" providerId="ADAL" clId="{742711CD-FC02-483E-B65D-E23BDDBEF70C}" dt="2022-11-30T17:46:31.187" v="298" actId="2711"/>
          <ac:spMkLst>
            <pc:docMk/>
            <pc:sldMk cId="2885298399" sldId="341"/>
            <ac:spMk id="3" creationId="{DAF23850-2DB4-4302-950D-90C57078AD5B}"/>
          </ac:spMkLst>
        </pc:spChg>
      </pc:sldChg>
      <pc:sldChg chg="modSp">
        <pc:chgData name="Joyner, Marty" userId="28e4158c-eee9-43fa-a5d9-6a807ca7df2a" providerId="ADAL" clId="{742711CD-FC02-483E-B65D-E23BDDBEF70C}" dt="2022-11-30T17:46:00.604" v="294" actId="2711"/>
        <pc:sldMkLst>
          <pc:docMk/>
          <pc:sldMk cId="950888941" sldId="349"/>
        </pc:sldMkLst>
        <pc:spChg chg="mod">
          <ac:chgData name="Joyner, Marty" userId="28e4158c-eee9-43fa-a5d9-6a807ca7df2a" providerId="ADAL" clId="{742711CD-FC02-483E-B65D-E23BDDBEF70C}" dt="2022-11-30T17:46:00.604" v="294" actId="2711"/>
          <ac:spMkLst>
            <pc:docMk/>
            <pc:sldMk cId="950888941" sldId="349"/>
            <ac:spMk id="3" creationId="{B5C1CF51-2D8D-A94E-939A-3EF5E31A2C41}"/>
          </ac:spMkLst>
        </pc:spChg>
      </pc:sldChg>
      <pc:sldChg chg="modSp">
        <pc:chgData name="Joyner, Marty" userId="28e4158c-eee9-43fa-a5d9-6a807ca7df2a" providerId="ADAL" clId="{742711CD-FC02-483E-B65D-E23BDDBEF70C}" dt="2022-11-30T17:44:18.903" v="291" actId="1076"/>
        <pc:sldMkLst>
          <pc:docMk/>
          <pc:sldMk cId="2646582231" sldId="363"/>
        </pc:sldMkLst>
        <pc:spChg chg="mod">
          <ac:chgData name="Joyner, Marty" userId="28e4158c-eee9-43fa-a5d9-6a807ca7df2a" providerId="ADAL" clId="{742711CD-FC02-483E-B65D-E23BDDBEF70C}" dt="2022-11-30T17:44:07.443" v="290" actId="2711"/>
          <ac:spMkLst>
            <pc:docMk/>
            <pc:sldMk cId="2646582231" sldId="363"/>
            <ac:spMk id="4" creationId="{203878D4-F4FF-4AAF-9DCB-5E266C6667D3}"/>
          </ac:spMkLst>
        </pc:spChg>
        <pc:picChg chg="mod">
          <ac:chgData name="Joyner, Marty" userId="28e4158c-eee9-43fa-a5d9-6a807ca7df2a" providerId="ADAL" clId="{742711CD-FC02-483E-B65D-E23BDDBEF70C}" dt="2022-11-30T17:44:18.903" v="291" actId="1076"/>
          <ac:picMkLst>
            <pc:docMk/>
            <pc:sldMk cId="2646582231" sldId="363"/>
            <ac:picMk id="5" creationId="{5740C710-F90C-E0B1-923D-3AC5A6EC28DF}"/>
          </ac:picMkLst>
        </pc:picChg>
      </pc:sldChg>
      <pc:sldChg chg="modSp">
        <pc:chgData name="Joyner, Marty" userId="28e4158c-eee9-43fa-a5d9-6a807ca7df2a" providerId="ADAL" clId="{742711CD-FC02-483E-B65D-E23BDDBEF70C}" dt="2022-11-30T17:44:38.351" v="292" actId="2711"/>
        <pc:sldMkLst>
          <pc:docMk/>
          <pc:sldMk cId="3767756017" sldId="364"/>
        </pc:sldMkLst>
        <pc:spChg chg="mod">
          <ac:chgData name="Joyner, Marty" userId="28e4158c-eee9-43fa-a5d9-6a807ca7df2a" providerId="ADAL" clId="{742711CD-FC02-483E-B65D-E23BDDBEF70C}" dt="2022-11-30T17:44:38.351" v="292" actId="2711"/>
          <ac:spMkLst>
            <pc:docMk/>
            <pc:sldMk cId="3767756017" sldId="364"/>
            <ac:spMk id="4" creationId="{203878D4-F4FF-4AAF-9DCB-5E266C6667D3}"/>
          </ac:spMkLst>
        </pc:spChg>
      </pc:sldChg>
      <pc:sldChg chg="modSp">
        <pc:chgData name="Joyner, Marty" userId="28e4158c-eee9-43fa-a5d9-6a807ca7df2a" providerId="ADAL" clId="{742711CD-FC02-483E-B65D-E23BDDBEF70C}" dt="2022-11-30T17:46:09.644" v="295" actId="2711"/>
        <pc:sldMkLst>
          <pc:docMk/>
          <pc:sldMk cId="1907978241" sldId="365"/>
        </pc:sldMkLst>
        <pc:spChg chg="mod">
          <ac:chgData name="Joyner, Marty" userId="28e4158c-eee9-43fa-a5d9-6a807ca7df2a" providerId="ADAL" clId="{742711CD-FC02-483E-B65D-E23BDDBEF70C}" dt="2022-11-30T17:46:09.644" v="295" actId="2711"/>
          <ac:spMkLst>
            <pc:docMk/>
            <pc:sldMk cId="1907978241" sldId="365"/>
            <ac:spMk id="3" creationId="{B5C1CF51-2D8D-A94E-939A-3EF5E31A2C41}"/>
          </ac:spMkLst>
        </pc:spChg>
      </pc:sldChg>
      <pc:sldChg chg="addSp modSp mod modAnim">
        <pc:chgData name="Joyner, Marty" userId="28e4158c-eee9-43fa-a5d9-6a807ca7df2a" providerId="ADAL" clId="{742711CD-FC02-483E-B65D-E23BDDBEF70C}" dt="2022-11-06T21:37:38.602" v="154" actId="1440"/>
        <pc:sldMkLst>
          <pc:docMk/>
          <pc:sldMk cId="3861329412" sldId="366"/>
        </pc:sldMkLst>
        <pc:spChg chg="add mod">
          <ac:chgData name="Joyner, Marty" userId="28e4158c-eee9-43fa-a5d9-6a807ca7df2a" providerId="ADAL" clId="{742711CD-FC02-483E-B65D-E23BDDBEF70C}" dt="2022-11-06T21:36:52.307" v="139" actId="20577"/>
          <ac:spMkLst>
            <pc:docMk/>
            <pc:sldMk cId="3861329412" sldId="366"/>
            <ac:spMk id="3" creationId="{BAA17986-E49D-D08C-93E7-63519D0EF689}"/>
          </ac:spMkLst>
        </pc:spChg>
        <pc:picChg chg="mod">
          <ac:chgData name="Joyner, Marty" userId="28e4158c-eee9-43fa-a5d9-6a807ca7df2a" providerId="ADAL" clId="{742711CD-FC02-483E-B65D-E23BDDBEF70C}" dt="2022-11-06T21:37:38.602" v="154" actId="1440"/>
          <ac:picMkLst>
            <pc:docMk/>
            <pc:sldMk cId="3861329412" sldId="366"/>
            <ac:picMk id="2" creationId="{0F20845E-0D73-3A9E-54E8-B47E8FAE998C}"/>
          </ac:picMkLst>
        </pc:picChg>
      </pc:sldChg>
      <pc:sldChg chg="addSp modSp mod modAnim">
        <pc:chgData name="Joyner, Marty" userId="28e4158c-eee9-43fa-a5d9-6a807ca7df2a" providerId="ADAL" clId="{742711CD-FC02-483E-B65D-E23BDDBEF70C}" dt="2022-11-06T21:41:49.522" v="275"/>
        <pc:sldMkLst>
          <pc:docMk/>
          <pc:sldMk cId="1829310110" sldId="368"/>
        </pc:sldMkLst>
        <pc:spChg chg="add mod">
          <ac:chgData name="Joyner, Marty" userId="28e4158c-eee9-43fa-a5d9-6a807ca7df2a" providerId="ADAL" clId="{742711CD-FC02-483E-B65D-E23BDDBEF70C}" dt="2022-11-06T21:38:14.325" v="166" actId="20577"/>
          <ac:spMkLst>
            <pc:docMk/>
            <pc:sldMk cId="1829310110" sldId="368"/>
            <ac:spMk id="3" creationId="{6D5C84EC-2DAC-0843-8018-D62451723BB8}"/>
          </ac:spMkLst>
        </pc:spChg>
        <pc:picChg chg="mod">
          <ac:chgData name="Joyner, Marty" userId="28e4158c-eee9-43fa-a5d9-6a807ca7df2a" providerId="ADAL" clId="{742711CD-FC02-483E-B65D-E23BDDBEF70C}" dt="2022-11-06T21:37:57.046" v="157" actId="1076"/>
          <ac:picMkLst>
            <pc:docMk/>
            <pc:sldMk cId="1829310110" sldId="368"/>
            <ac:picMk id="2" creationId="{EC628793-064F-D795-34D1-2F4209CBC1C9}"/>
          </ac:picMkLst>
        </pc:picChg>
      </pc:sldChg>
      <pc:sldChg chg="addSp modSp mod">
        <pc:chgData name="Joyner, Marty" userId="28e4158c-eee9-43fa-a5d9-6a807ca7df2a" providerId="ADAL" clId="{742711CD-FC02-483E-B65D-E23BDDBEF70C}" dt="2022-11-30T17:43:58.685" v="289" actId="20577"/>
        <pc:sldMkLst>
          <pc:docMk/>
          <pc:sldMk cId="3393929521" sldId="369"/>
        </pc:sldMkLst>
        <pc:spChg chg="add mod">
          <ac:chgData name="Joyner, Marty" userId="28e4158c-eee9-43fa-a5d9-6a807ca7df2a" providerId="ADAL" clId="{742711CD-FC02-483E-B65D-E23BDDBEF70C}" dt="2022-11-30T17:43:58.685" v="289" actId="20577"/>
          <ac:spMkLst>
            <pc:docMk/>
            <pc:sldMk cId="3393929521" sldId="369"/>
            <ac:spMk id="2" creationId="{2E2D01D8-0CB5-890C-CE04-D4D69640F38F}"/>
          </ac:spMkLst>
        </pc:spChg>
        <pc:picChg chg="mod">
          <ac:chgData name="Joyner, Marty" userId="28e4158c-eee9-43fa-a5d9-6a807ca7df2a" providerId="ADAL" clId="{742711CD-FC02-483E-B65D-E23BDDBEF70C}" dt="2022-11-06T21:42:24.125" v="282" actId="1440"/>
          <ac:picMkLst>
            <pc:docMk/>
            <pc:sldMk cId="3393929521" sldId="369"/>
            <ac:picMk id="5" creationId="{3822B2EC-F6AB-C5FA-CE9C-E084895EBCDC}"/>
          </ac:picMkLst>
        </pc:picChg>
      </pc:sldChg>
      <pc:sldChg chg="addSp modSp mod modAnim">
        <pc:chgData name="Joyner, Marty" userId="28e4158c-eee9-43fa-a5d9-6a807ca7df2a" providerId="ADAL" clId="{742711CD-FC02-483E-B65D-E23BDDBEF70C}" dt="2022-11-06T21:42:08.656" v="279"/>
        <pc:sldMkLst>
          <pc:docMk/>
          <pc:sldMk cId="3228494449" sldId="370"/>
        </pc:sldMkLst>
        <pc:spChg chg="add mod">
          <ac:chgData name="Joyner, Marty" userId="28e4158c-eee9-43fa-a5d9-6a807ca7df2a" providerId="ADAL" clId="{742711CD-FC02-483E-B65D-E23BDDBEF70C}" dt="2022-11-06T21:39:22.042" v="228" actId="20577"/>
          <ac:spMkLst>
            <pc:docMk/>
            <pc:sldMk cId="3228494449" sldId="370"/>
            <ac:spMk id="2" creationId="{65558D0F-1D35-BFD6-C745-B5E5D78D968E}"/>
          </ac:spMkLst>
        </pc:spChg>
        <pc:picChg chg="mod">
          <ac:chgData name="Joyner, Marty" userId="28e4158c-eee9-43fa-a5d9-6a807ca7df2a" providerId="ADAL" clId="{742711CD-FC02-483E-B65D-E23BDDBEF70C}" dt="2022-11-06T21:42:04.405" v="278" actId="1440"/>
          <ac:picMkLst>
            <pc:docMk/>
            <pc:sldMk cId="3228494449" sldId="370"/>
            <ac:picMk id="6" creationId="{C9ECAFA0-6C4D-20E5-1228-98FEF78CC699}"/>
          </ac:picMkLst>
        </pc:picChg>
      </pc:sldChg>
      <pc:sldChg chg="addSp modSp mod modAnim">
        <pc:chgData name="Joyner, Marty" userId="28e4158c-eee9-43fa-a5d9-6a807ca7df2a" providerId="ADAL" clId="{742711CD-FC02-483E-B65D-E23BDDBEF70C}" dt="2022-11-06T21:41:40.583" v="274"/>
        <pc:sldMkLst>
          <pc:docMk/>
          <pc:sldMk cId="3332753034" sldId="371"/>
        </pc:sldMkLst>
        <pc:spChg chg="add mod">
          <ac:chgData name="Joyner, Marty" userId="28e4158c-eee9-43fa-a5d9-6a807ca7df2a" providerId="ADAL" clId="{742711CD-FC02-483E-B65D-E23BDDBEF70C}" dt="2022-11-06T21:37:30.100" v="152" actId="20577"/>
          <ac:spMkLst>
            <pc:docMk/>
            <pc:sldMk cId="3332753034" sldId="371"/>
            <ac:spMk id="3" creationId="{CB33A704-BB7A-5C97-20E9-1A09DC7AF670}"/>
          </ac:spMkLst>
        </pc:spChg>
        <pc:picChg chg="mod">
          <ac:chgData name="Joyner, Marty" userId="28e4158c-eee9-43fa-a5d9-6a807ca7df2a" providerId="ADAL" clId="{742711CD-FC02-483E-B65D-E23BDDBEF70C}" dt="2022-11-06T21:37:43.612" v="155" actId="1076"/>
          <ac:picMkLst>
            <pc:docMk/>
            <pc:sldMk cId="3332753034" sldId="371"/>
            <ac:picMk id="2" creationId="{A4D1C45B-25F8-4257-A1A8-8C7C392016FC}"/>
          </ac:picMkLst>
        </pc:picChg>
      </pc:sldChg>
      <pc:sldChg chg="modSp mod">
        <pc:chgData name="Joyner, Marty" userId="28e4158c-eee9-43fa-a5d9-6a807ca7df2a" providerId="ADAL" clId="{742711CD-FC02-483E-B65D-E23BDDBEF70C}" dt="2022-11-30T17:46:50.830" v="303" actId="403"/>
        <pc:sldMkLst>
          <pc:docMk/>
          <pc:sldMk cId="1360686889" sldId="383"/>
        </pc:sldMkLst>
        <pc:spChg chg="mod">
          <ac:chgData name="Joyner, Marty" userId="28e4158c-eee9-43fa-a5d9-6a807ca7df2a" providerId="ADAL" clId="{742711CD-FC02-483E-B65D-E23BDDBEF70C}" dt="2022-11-30T17:46:50.830" v="303" actId="403"/>
          <ac:spMkLst>
            <pc:docMk/>
            <pc:sldMk cId="1360686889" sldId="383"/>
            <ac:spMk id="17" creationId="{C3AD6EA7-17D9-C343-709C-B305CA78A9B0}"/>
          </ac:spMkLst>
        </pc:spChg>
      </pc:sldChg>
      <pc:sldChg chg="addSp modSp mod modAnim">
        <pc:chgData name="Joyner, Marty" userId="28e4158c-eee9-43fa-a5d9-6a807ca7df2a" providerId="ADAL" clId="{742711CD-FC02-483E-B65D-E23BDDBEF70C}" dt="2022-11-06T21:41:57.436" v="277"/>
        <pc:sldMkLst>
          <pc:docMk/>
          <pc:sldMk cId="3408235769" sldId="387"/>
        </pc:sldMkLst>
        <pc:spChg chg="add mod">
          <ac:chgData name="Joyner, Marty" userId="28e4158c-eee9-43fa-a5d9-6a807ca7df2a" providerId="ADAL" clId="{742711CD-FC02-483E-B65D-E23BDDBEF70C}" dt="2022-11-06T21:40:07.136" v="255" actId="20577"/>
          <ac:spMkLst>
            <pc:docMk/>
            <pc:sldMk cId="3408235769" sldId="387"/>
            <ac:spMk id="3" creationId="{1EC5BD31-FD2D-7889-C55B-C822AF660E8C}"/>
          </ac:spMkLst>
        </pc:spChg>
        <pc:picChg chg="mod">
          <ac:chgData name="Joyner, Marty" userId="28e4158c-eee9-43fa-a5d9-6a807ca7df2a" providerId="ADAL" clId="{742711CD-FC02-483E-B65D-E23BDDBEF70C}" dt="2022-11-06T21:41:53.494" v="276" actId="1440"/>
          <ac:picMkLst>
            <pc:docMk/>
            <pc:sldMk cId="3408235769" sldId="387"/>
            <ac:picMk id="2" creationId="{B04083F1-D7F2-4E56-BAB8-021EEAE8A233}"/>
          </ac:picMkLst>
        </pc:picChg>
      </pc:sldChg>
      <pc:sldChg chg="modSp">
        <pc:chgData name="Joyner, Marty" userId="28e4158c-eee9-43fa-a5d9-6a807ca7df2a" providerId="ADAL" clId="{742711CD-FC02-483E-B65D-E23BDDBEF70C}" dt="2022-11-30T17:46:17.588" v="296" actId="2711"/>
        <pc:sldMkLst>
          <pc:docMk/>
          <pc:sldMk cId="2014223284" sldId="388"/>
        </pc:sldMkLst>
        <pc:spChg chg="mod">
          <ac:chgData name="Joyner, Marty" userId="28e4158c-eee9-43fa-a5d9-6a807ca7df2a" providerId="ADAL" clId="{742711CD-FC02-483E-B65D-E23BDDBEF70C}" dt="2022-11-30T17:46:17.588" v="296" actId="2711"/>
          <ac:spMkLst>
            <pc:docMk/>
            <pc:sldMk cId="2014223284" sldId="388"/>
            <ac:spMk id="3" creationId="{B5FCCB23-03A8-4E19-81B3-47002DAB4C9C}"/>
          </ac:spMkLst>
        </pc:spChg>
      </pc:sldChg>
      <pc:sldChg chg="addSp delSp modSp mod modNotesTx">
        <pc:chgData name="Joyner, Marty" userId="28e4158c-eee9-43fa-a5d9-6a807ca7df2a" providerId="ADAL" clId="{742711CD-FC02-483E-B65D-E23BDDBEF70C}" dt="2022-11-06T21:04:36.757" v="110" actId="113"/>
        <pc:sldMkLst>
          <pc:docMk/>
          <pc:sldMk cId="3700736173" sldId="389"/>
        </pc:sldMkLst>
        <pc:spChg chg="mod topLvl">
          <ac:chgData name="Joyner, Marty" userId="28e4158c-eee9-43fa-a5d9-6a807ca7df2a" providerId="ADAL" clId="{742711CD-FC02-483E-B65D-E23BDDBEF70C}" dt="2022-10-30T13:14:23.457" v="107" actId="165"/>
          <ac:spMkLst>
            <pc:docMk/>
            <pc:sldMk cId="3700736173" sldId="389"/>
            <ac:spMk id="2" creationId="{A82B1A84-981E-8565-CBC9-726D00D1C276}"/>
          </ac:spMkLst>
        </pc:spChg>
        <pc:spChg chg="mod topLvl">
          <ac:chgData name="Joyner, Marty" userId="28e4158c-eee9-43fa-a5d9-6a807ca7df2a" providerId="ADAL" clId="{742711CD-FC02-483E-B65D-E23BDDBEF70C}" dt="2022-11-06T21:04:36.757" v="110" actId="113"/>
          <ac:spMkLst>
            <pc:docMk/>
            <pc:sldMk cId="3700736173" sldId="389"/>
            <ac:spMk id="4" creationId="{AF26CAF1-5B3D-6AE4-F210-473A7ACD4375}"/>
          </ac:spMkLst>
        </pc:spChg>
        <pc:grpChg chg="add del mod">
          <ac:chgData name="Joyner, Marty" userId="28e4158c-eee9-43fa-a5d9-6a807ca7df2a" providerId="ADAL" clId="{742711CD-FC02-483E-B65D-E23BDDBEF70C}" dt="2022-10-30T13:14:23.457" v="107" actId="165"/>
          <ac:grpSpMkLst>
            <pc:docMk/>
            <pc:sldMk cId="3700736173" sldId="389"/>
            <ac:grpSpMk id="3" creationId="{C00077D9-7B23-312F-6C88-EBDEA1A90583}"/>
          </ac:grpSpMkLst>
        </pc:grpChg>
      </pc:sldChg>
      <pc:sldChg chg="addSp modSp mod modAnim">
        <pc:chgData name="Joyner, Marty" userId="28e4158c-eee9-43fa-a5d9-6a807ca7df2a" providerId="ADAL" clId="{742711CD-FC02-483E-B65D-E23BDDBEF70C}" dt="2022-11-06T21:42:16.722" v="281"/>
        <pc:sldMkLst>
          <pc:docMk/>
          <pc:sldMk cId="595966156" sldId="390"/>
        </pc:sldMkLst>
        <pc:spChg chg="add mod">
          <ac:chgData name="Joyner, Marty" userId="28e4158c-eee9-43fa-a5d9-6a807ca7df2a" providerId="ADAL" clId="{742711CD-FC02-483E-B65D-E23BDDBEF70C}" dt="2022-11-06T21:39:26.223" v="233" actId="20577"/>
          <ac:spMkLst>
            <pc:docMk/>
            <pc:sldMk cId="595966156" sldId="390"/>
            <ac:spMk id="2" creationId="{CD4AB3F7-5E4E-9D08-F11F-A0E47937D289}"/>
          </ac:spMkLst>
        </pc:spChg>
        <pc:picChg chg="mod">
          <ac:chgData name="Joyner, Marty" userId="28e4158c-eee9-43fa-a5d9-6a807ca7df2a" providerId="ADAL" clId="{742711CD-FC02-483E-B65D-E23BDDBEF70C}" dt="2022-11-06T21:42:12.807" v="280" actId="1440"/>
          <ac:picMkLst>
            <pc:docMk/>
            <pc:sldMk cId="595966156" sldId="390"/>
            <ac:picMk id="5" creationId="{E477D239-1FB2-12D0-F80A-DD31FE489390}"/>
          </ac:picMkLst>
        </pc:picChg>
      </pc:sldChg>
      <pc:sldChg chg="addSp modSp mod modNotesTx">
        <pc:chgData name="Joyner, Marty" userId="28e4158c-eee9-43fa-a5d9-6a807ca7df2a" providerId="ADAL" clId="{742711CD-FC02-483E-B65D-E23BDDBEF70C}" dt="2022-11-06T21:42:46.492" v="285" actId="1440"/>
        <pc:sldMkLst>
          <pc:docMk/>
          <pc:sldMk cId="3700690644" sldId="391"/>
        </pc:sldMkLst>
        <pc:spChg chg="add mod">
          <ac:chgData name="Joyner, Marty" userId="28e4158c-eee9-43fa-a5d9-6a807ca7df2a" providerId="ADAL" clId="{742711CD-FC02-483E-B65D-E23BDDBEF70C}" dt="2022-11-06T21:41:02.209" v="272" actId="14100"/>
          <ac:spMkLst>
            <pc:docMk/>
            <pc:sldMk cId="3700690644" sldId="391"/>
            <ac:spMk id="3" creationId="{56F3A18A-1FAF-6266-98A8-71CB6C05E5F9}"/>
          </ac:spMkLst>
        </pc:spChg>
        <pc:picChg chg="mod">
          <ac:chgData name="Joyner, Marty" userId="28e4158c-eee9-43fa-a5d9-6a807ca7df2a" providerId="ADAL" clId="{742711CD-FC02-483E-B65D-E23BDDBEF70C}" dt="2022-11-06T21:42:46.492" v="285" actId="1440"/>
          <ac:picMkLst>
            <pc:docMk/>
            <pc:sldMk cId="3700690644" sldId="391"/>
            <ac:picMk id="2" creationId="{24EC8FD1-F150-074A-C91C-598706E42114}"/>
          </ac:picMkLst>
        </pc:picChg>
      </pc:sldChg>
      <pc:sldChg chg="addSp modSp mod">
        <pc:chgData name="Joyner, Marty" userId="28e4158c-eee9-43fa-a5d9-6a807ca7df2a" providerId="ADAL" clId="{742711CD-FC02-483E-B65D-E23BDDBEF70C}" dt="2022-11-06T21:41:17.664" v="273" actId="1440"/>
        <pc:sldMkLst>
          <pc:docMk/>
          <pc:sldMk cId="4070373047" sldId="392"/>
        </pc:sldMkLst>
        <pc:spChg chg="add mod">
          <ac:chgData name="Joyner, Marty" userId="28e4158c-eee9-43fa-a5d9-6a807ca7df2a" providerId="ADAL" clId="{742711CD-FC02-483E-B65D-E23BDDBEF70C}" dt="2022-11-06T21:40:34.325" v="265" actId="20577"/>
          <ac:spMkLst>
            <pc:docMk/>
            <pc:sldMk cId="4070373047" sldId="392"/>
            <ac:spMk id="2" creationId="{9B19AC91-7FFD-87F0-D3CA-FED1F253D76A}"/>
          </ac:spMkLst>
        </pc:spChg>
        <pc:picChg chg="mod">
          <ac:chgData name="Joyner, Marty" userId="28e4158c-eee9-43fa-a5d9-6a807ca7df2a" providerId="ADAL" clId="{742711CD-FC02-483E-B65D-E23BDDBEF70C}" dt="2022-11-06T21:41:17.664" v="273" actId="1440"/>
          <ac:picMkLst>
            <pc:docMk/>
            <pc:sldMk cId="4070373047" sldId="392"/>
            <ac:picMk id="3" creationId="{5E2BFE4A-26BA-898A-FFA5-E25A3537F596}"/>
          </ac:picMkLst>
        </pc:picChg>
      </pc:sldChg>
      <pc:sldMasterChg chg="modSldLayout">
        <pc:chgData name="Joyner, Marty" userId="28e4158c-eee9-43fa-a5d9-6a807ca7df2a" providerId="ADAL" clId="{742711CD-FC02-483E-B65D-E23BDDBEF70C}" dt="2022-11-06T21:36:32.359" v="114"/>
        <pc:sldMasterMkLst>
          <pc:docMk/>
          <pc:sldMasterMk cId="1229683544" sldId="2147483648"/>
        </pc:sldMasterMkLst>
        <pc:sldLayoutChg chg="addSp modSp">
          <pc:chgData name="Joyner, Marty" userId="28e4158c-eee9-43fa-a5d9-6a807ca7df2a" providerId="ADAL" clId="{742711CD-FC02-483E-B65D-E23BDDBEF70C}" dt="2022-11-06T21:36:30.823" v="113"/>
          <pc:sldLayoutMkLst>
            <pc:docMk/>
            <pc:sldMasterMk cId="1229683544" sldId="2147483648"/>
            <pc:sldLayoutMk cId="2631852450" sldId="2147483652"/>
          </pc:sldLayoutMkLst>
          <pc:spChg chg="add mod">
            <ac:chgData name="Joyner, Marty" userId="28e4158c-eee9-43fa-a5d9-6a807ca7df2a" providerId="ADAL" clId="{742711CD-FC02-483E-B65D-E23BDDBEF70C}" dt="2022-11-06T21:36:30.823" v="113"/>
            <ac:spMkLst>
              <pc:docMk/>
              <pc:sldMasterMk cId="1229683544" sldId="2147483648"/>
              <pc:sldLayoutMk cId="2631852450" sldId="2147483652"/>
              <ac:spMk id="3" creationId="{D73821B9-01E3-785B-B202-7750216763FF}"/>
            </ac:spMkLst>
          </pc:spChg>
        </pc:sldLayoutChg>
        <pc:sldLayoutChg chg="addSp modSp">
          <pc:chgData name="Joyner, Marty" userId="28e4158c-eee9-43fa-a5d9-6a807ca7df2a" providerId="ADAL" clId="{742711CD-FC02-483E-B65D-E23BDDBEF70C}" dt="2022-11-06T21:36:32.359" v="114"/>
          <pc:sldLayoutMkLst>
            <pc:docMk/>
            <pc:sldMasterMk cId="1229683544" sldId="2147483648"/>
            <pc:sldLayoutMk cId="2192181691" sldId="2147483653"/>
          </pc:sldLayoutMkLst>
          <pc:spChg chg="add mod">
            <ac:chgData name="Joyner, Marty" userId="28e4158c-eee9-43fa-a5d9-6a807ca7df2a" providerId="ADAL" clId="{742711CD-FC02-483E-B65D-E23BDDBEF70C}" dt="2022-11-06T21:36:32.359" v="114"/>
            <ac:spMkLst>
              <pc:docMk/>
              <pc:sldMasterMk cId="1229683544" sldId="2147483648"/>
              <pc:sldLayoutMk cId="2192181691" sldId="2147483653"/>
              <ac:spMk id="3" creationId="{2112EF27-990A-F51A-1F41-6935503EAC4F}"/>
            </ac:spMkLst>
          </pc:spChg>
        </pc:sldLayoutChg>
      </pc:sldMaster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5" Type="http://schemas.openxmlformats.org/officeDocument/2006/relationships/image" Target="../media/image54.png"/><Relationship Id="rId4" Type="http://schemas.openxmlformats.org/officeDocument/2006/relationships/image" Target="../media/image5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5" Type="http://schemas.openxmlformats.org/officeDocument/2006/relationships/image" Target="../media/image54.png"/><Relationship Id="rId4"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CBF60F-C8F8-44B0-AC6B-68182BFF5F5B}" type="doc">
      <dgm:prSet loTypeId="urn:microsoft.com/office/officeart/2005/8/layout/venn1" loCatId="relationship" qsTypeId="urn:microsoft.com/office/officeart/2005/8/quickstyle/3d3" qsCatId="3D" csTypeId="urn:microsoft.com/office/officeart/2005/8/colors/accent1_5" csCatId="accent1"/>
      <dgm:spPr/>
      <dgm:t>
        <a:bodyPr/>
        <a:lstStyle/>
        <a:p>
          <a:endParaRPr lang="en-US"/>
        </a:p>
      </dgm:t>
    </dgm:pt>
    <dgm:pt modelId="{C2D5E1C8-6D4C-4640-A5B1-B7F2804B4520}">
      <dgm:prSet/>
      <dgm:spPr/>
      <dgm:t>
        <a:bodyPr/>
        <a:lstStyle/>
        <a:p>
          <a:r>
            <a:rPr lang="en-US" dirty="0">
              <a:latin typeface="Obvia" panose="02000503040000020004" pitchFamily="50" charset="0"/>
            </a:rPr>
            <a:t>Illegal Contact</a:t>
          </a:r>
        </a:p>
      </dgm:t>
    </dgm:pt>
    <dgm:pt modelId="{77710C98-BA5F-4139-B8B9-386F5BE1909A}" type="parTrans" cxnId="{00F99D6D-161C-492F-A88D-A4663082F16F}">
      <dgm:prSet/>
      <dgm:spPr/>
      <dgm:t>
        <a:bodyPr/>
        <a:lstStyle/>
        <a:p>
          <a:endParaRPr lang="en-US"/>
        </a:p>
      </dgm:t>
    </dgm:pt>
    <dgm:pt modelId="{EBFF6A52-0E1A-4CE9-BE17-337699715F02}" type="sibTrans" cxnId="{00F99D6D-161C-492F-A88D-A4663082F16F}">
      <dgm:prSet/>
      <dgm:spPr/>
      <dgm:t>
        <a:bodyPr/>
        <a:lstStyle/>
        <a:p>
          <a:endParaRPr lang="en-US"/>
        </a:p>
      </dgm:t>
    </dgm:pt>
    <dgm:pt modelId="{2C3CE41B-0CA7-4DC2-8FBC-F703A55C4A94}">
      <dgm:prSet/>
      <dgm:spPr/>
      <dgm:t>
        <a:bodyPr/>
        <a:lstStyle/>
        <a:p>
          <a:r>
            <a:rPr lang="en-US" dirty="0">
              <a:latin typeface="Obvia" panose="02000503040000020004" pitchFamily="50" charset="0"/>
            </a:rPr>
            <a:t>Illegal Conduct</a:t>
          </a:r>
        </a:p>
      </dgm:t>
    </dgm:pt>
    <dgm:pt modelId="{81DBCFD0-8960-4F66-AADA-7097E11A15E8}" type="parTrans" cxnId="{CDC456CA-DFCF-4041-A16F-C383B213E9A7}">
      <dgm:prSet/>
      <dgm:spPr/>
      <dgm:t>
        <a:bodyPr/>
        <a:lstStyle/>
        <a:p>
          <a:endParaRPr lang="en-US"/>
        </a:p>
      </dgm:t>
    </dgm:pt>
    <dgm:pt modelId="{CF633F7D-B838-43E8-A110-6152E71ECA93}" type="sibTrans" cxnId="{CDC456CA-DFCF-4041-A16F-C383B213E9A7}">
      <dgm:prSet/>
      <dgm:spPr/>
      <dgm:t>
        <a:bodyPr/>
        <a:lstStyle/>
        <a:p>
          <a:endParaRPr lang="en-US"/>
        </a:p>
      </dgm:t>
    </dgm:pt>
    <dgm:pt modelId="{6C98462F-E528-492E-8A1C-A65B8A80A24F}">
      <dgm:prSet/>
      <dgm:spPr/>
      <dgm:t>
        <a:bodyPr/>
        <a:lstStyle/>
        <a:p>
          <a:r>
            <a:rPr lang="en-US" dirty="0">
              <a:latin typeface="Obvia" panose="02000503040000020004" pitchFamily="50" charset="0"/>
            </a:rPr>
            <a:t>Illegal Equipment</a:t>
          </a:r>
        </a:p>
      </dgm:t>
    </dgm:pt>
    <dgm:pt modelId="{A59DDD8C-38FB-45C7-A7E1-F0A4BDCF5302}" type="parTrans" cxnId="{1CB93374-48A5-4B37-81B8-56B492DFF163}">
      <dgm:prSet/>
      <dgm:spPr/>
      <dgm:t>
        <a:bodyPr/>
        <a:lstStyle/>
        <a:p>
          <a:endParaRPr lang="en-US"/>
        </a:p>
      </dgm:t>
    </dgm:pt>
    <dgm:pt modelId="{FC8813E6-A6C1-4818-A5F5-1BD9CEFDA6C2}" type="sibTrans" cxnId="{1CB93374-48A5-4B37-81B8-56B492DFF163}">
      <dgm:prSet/>
      <dgm:spPr/>
      <dgm:t>
        <a:bodyPr/>
        <a:lstStyle/>
        <a:p>
          <a:endParaRPr lang="en-US"/>
        </a:p>
      </dgm:t>
    </dgm:pt>
    <dgm:pt modelId="{72856AEF-68E5-4594-8858-B6C31BF1D11B}" type="pres">
      <dgm:prSet presAssocID="{1BCBF60F-C8F8-44B0-AC6B-68182BFF5F5B}" presName="compositeShape" presStyleCnt="0">
        <dgm:presLayoutVars>
          <dgm:chMax val="7"/>
          <dgm:dir/>
          <dgm:resizeHandles val="exact"/>
        </dgm:presLayoutVars>
      </dgm:prSet>
      <dgm:spPr/>
    </dgm:pt>
    <dgm:pt modelId="{F13D0119-F773-4358-A22B-151568F42CF5}" type="pres">
      <dgm:prSet presAssocID="{C2D5E1C8-6D4C-4640-A5B1-B7F2804B4520}" presName="circ1" presStyleLbl="vennNode1" presStyleIdx="0" presStyleCnt="3"/>
      <dgm:spPr/>
    </dgm:pt>
    <dgm:pt modelId="{55A68353-1784-4C57-8093-92CA9C824B61}" type="pres">
      <dgm:prSet presAssocID="{C2D5E1C8-6D4C-4640-A5B1-B7F2804B4520}" presName="circ1Tx" presStyleLbl="revTx" presStyleIdx="0" presStyleCnt="0">
        <dgm:presLayoutVars>
          <dgm:chMax val="0"/>
          <dgm:chPref val="0"/>
          <dgm:bulletEnabled val="1"/>
        </dgm:presLayoutVars>
      </dgm:prSet>
      <dgm:spPr/>
    </dgm:pt>
    <dgm:pt modelId="{F468F849-8D87-4095-9A56-71B6292BC328}" type="pres">
      <dgm:prSet presAssocID="{2C3CE41B-0CA7-4DC2-8FBC-F703A55C4A94}" presName="circ2" presStyleLbl="vennNode1" presStyleIdx="1" presStyleCnt="3"/>
      <dgm:spPr/>
    </dgm:pt>
    <dgm:pt modelId="{FFD91818-A058-4BE8-8B64-578F130C0C9D}" type="pres">
      <dgm:prSet presAssocID="{2C3CE41B-0CA7-4DC2-8FBC-F703A55C4A94}" presName="circ2Tx" presStyleLbl="revTx" presStyleIdx="0" presStyleCnt="0">
        <dgm:presLayoutVars>
          <dgm:chMax val="0"/>
          <dgm:chPref val="0"/>
          <dgm:bulletEnabled val="1"/>
        </dgm:presLayoutVars>
      </dgm:prSet>
      <dgm:spPr/>
    </dgm:pt>
    <dgm:pt modelId="{A9F6A613-AFDE-47B6-98DB-564D0ACEC95E}" type="pres">
      <dgm:prSet presAssocID="{6C98462F-E528-492E-8A1C-A65B8A80A24F}" presName="circ3" presStyleLbl="vennNode1" presStyleIdx="2" presStyleCnt="3"/>
      <dgm:spPr/>
    </dgm:pt>
    <dgm:pt modelId="{570794C1-D3CD-4D56-8237-159DAECA6CC2}" type="pres">
      <dgm:prSet presAssocID="{6C98462F-E528-492E-8A1C-A65B8A80A24F}" presName="circ3Tx" presStyleLbl="revTx" presStyleIdx="0" presStyleCnt="0">
        <dgm:presLayoutVars>
          <dgm:chMax val="0"/>
          <dgm:chPref val="0"/>
          <dgm:bulletEnabled val="1"/>
        </dgm:presLayoutVars>
      </dgm:prSet>
      <dgm:spPr/>
    </dgm:pt>
  </dgm:ptLst>
  <dgm:cxnLst>
    <dgm:cxn modelId="{47B6A504-1D03-4C12-A814-E12A57C6C728}" type="presOf" srcId="{6C98462F-E528-492E-8A1C-A65B8A80A24F}" destId="{570794C1-D3CD-4D56-8237-159DAECA6CC2}" srcOrd="1" destOrd="0" presId="urn:microsoft.com/office/officeart/2005/8/layout/venn1"/>
    <dgm:cxn modelId="{36956611-C322-4691-8D7D-54C1BF342A6A}" type="presOf" srcId="{2C3CE41B-0CA7-4DC2-8FBC-F703A55C4A94}" destId="{F468F849-8D87-4095-9A56-71B6292BC328}" srcOrd="0" destOrd="0" presId="urn:microsoft.com/office/officeart/2005/8/layout/venn1"/>
    <dgm:cxn modelId="{3C860549-B4E4-40C8-AD34-AFD53056CBE1}" type="presOf" srcId="{2C3CE41B-0CA7-4DC2-8FBC-F703A55C4A94}" destId="{FFD91818-A058-4BE8-8B64-578F130C0C9D}" srcOrd="1" destOrd="0" presId="urn:microsoft.com/office/officeart/2005/8/layout/venn1"/>
    <dgm:cxn modelId="{00F99D6D-161C-492F-A88D-A4663082F16F}" srcId="{1BCBF60F-C8F8-44B0-AC6B-68182BFF5F5B}" destId="{C2D5E1C8-6D4C-4640-A5B1-B7F2804B4520}" srcOrd="0" destOrd="0" parTransId="{77710C98-BA5F-4139-B8B9-386F5BE1909A}" sibTransId="{EBFF6A52-0E1A-4CE9-BE17-337699715F02}"/>
    <dgm:cxn modelId="{0E718070-77AD-4761-A3B1-9DFBD6955635}" type="presOf" srcId="{1BCBF60F-C8F8-44B0-AC6B-68182BFF5F5B}" destId="{72856AEF-68E5-4594-8858-B6C31BF1D11B}" srcOrd="0" destOrd="0" presId="urn:microsoft.com/office/officeart/2005/8/layout/venn1"/>
    <dgm:cxn modelId="{1CB93374-48A5-4B37-81B8-56B492DFF163}" srcId="{1BCBF60F-C8F8-44B0-AC6B-68182BFF5F5B}" destId="{6C98462F-E528-492E-8A1C-A65B8A80A24F}" srcOrd="2" destOrd="0" parTransId="{A59DDD8C-38FB-45C7-A7E1-F0A4BDCF5302}" sibTransId="{FC8813E6-A6C1-4818-A5F5-1BD9CEFDA6C2}"/>
    <dgm:cxn modelId="{2364CDAD-D879-41B4-9F36-45CD53CF98D5}" type="presOf" srcId="{C2D5E1C8-6D4C-4640-A5B1-B7F2804B4520}" destId="{F13D0119-F773-4358-A22B-151568F42CF5}" srcOrd="0" destOrd="0" presId="urn:microsoft.com/office/officeart/2005/8/layout/venn1"/>
    <dgm:cxn modelId="{CDC456CA-DFCF-4041-A16F-C383B213E9A7}" srcId="{1BCBF60F-C8F8-44B0-AC6B-68182BFF5F5B}" destId="{2C3CE41B-0CA7-4DC2-8FBC-F703A55C4A94}" srcOrd="1" destOrd="0" parTransId="{81DBCFD0-8960-4F66-AADA-7097E11A15E8}" sibTransId="{CF633F7D-B838-43E8-A110-6152E71ECA93}"/>
    <dgm:cxn modelId="{186A28D5-092F-4A40-87CD-DBD48B75B2C6}" type="presOf" srcId="{C2D5E1C8-6D4C-4640-A5B1-B7F2804B4520}" destId="{55A68353-1784-4C57-8093-92CA9C824B61}" srcOrd="1" destOrd="0" presId="urn:microsoft.com/office/officeart/2005/8/layout/venn1"/>
    <dgm:cxn modelId="{3ADA5EF0-89EA-4706-8F44-6613DB7CDA88}" type="presOf" srcId="{6C98462F-E528-492E-8A1C-A65B8A80A24F}" destId="{A9F6A613-AFDE-47B6-98DB-564D0ACEC95E}" srcOrd="0" destOrd="0" presId="urn:microsoft.com/office/officeart/2005/8/layout/venn1"/>
    <dgm:cxn modelId="{D1BDDD0A-73E0-441C-AC1B-09DF4DB2646C}" type="presParOf" srcId="{72856AEF-68E5-4594-8858-B6C31BF1D11B}" destId="{F13D0119-F773-4358-A22B-151568F42CF5}" srcOrd="0" destOrd="0" presId="urn:microsoft.com/office/officeart/2005/8/layout/venn1"/>
    <dgm:cxn modelId="{BB9E4CC9-7C85-48C6-A802-5A3A72E50F17}" type="presParOf" srcId="{72856AEF-68E5-4594-8858-B6C31BF1D11B}" destId="{55A68353-1784-4C57-8093-92CA9C824B61}" srcOrd="1" destOrd="0" presId="urn:microsoft.com/office/officeart/2005/8/layout/venn1"/>
    <dgm:cxn modelId="{BFAF3E19-DC21-48C3-8B95-A040C9488E28}" type="presParOf" srcId="{72856AEF-68E5-4594-8858-B6C31BF1D11B}" destId="{F468F849-8D87-4095-9A56-71B6292BC328}" srcOrd="2" destOrd="0" presId="urn:microsoft.com/office/officeart/2005/8/layout/venn1"/>
    <dgm:cxn modelId="{35BC5C89-7240-47AB-81F3-4643F991C1D9}" type="presParOf" srcId="{72856AEF-68E5-4594-8858-B6C31BF1D11B}" destId="{FFD91818-A058-4BE8-8B64-578F130C0C9D}" srcOrd="3" destOrd="0" presId="urn:microsoft.com/office/officeart/2005/8/layout/venn1"/>
    <dgm:cxn modelId="{BDEFDF58-75D8-4377-AFC2-D631FB734B11}" type="presParOf" srcId="{72856AEF-68E5-4594-8858-B6C31BF1D11B}" destId="{A9F6A613-AFDE-47B6-98DB-564D0ACEC95E}" srcOrd="4" destOrd="0" presId="urn:microsoft.com/office/officeart/2005/8/layout/venn1"/>
    <dgm:cxn modelId="{B321458D-CD0F-4884-BB31-4AA5F7F212B1}" type="presParOf" srcId="{72856AEF-68E5-4594-8858-B6C31BF1D11B}" destId="{570794C1-D3CD-4D56-8237-159DAECA6C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34BAB99-A966-4292-B6D6-6ECF0E71E63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C1534CE-A5C9-415D-ABCA-CA14CAA16557}">
      <dgm:prSet/>
      <dgm:spPr>
        <a:solidFill>
          <a:srgbClr val="002060"/>
        </a:solidFill>
      </dgm:spPr>
      <dgm:t>
        <a:bodyPr/>
        <a:lstStyle/>
        <a:p>
          <a:r>
            <a:rPr lang="en-US" b="1" dirty="0"/>
            <a:t>Crosscheck</a:t>
          </a:r>
        </a:p>
      </dgm:t>
    </dgm:pt>
    <dgm:pt modelId="{7F8A7399-77DE-460B-809E-BFF7711C8ACC}" type="parTrans" cxnId="{9FE97D5F-6079-4829-A50A-36EA03E787BC}">
      <dgm:prSet/>
      <dgm:spPr/>
      <dgm:t>
        <a:bodyPr/>
        <a:lstStyle/>
        <a:p>
          <a:endParaRPr lang="en-US"/>
        </a:p>
      </dgm:t>
    </dgm:pt>
    <dgm:pt modelId="{8BA18A0A-144D-4F0E-9AAC-7FF092EDF74F}" type="sibTrans" cxnId="{9FE97D5F-6079-4829-A50A-36EA03E787BC}">
      <dgm:prSet/>
      <dgm:spPr/>
      <dgm:t>
        <a:bodyPr/>
        <a:lstStyle/>
        <a:p>
          <a:endParaRPr lang="en-US"/>
        </a:p>
      </dgm:t>
    </dgm:pt>
    <dgm:pt modelId="{18B6EE91-F8CD-45C4-A33A-6B85DD49BF53}">
      <dgm:prSet/>
      <dgm:spPr>
        <a:solidFill>
          <a:srgbClr val="002060"/>
        </a:solidFill>
      </dgm:spPr>
      <dgm:t>
        <a:bodyPr/>
        <a:lstStyle/>
        <a:p>
          <a:r>
            <a:rPr lang="en-US" b="1" dirty="0"/>
            <a:t>Illegal Body Check</a:t>
          </a:r>
        </a:p>
      </dgm:t>
    </dgm:pt>
    <dgm:pt modelId="{9B0855B2-043D-49F1-9CB1-2F7F9190B61E}" type="parTrans" cxnId="{C9CD4630-767D-4EB2-B7BB-89BD1C1E0EE2}">
      <dgm:prSet/>
      <dgm:spPr/>
      <dgm:t>
        <a:bodyPr/>
        <a:lstStyle/>
        <a:p>
          <a:endParaRPr lang="en-US"/>
        </a:p>
      </dgm:t>
    </dgm:pt>
    <dgm:pt modelId="{00B363D0-8EC1-4F63-91A8-02DBE798C553}" type="sibTrans" cxnId="{C9CD4630-767D-4EB2-B7BB-89BD1C1E0EE2}">
      <dgm:prSet/>
      <dgm:spPr/>
      <dgm:t>
        <a:bodyPr/>
        <a:lstStyle/>
        <a:p>
          <a:endParaRPr lang="en-US"/>
        </a:p>
      </dgm:t>
    </dgm:pt>
    <dgm:pt modelId="{549980BC-18E0-4B84-88C6-D6D3B68B8CCF}">
      <dgm:prSet/>
      <dgm:spPr>
        <a:solidFill>
          <a:srgbClr val="002060"/>
        </a:solidFill>
      </dgm:spPr>
      <dgm:t>
        <a:bodyPr/>
        <a:lstStyle/>
        <a:p>
          <a:r>
            <a:rPr lang="en-US" b="1" dirty="0"/>
            <a:t>Checks involving Head/Neck</a:t>
          </a:r>
        </a:p>
      </dgm:t>
    </dgm:pt>
    <dgm:pt modelId="{4AF327FD-5EDC-4FBF-8FB1-879707373352}" type="parTrans" cxnId="{111666B4-3407-4835-B074-1D3C10E85CB8}">
      <dgm:prSet/>
      <dgm:spPr/>
      <dgm:t>
        <a:bodyPr/>
        <a:lstStyle/>
        <a:p>
          <a:endParaRPr lang="en-US"/>
        </a:p>
      </dgm:t>
    </dgm:pt>
    <dgm:pt modelId="{B6AE0B58-0ECD-456F-906D-48826E790EF1}" type="sibTrans" cxnId="{111666B4-3407-4835-B074-1D3C10E85CB8}">
      <dgm:prSet/>
      <dgm:spPr/>
      <dgm:t>
        <a:bodyPr/>
        <a:lstStyle/>
        <a:p>
          <a:endParaRPr lang="en-US"/>
        </a:p>
      </dgm:t>
    </dgm:pt>
    <dgm:pt modelId="{61480F59-1A59-4721-B3BC-212A94752C62}">
      <dgm:prSet/>
      <dgm:spPr>
        <a:solidFill>
          <a:srgbClr val="002060"/>
        </a:solidFill>
      </dgm:spPr>
      <dgm:t>
        <a:bodyPr/>
        <a:lstStyle/>
        <a:p>
          <a:r>
            <a:rPr lang="en-US" b="1" dirty="0"/>
            <a:t>Body check a Defenseless player</a:t>
          </a:r>
        </a:p>
      </dgm:t>
    </dgm:pt>
    <dgm:pt modelId="{93906F7C-8524-4EA6-AD64-7D005DE2B107}" type="parTrans" cxnId="{E67A999D-DEA1-4B23-860D-CFB381DE1DDE}">
      <dgm:prSet/>
      <dgm:spPr/>
      <dgm:t>
        <a:bodyPr/>
        <a:lstStyle/>
        <a:p>
          <a:endParaRPr lang="en-US"/>
        </a:p>
      </dgm:t>
    </dgm:pt>
    <dgm:pt modelId="{D6B06A37-3D6A-4BC9-8BE2-B42D01786CE9}" type="sibTrans" cxnId="{E67A999D-DEA1-4B23-860D-CFB381DE1DDE}">
      <dgm:prSet/>
      <dgm:spPr/>
      <dgm:t>
        <a:bodyPr/>
        <a:lstStyle/>
        <a:p>
          <a:endParaRPr lang="en-US"/>
        </a:p>
      </dgm:t>
    </dgm:pt>
    <dgm:pt modelId="{DAAAB3C3-295C-4969-8ED0-349A7CC079F4}">
      <dgm:prSet/>
      <dgm:spPr>
        <a:solidFill>
          <a:srgbClr val="002060"/>
        </a:solidFill>
      </dgm:spPr>
      <dgm:t>
        <a:bodyPr/>
        <a:lstStyle/>
        <a:p>
          <a:r>
            <a:rPr lang="en-US" b="1" dirty="0"/>
            <a:t>Slashing</a:t>
          </a:r>
        </a:p>
      </dgm:t>
    </dgm:pt>
    <dgm:pt modelId="{833073F4-4C17-40F2-8546-2C58BAE6A866}" type="parTrans" cxnId="{7EC5E5B6-6822-4436-A3E1-89F52E4BE462}">
      <dgm:prSet/>
      <dgm:spPr/>
      <dgm:t>
        <a:bodyPr/>
        <a:lstStyle/>
        <a:p>
          <a:endParaRPr lang="en-US"/>
        </a:p>
      </dgm:t>
    </dgm:pt>
    <dgm:pt modelId="{812325EB-E1AB-4E47-8A6F-26D4011A68BD}" type="sibTrans" cxnId="{7EC5E5B6-6822-4436-A3E1-89F52E4BE462}">
      <dgm:prSet/>
      <dgm:spPr/>
      <dgm:t>
        <a:bodyPr/>
        <a:lstStyle/>
        <a:p>
          <a:endParaRPr lang="en-US"/>
        </a:p>
      </dgm:t>
    </dgm:pt>
    <dgm:pt modelId="{903D7F11-8618-43CA-BC97-A67B9395DE85}">
      <dgm:prSet/>
      <dgm:spPr>
        <a:solidFill>
          <a:srgbClr val="002060"/>
        </a:solidFill>
      </dgm:spPr>
      <dgm:t>
        <a:bodyPr/>
        <a:lstStyle/>
        <a:p>
          <a:r>
            <a:rPr lang="en-US" b="1" dirty="0"/>
            <a:t>Tripping</a:t>
          </a:r>
        </a:p>
      </dgm:t>
    </dgm:pt>
    <dgm:pt modelId="{DF3C0F1F-ABB8-48F9-B48F-07CC8EF11658}" type="parTrans" cxnId="{A5283A7E-42BB-42D7-87DD-E065A0B4EC4D}">
      <dgm:prSet/>
      <dgm:spPr/>
      <dgm:t>
        <a:bodyPr/>
        <a:lstStyle/>
        <a:p>
          <a:endParaRPr lang="en-US"/>
        </a:p>
      </dgm:t>
    </dgm:pt>
    <dgm:pt modelId="{F6B64122-6E4C-4CA0-B6D0-5D03CD836A55}" type="sibTrans" cxnId="{A5283A7E-42BB-42D7-87DD-E065A0B4EC4D}">
      <dgm:prSet/>
      <dgm:spPr/>
      <dgm:t>
        <a:bodyPr/>
        <a:lstStyle/>
        <a:p>
          <a:endParaRPr lang="en-US"/>
        </a:p>
      </dgm:t>
    </dgm:pt>
    <dgm:pt modelId="{B35DADBE-3E3E-4A22-87E3-C2E99EC51EA6}">
      <dgm:prSet/>
      <dgm:spPr>
        <a:solidFill>
          <a:srgbClr val="002060"/>
        </a:solidFill>
      </dgm:spPr>
      <dgm:t>
        <a:bodyPr/>
        <a:lstStyle/>
        <a:p>
          <a:r>
            <a:rPr lang="en-US" b="1" dirty="0"/>
            <a:t>Unnecessary Roughness</a:t>
          </a:r>
        </a:p>
      </dgm:t>
    </dgm:pt>
    <dgm:pt modelId="{082B44A0-2164-4DD2-B32A-AF0789E9D74A}" type="parTrans" cxnId="{02C811FF-33A1-48F6-BD28-1240092512B3}">
      <dgm:prSet/>
      <dgm:spPr/>
      <dgm:t>
        <a:bodyPr/>
        <a:lstStyle/>
        <a:p>
          <a:endParaRPr lang="en-US"/>
        </a:p>
      </dgm:t>
    </dgm:pt>
    <dgm:pt modelId="{09C70F47-D2BE-49EF-A06A-3522D5160A5D}" type="sibTrans" cxnId="{02C811FF-33A1-48F6-BD28-1240092512B3}">
      <dgm:prSet/>
      <dgm:spPr/>
      <dgm:t>
        <a:bodyPr/>
        <a:lstStyle/>
        <a:p>
          <a:endParaRPr lang="en-US"/>
        </a:p>
      </dgm:t>
    </dgm:pt>
    <dgm:pt modelId="{32BB5479-FB4E-46A0-916E-945867E4CE82}" type="pres">
      <dgm:prSet presAssocID="{B34BAB99-A966-4292-B6D6-6ECF0E71E632}" presName="Name0" presStyleCnt="0">
        <dgm:presLayoutVars>
          <dgm:chMax val="7"/>
          <dgm:chPref val="7"/>
          <dgm:dir/>
        </dgm:presLayoutVars>
      </dgm:prSet>
      <dgm:spPr/>
    </dgm:pt>
    <dgm:pt modelId="{60ADD7C6-F1F7-4645-ACC7-B811BF0E23AD}" type="pres">
      <dgm:prSet presAssocID="{B34BAB99-A966-4292-B6D6-6ECF0E71E632}" presName="Name1" presStyleCnt="0"/>
      <dgm:spPr/>
    </dgm:pt>
    <dgm:pt modelId="{05610A5F-706D-45DD-85E4-82867991B27C}" type="pres">
      <dgm:prSet presAssocID="{B34BAB99-A966-4292-B6D6-6ECF0E71E632}" presName="cycle" presStyleCnt="0"/>
      <dgm:spPr/>
    </dgm:pt>
    <dgm:pt modelId="{A0AB15BA-9E79-4CC8-88A8-89C3E57D6249}" type="pres">
      <dgm:prSet presAssocID="{B34BAB99-A966-4292-B6D6-6ECF0E71E632}" presName="srcNode" presStyleLbl="node1" presStyleIdx="0" presStyleCnt="7"/>
      <dgm:spPr/>
    </dgm:pt>
    <dgm:pt modelId="{2EA438CC-EE46-416C-B19F-24F26AAE1C76}" type="pres">
      <dgm:prSet presAssocID="{B34BAB99-A966-4292-B6D6-6ECF0E71E632}" presName="conn" presStyleLbl="parChTrans1D2" presStyleIdx="0" presStyleCnt="1"/>
      <dgm:spPr/>
    </dgm:pt>
    <dgm:pt modelId="{8B2D8A09-1019-49BC-AC94-46943FDE812C}" type="pres">
      <dgm:prSet presAssocID="{B34BAB99-A966-4292-B6D6-6ECF0E71E632}" presName="extraNode" presStyleLbl="node1" presStyleIdx="0" presStyleCnt="7"/>
      <dgm:spPr/>
    </dgm:pt>
    <dgm:pt modelId="{1496377B-C821-47B6-AAE0-0CD220AFA805}" type="pres">
      <dgm:prSet presAssocID="{B34BAB99-A966-4292-B6D6-6ECF0E71E632}" presName="dstNode" presStyleLbl="node1" presStyleIdx="0" presStyleCnt="7"/>
      <dgm:spPr/>
    </dgm:pt>
    <dgm:pt modelId="{CC7DCD47-8F5A-4B48-A834-0788C8E84D98}" type="pres">
      <dgm:prSet presAssocID="{2C1534CE-A5C9-415D-ABCA-CA14CAA16557}" presName="text_1" presStyleLbl="node1" presStyleIdx="0" presStyleCnt="7">
        <dgm:presLayoutVars>
          <dgm:bulletEnabled val="1"/>
        </dgm:presLayoutVars>
      </dgm:prSet>
      <dgm:spPr/>
    </dgm:pt>
    <dgm:pt modelId="{B3AF1D8A-DF63-433C-8372-DC88ADEA471E}" type="pres">
      <dgm:prSet presAssocID="{2C1534CE-A5C9-415D-ABCA-CA14CAA16557}" presName="accent_1" presStyleCnt="0"/>
      <dgm:spPr/>
    </dgm:pt>
    <dgm:pt modelId="{2576F501-AAFF-4CF2-A644-BEE765F8CE5B}" type="pres">
      <dgm:prSet presAssocID="{2C1534CE-A5C9-415D-ABCA-CA14CAA16557}" presName="accentRepeatNode" presStyleLbl="solidFgAcc1" presStyleIdx="0" presStyleCnt="7"/>
      <dgm:spPr/>
    </dgm:pt>
    <dgm:pt modelId="{603C5ECA-ED3D-464E-B85B-345BA02F28E5}" type="pres">
      <dgm:prSet presAssocID="{18B6EE91-F8CD-45C4-A33A-6B85DD49BF53}" presName="text_2" presStyleLbl="node1" presStyleIdx="1" presStyleCnt="7">
        <dgm:presLayoutVars>
          <dgm:bulletEnabled val="1"/>
        </dgm:presLayoutVars>
      </dgm:prSet>
      <dgm:spPr/>
    </dgm:pt>
    <dgm:pt modelId="{1B13ADDC-DAB6-42A5-8208-9D93F569A7BD}" type="pres">
      <dgm:prSet presAssocID="{18B6EE91-F8CD-45C4-A33A-6B85DD49BF53}" presName="accent_2" presStyleCnt="0"/>
      <dgm:spPr/>
    </dgm:pt>
    <dgm:pt modelId="{CA7101AC-960B-453F-B2A5-765167D1E1A0}" type="pres">
      <dgm:prSet presAssocID="{18B6EE91-F8CD-45C4-A33A-6B85DD49BF53}" presName="accentRepeatNode" presStyleLbl="solidFgAcc1" presStyleIdx="1" presStyleCnt="7"/>
      <dgm:spPr/>
    </dgm:pt>
    <dgm:pt modelId="{FE2DFC27-5B4D-4DCF-9FF3-BA552A498F25}" type="pres">
      <dgm:prSet presAssocID="{549980BC-18E0-4B84-88C6-D6D3B68B8CCF}" presName="text_3" presStyleLbl="node1" presStyleIdx="2" presStyleCnt="7">
        <dgm:presLayoutVars>
          <dgm:bulletEnabled val="1"/>
        </dgm:presLayoutVars>
      </dgm:prSet>
      <dgm:spPr/>
    </dgm:pt>
    <dgm:pt modelId="{6B29AEB3-F43F-4BA7-8924-65FA3DF2BDDC}" type="pres">
      <dgm:prSet presAssocID="{549980BC-18E0-4B84-88C6-D6D3B68B8CCF}" presName="accent_3" presStyleCnt="0"/>
      <dgm:spPr/>
    </dgm:pt>
    <dgm:pt modelId="{CDF44B5A-FC60-4515-9094-207181D7E1CA}" type="pres">
      <dgm:prSet presAssocID="{549980BC-18E0-4B84-88C6-D6D3B68B8CCF}" presName="accentRepeatNode" presStyleLbl="solidFgAcc1" presStyleIdx="2" presStyleCnt="7"/>
      <dgm:spPr/>
    </dgm:pt>
    <dgm:pt modelId="{02271AB0-BAB7-495C-9B66-EE150CE27311}" type="pres">
      <dgm:prSet presAssocID="{61480F59-1A59-4721-B3BC-212A94752C62}" presName="text_4" presStyleLbl="node1" presStyleIdx="3" presStyleCnt="7">
        <dgm:presLayoutVars>
          <dgm:bulletEnabled val="1"/>
        </dgm:presLayoutVars>
      </dgm:prSet>
      <dgm:spPr/>
    </dgm:pt>
    <dgm:pt modelId="{4E0F7338-6F4F-4B25-B8C9-D4FD3FD34F17}" type="pres">
      <dgm:prSet presAssocID="{61480F59-1A59-4721-B3BC-212A94752C62}" presName="accent_4" presStyleCnt="0"/>
      <dgm:spPr/>
    </dgm:pt>
    <dgm:pt modelId="{7189D59B-B3E8-4F52-B9DC-681EE92A0CB2}" type="pres">
      <dgm:prSet presAssocID="{61480F59-1A59-4721-B3BC-212A94752C62}" presName="accentRepeatNode" presStyleLbl="solidFgAcc1" presStyleIdx="3" presStyleCnt="7"/>
      <dgm:spPr/>
    </dgm:pt>
    <dgm:pt modelId="{74406714-0D59-4DF8-8C56-4CD3D34B701E}" type="pres">
      <dgm:prSet presAssocID="{DAAAB3C3-295C-4969-8ED0-349A7CC079F4}" presName="text_5" presStyleLbl="node1" presStyleIdx="4" presStyleCnt="7">
        <dgm:presLayoutVars>
          <dgm:bulletEnabled val="1"/>
        </dgm:presLayoutVars>
      </dgm:prSet>
      <dgm:spPr/>
    </dgm:pt>
    <dgm:pt modelId="{90D128D8-20D4-447D-826D-C91C6DC6D9E0}" type="pres">
      <dgm:prSet presAssocID="{DAAAB3C3-295C-4969-8ED0-349A7CC079F4}" presName="accent_5" presStyleCnt="0"/>
      <dgm:spPr/>
    </dgm:pt>
    <dgm:pt modelId="{1D706209-E81A-4590-A02D-21EC8BE42280}" type="pres">
      <dgm:prSet presAssocID="{DAAAB3C3-295C-4969-8ED0-349A7CC079F4}" presName="accentRepeatNode" presStyleLbl="solidFgAcc1" presStyleIdx="4" presStyleCnt="7"/>
      <dgm:spPr/>
    </dgm:pt>
    <dgm:pt modelId="{060C6FEC-3BC4-4D44-87FD-CD602EAAAEA9}" type="pres">
      <dgm:prSet presAssocID="{903D7F11-8618-43CA-BC97-A67B9395DE85}" presName="text_6" presStyleLbl="node1" presStyleIdx="5" presStyleCnt="7">
        <dgm:presLayoutVars>
          <dgm:bulletEnabled val="1"/>
        </dgm:presLayoutVars>
      </dgm:prSet>
      <dgm:spPr/>
    </dgm:pt>
    <dgm:pt modelId="{8995A02C-DF48-4798-A5B2-3137077530DD}" type="pres">
      <dgm:prSet presAssocID="{903D7F11-8618-43CA-BC97-A67B9395DE85}" presName="accent_6" presStyleCnt="0"/>
      <dgm:spPr/>
    </dgm:pt>
    <dgm:pt modelId="{3B73A6D6-4867-47BA-9909-26A718E17B6F}" type="pres">
      <dgm:prSet presAssocID="{903D7F11-8618-43CA-BC97-A67B9395DE85}" presName="accentRepeatNode" presStyleLbl="solidFgAcc1" presStyleIdx="5" presStyleCnt="7"/>
      <dgm:spPr/>
    </dgm:pt>
    <dgm:pt modelId="{322E65FE-CF73-4268-B5B4-DD07F6B08E56}" type="pres">
      <dgm:prSet presAssocID="{B35DADBE-3E3E-4A22-87E3-C2E99EC51EA6}" presName="text_7" presStyleLbl="node1" presStyleIdx="6" presStyleCnt="7">
        <dgm:presLayoutVars>
          <dgm:bulletEnabled val="1"/>
        </dgm:presLayoutVars>
      </dgm:prSet>
      <dgm:spPr/>
    </dgm:pt>
    <dgm:pt modelId="{993F6D5D-E9FC-424A-B797-E8C43ABDF5BF}" type="pres">
      <dgm:prSet presAssocID="{B35DADBE-3E3E-4A22-87E3-C2E99EC51EA6}" presName="accent_7" presStyleCnt="0"/>
      <dgm:spPr/>
    </dgm:pt>
    <dgm:pt modelId="{A0FC2570-AFDD-47E9-B899-EC4080D9A4DF}" type="pres">
      <dgm:prSet presAssocID="{B35DADBE-3E3E-4A22-87E3-C2E99EC51EA6}" presName="accentRepeatNode" presStyleLbl="solidFgAcc1" presStyleIdx="6" presStyleCnt="7"/>
      <dgm:spPr/>
    </dgm:pt>
  </dgm:ptLst>
  <dgm:cxnLst>
    <dgm:cxn modelId="{53470E15-1CE8-45F6-A31A-DC050EF31E06}" type="presOf" srcId="{8BA18A0A-144D-4F0E-9AAC-7FF092EDF74F}" destId="{2EA438CC-EE46-416C-B19F-24F26AAE1C76}" srcOrd="0" destOrd="0" presId="urn:microsoft.com/office/officeart/2008/layout/VerticalCurvedList"/>
    <dgm:cxn modelId="{6019442C-CAA4-490B-BB21-6A327E95A459}" type="presOf" srcId="{B34BAB99-A966-4292-B6D6-6ECF0E71E632}" destId="{32BB5479-FB4E-46A0-916E-945867E4CE82}" srcOrd="0" destOrd="0" presId="urn:microsoft.com/office/officeart/2008/layout/VerticalCurvedList"/>
    <dgm:cxn modelId="{C9CD4630-767D-4EB2-B7BB-89BD1C1E0EE2}" srcId="{B34BAB99-A966-4292-B6D6-6ECF0E71E632}" destId="{18B6EE91-F8CD-45C4-A33A-6B85DD49BF53}" srcOrd="1" destOrd="0" parTransId="{9B0855B2-043D-49F1-9CB1-2F7F9190B61E}" sibTransId="{00B363D0-8EC1-4F63-91A8-02DBE798C553}"/>
    <dgm:cxn modelId="{2E57285D-9C3A-40FE-8191-8C88DAFA5FC6}" type="presOf" srcId="{18B6EE91-F8CD-45C4-A33A-6B85DD49BF53}" destId="{603C5ECA-ED3D-464E-B85B-345BA02F28E5}" srcOrd="0" destOrd="0" presId="urn:microsoft.com/office/officeart/2008/layout/VerticalCurvedList"/>
    <dgm:cxn modelId="{9FE97D5F-6079-4829-A50A-36EA03E787BC}" srcId="{B34BAB99-A966-4292-B6D6-6ECF0E71E632}" destId="{2C1534CE-A5C9-415D-ABCA-CA14CAA16557}" srcOrd="0" destOrd="0" parTransId="{7F8A7399-77DE-460B-809E-BFF7711C8ACC}" sibTransId="{8BA18A0A-144D-4F0E-9AAC-7FF092EDF74F}"/>
    <dgm:cxn modelId="{FC538E44-366C-4934-910F-B466CC05359C}" type="presOf" srcId="{2C1534CE-A5C9-415D-ABCA-CA14CAA16557}" destId="{CC7DCD47-8F5A-4B48-A834-0788C8E84D98}" srcOrd="0" destOrd="0" presId="urn:microsoft.com/office/officeart/2008/layout/VerticalCurvedList"/>
    <dgm:cxn modelId="{81695B4E-78AB-4F78-8579-A20A4BBD051D}" type="presOf" srcId="{DAAAB3C3-295C-4969-8ED0-349A7CC079F4}" destId="{74406714-0D59-4DF8-8C56-4CD3D34B701E}" srcOrd="0" destOrd="0" presId="urn:microsoft.com/office/officeart/2008/layout/VerticalCurvedList"/>
    <dgm:cxn modelId="{E76EB851-B2FD-4D91-B823-C5CDA8723260}" type="presOf" srcId="{549980BC-18E0-4B84-88C6-D6D3B68B8CCF}" destId="{FE2DFC27-5B4D-4DCF-9FF3-BA552A498F25}" srcOrd="0" destOrd="0" presId="urn:microsoft.com/office/officeart/2008/layout/VerticalCurvedList"/>
    <dgm:cxn modelId="{A5283A7E-42BB-42D7-87DD-E065A0B4EC4D}" srcId="{B34BAB99-A966-4292-B6D6-6ECF0E71E632}" destId="{903D7F11-8618-43CA-BC97-A67B9395DE85}" srcOrd="5" destOrd="0" parTransId="{DF3C0F1F-ABB8-48F9-B48F-07CC8EF11658}" sibTransId="{F6B64122-6E4C-4CA0-B6D0-5D03CD836A55}"/>
    <dgm:cxn modelId="{E67A999D-DEA1-4B23-860D-CFB381DE1DDE}" srcId="{B34BAB99-A966-4292-B6D6-6ECF0E71E632}" destId="{61480F59-1A59-4721-B3BC-212A94752C62}" srcOrd="3" destOrd="0" parTransId="{93906F7C-8524-4EA6-AD64-7D005DE2B107}" sibTransId="{D6B06A37-3D6A-4BC9-8BE2-B42D01786CE9}"/>
    <dgm:cxn modelId="{111666B4-3407-4835-B074-1D3C10E85CB8}" srcId="{B34BAB99-A966-4292-B6D6-6ECF0E71E632}" destId="{549980BC-18E0-4B84-88C6-D6D3B68B8CCF}" srcOrd="2" destOrd="0" parTransId="{4AF327FD-5EDC-4FBF-8FB1-879707373352}" sibTransId="{B6AE0B58-0ECD-456F-906D-48826E790EF1}"/>
    <dgm:cxn modelId="{7EC5E5B6-6822-4436-A3E1-89F52E4BE462}" srcId="{B34BAB99-A966-4292-B6D6-6ECF0E71E632}" destId="{DAAAB3C3-295C-4969-8ED0-349A7CC079F4}" srcOrd="4" destOrd="0" parTransId="{833073F4-4C17-40F2-8546-2C58BAE6A866}" sibTransId="{812325EB-E1AB-4E47-8A6F-26D4011A68BD}"/>
    <dgm:cxn modelId="{04C35CCA-7742-4933-857C-9F0BCD6C3CA9}" type="presOf" srcId="{B35DADBE-3E3E-4A22-87E3-C2E99EC51EA6}" destId="{322E65FE-CF73-4268-B5B4-DD07F6B08E56}" srcOrd="0" destOrd="0" presId="urn:microsoft.com/office/officeart/2008/layout/VerticalCurvedList"/>
    <dgm:cxn modelId="{D06013CB-6549-4364-830B-E0D9239BC6DB}" type="presOf" srcId="{903D7F11-8618-43CA-BC97-A67B9395DE85}" destId="{060C6FEC-3BC4-4D44-87FD-CD602EAAAEA9}" srcOrd="0" destOrd="0" presId="urn:microsoft.com/office/officeart/2008/layout/VerticalCurvedList"/>
    <dgm:cxn modelId="{69D35CD6-2C40-4ED6-AB4F-93346451C8BD}" type="presOf" srcId="{61480F59-1A59-4721-B3BC-212A94752C62}" destId="{02271AB0-BAB7-495C-9B66-EE150CE27311}" srcOrd="0" destOrd="0" presId="urn:microsoft.com/office/officeart/2008/layout/VerticalCurvedList"/>
    <dgm:cxn modelId="{02C811FF-33A1-48F6-BD28-1240092512B3}" srcId="{B34BAB99-A966-4292-B6D6-6ECF0E71E632}" destId="{B35DADBE-3E3E-4A22-87E3-C2E99EC51EA6}" srcOrd="6" destOrd="0" parTransId="{082B44A0-2164-4DD2-B32A-AF0789E9D74A}" sibTransId="{09C70F47-D2BE-49EF-A06A-3522D5160A5D}"/>
    <dgm:cxn modelId="{F640A287-ACB0-453A-A34A-9E8B96E914E6}" type="presParOf" srcId="{32BB5479-FB4E-46A0-916E-945867E4CE82}" destId="{60ADD7C6-F1F7-4645-ACC7-B811BF0E23AD}" srcOrd="0" destOrd="0" presId="urn:microsoft.com/office/officeart/2008/layout/VerticalCurvedList"/>
    <dgm:cxn modelId="{788FCCC8-B976-4510-A309-6CF612C51F32}" type="presParOf" srcId="{60ADD7C6-F1F7-4645-ACC7-B811BF0E23AD}" destId="{05610A5F-706D-45DD-85E4-82867991B27C}" srcOrd="0" destOrd="0" presId="urn:microsoft.com/office/officeart/2008/layout/VerticalCurvedList"/>
    <dgm:cxn modelId="{7C0A5ACF-6590-4962-A888-ADEA2E78EF7C}" type="presParOf" srcId="{05610A5F-706D-45DD-85E4-82867991B27C}" destId="{A0AB15BA-9E79-4CC8-88A8-89C3E57D6249}" srcOrd="0" destOrd="0" presId="urn:microsoft.com/office/officeart/2008/layout/VerticalCurvedList"/>
    <dgm:cxn modelId="{5FA7B5C5-B657-4E63-86E9-F9636BFBD356}" type="presParOf" srcId="{05610A5F-706D-45DD-85E4-82867991B27C}" destId="{2EA438CC-EE46-416C-B19F-24F26AAE1C76}" srcOrd="1" destOrd="0" presId="urn:microsoft.com/office/officeart/2008/layout/VerticalCurvedList"/>
    <dgm:cxn modelId="{2CD1E133-36A7-403F-BC37-998EA82332DD}" type="presParOf" srcId="{05610A5F-706D-45DD-85E4-82867991B27C}" destId="{8B2D8A09-1019-49BC-AC94-46943FDE812C}" srcOrd="2" destOrd="0" presId="urn:microsoft.com/office/officeart/2008/layout/VerticalCurvedList"/>
    <dgm:cxn modelId="{8F163439-4761-4685-BEA1-7C00C0E36C12}" type="presParOf" srcId="{05610A5F-706D-45DD-85E4-82867991B27C}" destId="{1496377B-C821-47B6-AAE0-0CD220AFA805}" srcOrd="3" destOrd="0" presId="urn:microsoft.com/office/officeart/2008/layout/VerticalCurvedList"/>
    <dgm:cxn modelId="{0ED77A3D-5C85-428A-AB25-74C8487EA3D0}" type="presParOf" srcId="{60ADD7C6-F1F7-4645-ACC7-B811BF0E23AD}" destId="{CC7DCD47-8F5A-4B48-A834-0788C8E84D98}" srcOrd="1" destOrd="0" presId="urn:microsoft.com/office/officeart/2008/layout/VerticalCurvedList"/>
    <dgm:cxn modelId="{6C825340-A89A-4E34-8CE7-35C69589B9B6}" type="presParOf" srcId="{60ADD7C6-F1F7-4645-ACC7-B811BF0E23AD}" destId="{B3AF1D8A-DF63-433C-8372-DC88ADEA471E}" srcOrd="2" destOrd="0" presId="urn:microsoft.com/office/officeart/2008/layout/VerticalCurvedList"/>
    <dgm:cxn modelId="{EFE7F384-5B9A-45F6-8DEF-119ABB110856}" type="presParOf" srcId="{B3AF1D8A-DF63-433C-8372-DC88ADEA471E}" destId="{2576F501-AAFF-4CF2-A644-BEE765F8CE5B}" srcOrd="0" destOrd="0" presId="urn:microsoft.com/office/officeart/2008/layout/VerticalCurvedList"/>
    <dgm:cxn modelId="{B93E5A57-63A6-449F-A039-85040220AC87}" type="presParOf" srcId="{60ADD7C6-F1F7-4645-ACC7-B811BF0E23AD}" destId="{603C5ECA-ED3D-464E-B85B-345BA02F28E5}" srcOrd="3" destOrd="0" presId="urn:microsoft.com/office/officeart/2008/layout/VerticalCurvedList"/>
    <dgm:cxn modelId="{C75F962F-21CB-4841-B507-6E855CEE98FC}" type="presParOf" srcId="{60ADD7C6-F1F7-4645-ACC7-B811BF0E23AD}" destId="{1B13ADDC-DAB6-42A5-8208-9D93F569A7BD}" srcOrd="4" destOrd="0" presId="urn:microsoft.com/office/officeart/2008/layout/VerticalCurvedList"/>
    <dgm:cxn modelId="{11ED41F1-18D8-4C31-9E16-EE94EB869DB2}" type="presParOf" srcId="{1B13ADDC-DAB6-42A5-8208-9D93F569A7BD}" destId="{CA7101AC-960B-453F-B2A5-765167D1E1A0}" srcOrd="0" destOrd="0" presId="urn:microsoft.com/office/officeart/2008/layout/VerticalCurvedList"/>
    <dgm:cxn modelId="{3F499421-C563-40C1-84FF-4BE6F3C54BC7}" type="presParOf" srcId="{60ADD7C6-F1F7-4645-ACC7-B811BF0E23AD}" destId="{FE2DFC27-5B4D-4DCF-9FF3-BA552A498F25}" srcOrd="5" destOrd="0" presId="urn:microsoft.com/office/officeart/2008/layout/VerticalCurvedList"/>
    <dgm:cxn modelId="{3BC74BBB-D81D-4182-A84E-E9653285BA55}" type="presParOf" srcId="{60ADD7C6-F1F7-4645-ACC7-B811BF0E23AD}" destId="{6B29AEB3-F43F-4BA7-8924-65FA3DF2BDDC}" srcOrd="6" destOrd="0" presId="urn:microsoft.com/office/officeart/2008/layout/VerticalCurvedList"/>
    <dgm:cxn modelId="{17842BDA-412C-45CC-9BEB-C332645AE13D}" type="presParOf" srcId="{6B29AEB3-F43F-4BA7-8924-65FA3DF2BDDC}" destId="{CDF44B5A-FC60-4515-9094-207181D7E1CA}" srcOrd="0" destOrd="0" presId="urn:microsoft.com/office/officeart/2008/layout/VerticalCurvedList"/>
    <dgm:cxn modelId="{8DBF6162-EE1B-4F27-9726-28E3A2F4B7BD}" type="presParOf" srcId="{60ADD7C6-F1F7-4645-ACC7-B811BF0E23AD}" destId="{02271AB0-BAB7-495C-9B66-EE150CE27311}" srcOrd="7" destOrd="0" presId="urn:microsoft.com/office/officeart/2008/layout/VerticalCurvedList"/>
    <dgm:cxn modelId="{314F6C90-C546-40D5-9DAD-C8C89B562A16}" type="presParOf" srcId="{60ADD7C6-F1F7-4645-ACC7-B811BF0E23AD}" destId="{4E0F7338-6F4F-4B25-B8C9-D4FD3FD34F17}" srcOrd="8" destOrd="0" presId="urn:microsoft.com/office/officeart/2008/layout/VerticalCurvedList"/>
    <dgm:cxn modelId="{05F26336-3090-4569-BD02-BFECD8328A93}" type="presParOf" srcId="{4E0F7338-6F4F-4B25-B8C9-D4FD3FD34F17}" destId="{7189D59B-B3E8-4F52-B9DC-681EE92A0CB2}" srcOrd="0" destOrd="0" presId="urn:microsoft.com/office/officeart/2008/layout/VerticalCurvedList"/>
    <dgm:cxn modelId="{85B471D8-E0E2-4857-8697-F7A8B1BE5DE1}" type="presParOf" srcId="{60ADD7C6-F1F7-4645-ACC7-B811BF0E23AD}" destId="{74406714-0D59-4DF8-8C56-4CD3D34B701E}" srcOrd="9" destOrd="0" presId="urn:microsoft.com/office/officeart/2008/layout/VerticalCurvedList"/>
    <dgm:cxn modelId="{E4669353-BDA5-414B-970E-472C99C3C02E}" type="presParOf" srcId="{60ADD7C6-F1F7-4645-ACC7-B811BF0E23AD}" destId="{90D128D8-20D4-447D-826D-C91C6DC6D9E0}" srcOrd="10" destOrd="0" presId="urn:microsoft.com/office/officeart/2008/layout/VerticalCurvedList"/>
    <dgm:cxn modelId="{200DBF86-6B2F-4F29-9916-54B42898596E}" type="presParOf" srcId="{90D128D8-20D4-447D-826D-C91C6DC6D9E0}" destId="{1D706209-E81A-4590-A02D-21EC8BE42280}" srcOrd="0" destOrd="0" presId="urn:microsoft.com/office/officeart/2008/layout/VerticalCurvedList"/>
    <dgm:cxn modelId="{153817F4-93EA-47A2-A8A8-9A17D96C8E79}" type="presParOf" srcId="{60ADD7C6-F1F7-4645-ACC7-B811BF0E23AD}" destId="{060C6FEC-3BC4-4D44-87FD-CD602EAAAEA9}" srcOrd="11" destOrd="0" presId="urn:microsoft.com/office/officeart/2008/layout/VerticalCurvedList"/>
    <dgm:cxn modelId="{2EC16357-62AC-456D-8320-EB38997DB6FC}" type="presParOf" srcId="{60ADD7C6-F1F7-4645-ACC7-B811BF0E23AD}" destId="{8995A02C-DF48-4798-A5B2-3137077530DD}" srcOrd="12" destOrd="0" presId="urn:microsoft.com/office/officeart/2008/layout/VerticalCurvedList"/>
    <dgm:cxn modelId="{40DD149D-1219-4416-836B-CAB5C43968D4}" type="presParOf" srcId="{8995A02C-DF48-4798-A5B2-3137077530DD}" destId="{3B73A6D6-4867-47BA-9909-26A718E17B6F}" srcOrd="0" destOrd="0" presId="urn:microsoft.com/office/officeart/2008/layout/VerticalCurvedList"/>
    <dgm:cxn modelId="{806C5A99-7D05-4CDF-9399-7EFB02E7D5B1}" type="presParOf" srcId="{60ADD7C6-F1F7-4645-ACC7-B811BF0E23AD}" destId="{322E65FE-CF73-4268-B5B4-DD07F6B08E56}" srcOrd="13" destOrd="0" presId="urn:microsoft.com/office/officeart/2008/layout/VerticalCurvedList"/>
    <dgm:cxn modelId="{BECD0E75-9A2E-41A7-9778-3C11C5D5078C}" type="presParOf" srcId="{60ADD7C6-F1F7-4645-ACC7-B811BF0E23AD}" destId="{993F6D5D-E9FC-424A-B797-E8C43ABDF5BF}" srcOrd="14" destOrd="0" presId="urn:microsoft.com/office/officeart/2008/layout/VerticalCurvedList"/>
    <dgm:cxn modelId="{C1B027D1-877A-424B-B838-C244DC1439BA}" type="presParOf" srcId="{993F6D5D-E9FC-424A-B797-E8C43ABDF5BF}" destId="{A0FC2570-AFDD-47E9-B899-EC4080D9A4D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2280523-FBA4-4D68-AAFA-E941A1E04582}" type="doc">
      <dgm:prSet loTypeId="urn:microsoft.com/office/officeart/2005/8/layout/cycle3" loCatId="cycle" qsTypeId="urn:microsoft.com/office/officeart/2005/8/quickstyle/simple1" qsCatId="simple" csTypeId="urn:microsoft.com/office/officeart/2005/8/colors/accent0_3" csCatId="mainScheme"/>
      <dgm:spPr/>
      <dgm:t>
        <a:bodyPr/>
        <a:lstStyle/>
        <a:p>
          <a:endParaRPr lang="en-US"/>
        </a:p>
      </dgm:t>
    </dgm:pt>
    <dgm:pt modelId="{C318AD42-53AA-44C0-83FD-044258A2308B}">
      <dgm:prSet/>
      <dgm:spPr/>
      <dgm:t>
        <a:bodyPr/>
        <a:lstStyle/>
        <a:p>
          <a:r>
            <a:rPr lang="en-US" b="1" dirty="0"/>
            <a:t>CHECKS INVOLVING THE HEAD/NECK</a:t>
          </a:r>
          <a:endParaRPr lang="en-US" dirty="0"/>
        </a:p>
      </dgm:t>
    </dgm:pt>
    <dgm:pt modelId="{8F1CC735-5DBC-4276-B429-1A6CB51112D5}" type="parTrans" cxnId="{03D7F5E1-C35E-4962-B8A3-DDA247D94640}">
      <dgm:prSet/>
      <dgm:spPr/>
      <dgm:t>
        <a:bodyPr/>
        <a:lstStyle/>
        <a:p>
          <a:endParaRPr lang="en-US"/>
        </a:p>
      </dgm:t>
    </dgm:pt>
    <dgm:pt modelId="{0A4C2AD7-8218-4618-B362-B19E78909B32}" type="sibTrans" cxnId="{03D7F5E1-C35E-4962-B8A3-DDA247D94640}">
      <dgm:prSet/>
      <dgm:spPr/>
      <dgm:t>
        <a:bodyPr/>
        <a:lstStyle/>
        <a:p>
          <a:endParaRPr lang="en-US"/>
        </a:p>
      </dgm:t>
    </dgm:pt>
    <dgm:pt modelId="{10310FD7-89F1-4EB3-99E2-5EB840FBA536}">
      <dgm:prSet/>
      <dgm:spPr/>
      <dgm:t>
        <a:bodyPr/>
        <a:lstStyle/>
        <a:p>
          <a:r>
            <a:rPr lang="en-US" b="1"/>
            <a:t>Cross check</a:t>
          </a:r>
          <a:endParaRPr lang="en-US"/>
        </a:p>
      </dgm:t>
    </dgm:pt>
    <dgm:pt modelId="{C14418D0-F29B-4C84-BEFF-790E6DE86C82}" type="parTrans" cxnId="{95942C28-1F69-4F59-941D-E71B360245A9}">
      <dgm:prSet/>
      <dgm:spPr/>
      <dgm:t>
        <a:bodyPr/>
        <a:lstStyle/>
        <a:p>
          <a:endParaRPr lang="en-US"/>
        </a:p>
      </dgm:t>
    </dgm:pt>
    <dgm:pt modelId="{65538B13-B130-44EF-94A9-9B7C290798A9}" type="sibTrans" cxnId="{95942C28-1F69-4F59-941D-E71B360245A9}">
      <dgm:prSet/>
      <dgm:spPr/>
      <dgm:t>
        <a:bodyPr/>
        <a:lstStyle/>
        <a:p>
          <a:endParaRPr lang="en-US"/>
        </a:p>
      </dgm:t>
    </dgm:pt>
    <dgm:pt modelId="{A298F8ED-6B7B-491B-8D7E-E4227A888E09}">
      <dgm:prSet/>
      <dgm:spPr/>
      <dgm:t>
        <a:bodyPr/>
        <a:lstStyle/>
        <a:p>
          <a:r>
            <a:rPr lang="en-US" b="1"/>
            <a:t>Uncontrolled slash</a:t>
          </a:r>
          <a:endParaRPr lang="en-US"/>
        </a:p>
      </dgm:t>
    </dgm:pt>
    <dgm:pt modelId="{643C09EA-553A-40F2-9031-15BDEC0A6D95}" type="parTrans" cxnId="{3393DD52-7589-4C31-A9B2-5BEC486BADCE}">
      <dgm:prSet/>
      <dgm:spPr/>
      <dgm:t>
        <a:bodyPr/>
        <a:lstStyle/>
        <a:p>
          <a:endParaRPr lang="en-US"/>
        </a:p>
      </dgm:t>
    </dgm:pt>
    <dgm:pt modelId="{4CE4C961-95BE-4420-8D1C-E55585CAAF18}" type="sibTrans" cxnId="{3393DD52-7589-4C31-A9B2-5BEC486BADCE}">
      <dgm:prSet/>
      <dgm:spPr/>
      <dgm:t>
        <a:bodyPr/>
        <a:lstStyle/>
        <a:p>
          <a:endParaRPr lang="en-US"/>
        </a:p>
      </dgm:t>
    </dgm:pt>
    <dgm:pt modelId="{A17CA012-5D5D-4589-8513-9CF77FA09A0C}">
      <dgm:prSet/>
      <dgm:spPr/>
      <dgm:t>
        <a:bodyPr/>
        <a:lstStyle/>
        <a:p>
          <a:r>
            <a:rPr lang="en-US" b="1"/>
            <a:t>Spearing</a:t>
          </a:r>
          <a:endParaRPr lang="en-US"/>
        </a:p>
      </dgm:t>
    </dgm:pt>
    <dgm:pt modelId="{97764218-F179-480F-BDC6-018C4DC6A156}" type="parTrans" cxnId="{DA8B33E7-0BC3-419E-8C69-D5D3F86828C8}">
      <dgm:prSet/>
      <dgm:spPr/>
      <dgm:t>
        <a:bodyPr/>
        <a:lstStyle/>
        <a:p>
          <a:endParaRPr lang="en-US"/>
        </a:p>
      </dgm:t>
    </dgm:pt>
    <dgm:pt modelId="{3CDF3EFB-8F62-466C-AA75-5866C40EE649}" type="sibTrans" cxnId="{DA8B33E7-0BC3-419E-8C69-D5D3F86828C8}">
      <dgm:prSet/>
      <dgm:spPr/>
      <dgm:t>
        <a:bodyPr/>
        <a:lstStyle/>
        <a:p>
          <a:endParaRPr lang="en-US"/>
        </a:p>
      </dgm:t>
    </dgm:pt>
    <dgm:pt modelId="{073460D3-9795-4B11-A45F-CDD1F81DF4B3}">
      <dgm:prSet/>
      <dgm:spPr/>
      <dgm:t>
        <a:bodyPr/>
        <a:lstStyle/>
        <a:p>
          <a:r>
            <a:rPr lang="en-US" b="1"/>
            <a:t>Legal then Follow through to head/neck</a:t>
          </a:r>
          <a:endParaRPr lang="en-US"/>
        </a:p>
      </dgm:t>
    </dgm:pt>
    <dgm:pt modelId="{5816F370-F12B-4806-9EDD-62400A91AF5C}" type="parTrans" cxnId="{135DA603-A485-4D26-A265-39E5BBA6CD3A}">
      <dgm:prSet/>
      <dgm:spPr/>
      <dgm:t>
        <a:bodyPr/>
        <a:lstStyle/>
        <a:p>
          <a:endParaRPr lang="en-US"/>
        </a:p>
      </dgm:t>
    </dgm:pt>
    <dgm:pt modelId="{713F3094-36C7-4A57-BB98-4E8D91D1C9FD}" type="sibTrans" cxnId="{135DA603-A485-4D26-A265-39E5BBA6CD3A}">
      <dgm:prSet/>
      <dgm:spPr/>
      <dgm:t>
        <a:bodyPr/>
        <a:lstStyle/>
        <a:p>
          <a:endParaRPr lang="en-US"/>
        </a:p>
      </dgm:t>
    </dgm:pt>
    <dgm:pt modelId="{0BC4CDD0-9A99-47D5-9DC0-669D8FBE7E2A}">
      <dgm:prSet/>
      <dgm:spPr/>
      <dgm:t>
        <a:bodyPr/>
        <a:lstStyle/>
        <a:p>
          <a:r>
            <a:rPr lang="en-US" b="1"/>
            <a:t>TARGETING </a:t>
          </a:r>
          <a:endParaRPr lang="en-US"/>
        </a:p>
      </dgm:t>
    </dgm:pt>
    <dgm:pt modelId="{9D4F4A51-9701-4522-B8A4-4EDD9996F38F}" type="parTrans" cxnId="{B2355639-6AD0-4967-9519-E5AD8F2A1A10}">
      <dgm:prSet/>
      <dgm:spPr/>
      <dgm:t>
        <a:bodyPr/>
        <a:lstStyle/>
        <a:p>
          <a:endParaRPr lang="en-US"/>
        </a:p>
      </dgm:t>
    </dgm:pt>
    <dgm:pt modelId="{1A8F6C13-93CF-4574-9393-DC1EC15FB37E}" type="sibTrans" cxnId="{B2355639-6AD0-4967-9519-E5AD8F2A1A10}">
      <dgm:prSet/>
      <dgm:spPr/>
      <dgm:t>
        <a:bodyPr/>
        <a:lstStyle/>
        <a:p>
          <a:endParaRPr lang="en-US"/>
        </a:p>
      </dgm:t>
    </dgm:pt>
    <dgm:pt modelId="{C83D9068-76F4-4826-A281-D5D98A3F29AF}" type="pres">
      <dgm:prSet presAssocID="{D2280523-FBA4-4D68-AAFA-E941A1E04582}" presName="Name0" presStyleCnt="0">
        <dgm:presLayoutVars>
          <dgm:dir/>
          <dgm:resizeHandles val="exact"/>
        </dgm:presLayoutVars>
      </dgm:prSet>
      <dgm:spPr/>
    </dgm:pt>
    <dgm:pt modelId="{A4FE9FB5-BD85-46E8-AEF1-042E733132FF}" type="pres">
      <dgm:prSet presAssocID="{D2280523-FBA4-4D68-AAFA-E941A1E04582}" presName="cycle" presStyleCnt="0"/>
      <dgm:spPr/>
    </dgm:pt>
    <dgm:pt modelId="{72364EA2-FE42-4407-A49F-316ED77A4660}" type="pres">
      <dgm:prSet presAssocID="{C318AD42-53AA-44C0-83FD-044258A2308B}" presName="nodeFirstNode" presStyleLbl="node1" presStyleIdx="0" presStyleCnt="6">
        <dgm:presLayoutVars>
          <dgm:bulletEnabled val="1"/>
        </dgm:presLayoutVars>
      </dgm:prSet>
      <dgm:spPr/>
    </dgm:pt>
    <dgm:pt modelId="{280CF0B7-7695-44D3-AA4A-1ABDD3DC9A16}" type="pres">
      <dgm:prSet presAssocID="{0A4C2AD7-8218-4618-B362-B19E78909B32}" presName="sibTransFirstNode" presStyleLbl="bgShp" presStyleIdx="0" presStyleCnt="1"/>
      <dgm:spPr/>
    </dgm:pt>
    <dgm:pt modelId="{84BF0263-1D5C-4EE9-9D21-4A3C79C507BB}" type="pres">
      <dgm:prSet presAssocID="{10310FD7-89F1-4EB3-99E2-5EB840FBA536}" presName="nodeFollowingNodes" presStyleLbl="node1" presStyleIdx="1" presStyleCnt="6">
        <dgm:presLayoutVars>
          <dgm:bulletEnabled val="1"/>
        </dgm:presLayoutVars>
      </dgm:prSet>
      <dgm:spPr/>
    </dgm:pt>
    <dgm:pt modelId="{538CD74D-3E98-4A27-877C-F1162FA613C1}" type="pres">
      <dgm:prSet presAssocID="{A298F8ED-6B7B-491B-8D7E-E4227A888E09}" presName="nodeFollowingNodes" presStyleLbl="node1" presStyleIdx="2" presStyleCnt="6">
        <dgm:presLayoutVars>
          <dgm:bulletEnabled val="1"/>
        </dgm:presLayoutVars>
      </dgm:prSet>
      <dgm:spPr/>
    </dgm:pt>
    <dgm:pt modelId="{EAB58591-B064-4F28-A911-18E748D9569D}" type="pres">
      <dgm:prSet presAssocID="{A17CA012-5D5D-4589-8513-9CF77FA09A0C}" presName="nodeFollowingNodes" presStyleLbl="node1" presStyleIdx="3" presStyleCnt="6">
        <dgm:presLayoutVars>
          <dgm:bulletEnabled val="1"/>
        </dgm:presLayoutVars>
      </dgm:prSet>
      <dgm:spPr/>
    </dgm:pt>
    <dgm:pt modelId="{5FC21C91-637F-406F-AECF-52B685895355}" type="pres">
      <dgm:prSet presAssocID="{073460D3-9795-4B11-A45F-CDD1F81DF4B3}" presName="nodeFollowingNodes" presStyleLbl="node1" presStyleIdx="4" presStyleCnt="6">
        <dgm:presLayoutVars>
          <dgm:bulletEnabled val="1"/>
        </dgm:presLayoutVars>
      </dgm:prSet>
      <dgm:spPr/>
    </dgm:pt>
    <dgm:pt modelId="{D40E2586-4155-44C1-83FC-ACA56BDFA482}" type="pres">
      <dgm:prSet presAssocID="{0BC4CDD0-9A99-47D5-9DC0-669D8FBE7E2A}" presName="nodeFollowingNodes" presStyleLbl="node1" presStyleIdx="5" presStyleCnt="6">
        <dgm:presLayoutVars>
          <dgm:bulletEnabled val="1"/>
        </dgm:presLayoutVars>
      </dgm:prSet>
      <dgm:spPr/>
    </dgm:pt>
  </dgm:ptLst>
  <dgm:cxnLst>
    <dgm:cxn modelId="{135DA603-A485-4D26-A265-39E5BBA6CD3A}" srcId="{D2280523-FBA4-4D68-AAFA-E941A1E04582}" destId="{073460D3-9795-4B11-A45F-CDD1F81DF4B3}" srcOrd="4" destOrd="0" parTransId="{5816F370-F12B-4806-9EDD-62400A91AF5C}" sibTransId="{713F3094-36C7-4A57-BB98-4E8D91D1C9FD}"/>
    <dgm:cxn modelId="{95942C28-1F69-4F59-941D-E71B360245A9}" srcId="{D2280523-FBA4-4D68-AAFA-E941A1E04582}" destId="{10310FD7-89F1-4EB3-99E2-5EB840FBA536}" srcOrd="1" destOrd="0" parTransId="{C14418D0-F29B-4C84-BEFF-790E6DE86C82}" sibTransId="{65538B13-B130-44EF-94A9-9B7C290798A9}"/>
    <dgm:cxn modelId="{89925033-B840-4D4D-BC77-51A70814271A}" type="presOf" srcId="{A17CA012-5D5D-4589-8513-9CF77FA09A0C}" destId="{EAB58591-B064-4F28-A911-18E748D9569D}" srcOrd="0" destOrd="0" presId="urn:microsoft.com/office/officeart/2005/8/layout/cycle3"/>
    <dgm:cxn modelId="{3B225037-EE70-4BDE-BE84-2C98CC59A746}" type="presOf" srcId="{10310FD7-89F1-4EB3-99E2-5EB840FBA536}" destId="{84BF0263-1D5C-4EE9-9D21-4A3C79C507BB}" srcOrd="0" destOrd="0" presId="urn:microsoft.com/office/officeart/2005/8/layout/cycle3"/>
    <dgm:cxn modelId="{B2355639-6AD0-4967-9519-E5AD8F2A1A10}" srcId="{D2280523-FBA4-4D68-AAFA-E941A1E04582}" destId="{0BC4CDD0-9A99-47D5-9DC0-669D8FBE7E2A}" srcOrd="5" destOrd="0" parTransId="{9D4F4A51-9701-4522-B8A4-4EDD9996F38F}" sibTransId="{1A8F6C13-93CF-4574-9393-DC1EC15FB37E}"/>
    <dgm:cxn modelId="{F28D5B6B-0E6A-4E28-93C3-81AAC0D18038}" type="presOf" srcId="{0BC4CDD0-9A99-47D5-9DC0-669D8FBE7E2A}" destId="{D40E2586-4155-44C1-83FC-ACA56BDFA482}" srcOrd="0" destOrd="0" presId="urn:microsoft.com/office/officeart/2005/8/layout/cycle3"/>
    <dgm:cxn modelId="{BA0E1371-150E-494E-9F87-5344D6CA05E0}" type="presOf" srcId="{0A4C2AD7-8218-4618-B362-B19E78909B32}" destId="{280CF0B7-7695-44D3-AA4A-1ABDD3DC9A16}" srcOrd="0" destOrd="0" presId="urn:microsoft.com/office/officeart/2005/8/layout/cycle3"/>
    <dgm:cxn modelId="{3393DD52-7589-4C31-A9B2-5BEC486BADCE}" srcId="{D2280523-FBA4-4D68-AAFA-E941A1E04582}" destId="{A298F8ED-6B7B-491B-8D7E-E4227A888E09}" srcOrd="2" destOrd="0" parTransId="{643C09EA-553A-40F2-9031-15BDEC0A6D95}" sibTransId="{4CE4C961-95BE-4420-8D1C-E55585CAAF18}"/>
    <dgm:cxn modelId="{7B9E1F91-616F-462B-8F3D-6B1D601B768D}" type="presOf" srcId="{073460D3-9795-4B11-A45F-CDD1F81DF4B3}" destId="{5FC21C91-637F-406F-AECF-52B685895355}" srcOrd="0" destOrd="0" presId="urn:microsoft.com/office/officeart/2005/8/layout/cycle3"/>
    <dgm:cxn modelId="{9816A7D6-B3A5-496D-80D1-2778F4C2042D}" type="presOf" srcId="{C318AD42-53AA-44C0-83FD-044258A2308B}" destId="{72364EA2-FE42-4407-A49F-316ED77A4660}" srcOrd="0" destOrd="0" presId="urn:microsoft.com/office/officeart/2005/8/layout/cycle3"/>
    <dgm:cxn modelId="{03D7F5E1-C35E-4962-B8A3-DDA247D94640}" srcId="{D2280523-FBA4-4D68-AAFA-E941A1E04582}" destId="{C318AD42-53AA-44C0-83FD-044258A2308B}" srcOrd="0" destOrd="0" parTransId="{8F1CC735-5DBC-4276-B429-1A6CB51112D5}" sibTransId="{0A4C2AD7-8218-4618-B362-B19E78909B32}"/>
    <dgm:cxn modelId="{DA8B33E7-0BC3-419E-8C69-D5D3F86828C8}" srcId="{D2280523-FBA4-4D68-AAFA-E941A1E04582}" destId="{A17CA012-5D5D-4589-8513-9CF77FA09A0C}" srcOrd="3" destOrd="0" parTransId="{97764218-F179-480F-BDC6-018C4DC6A156}" sibTransId="{3CDF3EFB-8F62-466C-AA75-5866C40EE649}"/>
    <dgm:cxn modelId="{706448EE-B51A-44F4-9303-4513B0B46D5F}" type="presOf" srcId="{A298F8ED-6B7B-491B-8D7E-E4227A888E09}" destId="{538CD74D-3E98-4A27-877C-F1162FA613C1}" srcOrd="0" destOrd="0" presId="urn:microsoft.com/office/officeart/2005/8/layout/cycle3"/>
    <dgm:cxn modelId="{9FA5EAF2-4E16-435D-8EDF-E37312DA48ED}" type="presOf" srcId="{D2280523-FBA4-4D68-AAFA-E941A1E04582}" destId="{C83D9068-76F4-4826-A281-D5D98A3F29AF}" srcOrd="0" destOrd="0" presId="urn:microsoft.com/office/officeart/2005/8/layout/cycle3"/>
    <dgm:cxn modelId="{D927925C-346E-4807-B59C-BC291ABDD6AA}" type="presParOf" srcId="{C83D9068-76F4-4826-A281-D5D98A3F29AF}" destId="{A4FE9FB5-BD85-46E8-AEF1-042E733132FF}" srcOrd="0" destOrd="0" presId="urn:microsoft.com/office/officeart/2005/8/layout/cycle3"/>
    <dgm:cxn modelId="{148F152D-BA9A-487A-B235-C5B2D9BEA07E}" type="presParOf" srcId="{A4FE9FB5-BD85-46E8-AEF1-042E733132FF}" destId="{72364EA2-FE42-4407-A49F-316ED77A4660}" srcOrd="0" destOrd="0" presId="urn:microsoft.com/office/officeart/2005/8/layout/cycle3"/>
    <dgm:cxn modelId="{832F6922-A479-43E5-BF16-02449602DC70}" type="presParOf" srcId="{A4FE9FB5-BD85-46E8-AEF1-042E733132FF}" destId="{280CF0B7-7695-44D3-AA4A-1ABDD3DC9A16}" srcOrd="1" destOrd="0" presId="urn:microsoft.com/office/officeart/2005/8/layout/cycle3"/>
    <dgm:cxn modelId="{AC3D67F6-AAAA-475D-86CE-2F31E0FBDCAB}" type="presParOf" srcId="{A4FE9FB5-BD85-46E8-AEF1-042E733132FF}" destId="{84BF0263-1D5C-4EE9-9D21-4A3C79C507BB}" srcOrd="2" destOrd="0" presId="urn:microsoft.com/office/officeart/2005/8/layout/cycle3"/>
    <dgm:cxn modelId="{AFE9E925-DC18-4FAE-9D68-75CA11536CEA}" type="presParOf" srcId="{A4FE9FB5-BD85-46E8-AEF1-042E733132FF}" destId="{538CD74D-3E98-4A27-877C-F1162FA613C1}" srcOrd="3" destOrd="0" presId="urn:microsoft.com/office/officeart/2005/8/layout/cycle3"/>
    <dgm:cxn modelId="{4FBAB2AE-45CB-43A0-9E1F-EE51F4F5BF9C}" type="presParOf" srcId="{A4FE9FB5-BD85-46E8-AEF1-042E733132FF}" destId="{EAB58591-B064-4F28-A911-18E748D9569D}" srcOrd="4" destOrd="0" presId="urn:microsoft.com/office/officeart/2005/8/layout/cycle3"/>
    <dgm:cxn modelId="{48265684-A2EF-42DE-B4B6-500CF87F932D}" type="presParOf" srcId="{A4FE9FB5-BD85-46E8-AEF1-042E733132FF}" destId="{5FC21C91-637F-406F-AECF-52B685895355}" srcOrd="5" destOrd="0" presId="urn:microsoft.com/office/officeart/2005/8/layout/cycle3"/>
    <dgm:cxn modelId="{F6649910-1687-4BB5-B81A-3632F2A00049}" type="presParOf" srcId="{A4FE9FB5-BD85-46E8-AEF1-042E733132FF}" destId="{D40E2586-4155-44C1-83FC-ACA56BDFA482}" srcOrd="6"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94AC05-7A1B-497F-9C74-8EBFADEF8501}"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AE0F8E88-3524-43D0-A6FD-A5205373DD13}">
      <dgm:prSet custT="1"/>
      <dgm:spPr/>
      <dgm:t>
        <a:bodyPr/>
        <a:lstStyle/>
        <a:p>
          <a:r>
            <a:rPr lang="en-US" sz="2400" dirty="0">
              <a:latin typeface="Obvia" panose="02000503040000020004" pitchFamily="50" charset="0"/>
            </a:rPr>
            <a:t>Use the Ladder!!</a:t>
          </a:r>
        </a:p>
      </dgm:t>
    </dgm:pt>
    <dgm:pt modelId="{4468BCE5-9A7D-4DEF-95A0-41327600CAC8}" type="parTrans" cxnId="{A7489B97-82AE-43FA-B71D-313630702BED}">
      <dgm:prSet/>
      <dgm:spPr/>
      <dgm:t>
        <a:bodyPr/>
        <a:lstStyle/>
        <a:p>
          <a:endParaRPr lang="en-US"/>
        </a:p>
      </dgm:t>
    </dgm:pt>
    <dgm:pt modelId="{C0B1BC8B-2A6F-4E62-AD15-6342A29A59CE}" type="sibTrans" cxnId="{A7489B97-82AE-43FA-B71D-313630702BED}">
      <dgm:prSet/>
      <dgm:spPr/>
      <dgm:t>
        <a:bodyPr/>
        <a:lstStyle/>
        <a:p>
          <a:endParaRPr lang="en-US"/>
        </a:p>
      </dgm:t>
    </dgm:pt>
    <dgm:pt modelId="{B806DDD7-D6E3-4D83-B157-475BC8C716E7}">
      <dgm:prSet custT="1"/>
      <dgm:spPr/>
      <dgm:t>
        <a:bodyPr/>
        <a:lstStyle/>
        <a:p>
          <a:r>
            <a:rPr lang="en-US" sz="2400" dirty="0">
              <a:latin typeface="Obvia" panose="02000503040000020004" pitchFamily="50" charset="0"/>
            </a:rPr>
            <a:t>Do not Ignore the Head Coach</a:t>
          </a:r>
        </a:p>
      </dgm:t>
    </dgm:pt>
    <dgm:pt modelId="{DE518B10-0EFF-4B03-A7F4-2F9BB4F1AC4B}" type="parTrans" cxnId="{0A2DCA72-A818-4857-AF2A-7345B165E7B5}">
      <dgm:prSet/>
      <dgm:spPr/>
      <dgm:t>
        <a:bodyPr/>
        <a:lstStyle/>
        <a:p>
          <a:endParaRPr lang="en-US"/>
        </a:p>
      </dgm:t>
    </dgm:pt>
    <dgm:pt modelId="{B33475FF-B950-496F-894C-C291ECBB29CB}" type="sibTrans" cxnId="{0A2DCA72-A818-4857-AF2A-7345B165E7B5}">
      <dgm:prSet/>
      <dgm:spPr/>
      <dgm:t>
        <a:bodyPr/>
        <a:lstStyle/>
        <a:p>
          <a:endParaRPr lang="en-US"/>
        </a:p>
      </dgm:t>
    </dgm:pt>
    <dgm:pt modelId="{9E566B23-7F42-4F85-8DA7-D3D73759C4A4}">
      <dgm:prSet custT="1"/>
      <dgm:spPr/>
      <dgm:t>
        <a:bodyPr/>
        <a:lstStyle/>
        <a:p>
          <a:r>
            <a:rPr lang="en-US" sz="2400" dirty="0">
              <a:latin typeface="Obvia" panose="02000503040000020004" pitchFamily="50" charset="0"/>
            </a:rPr>
            <a:t>Answer a question, not a statement</a:t>
          </a:r>
        </a:p>
      </dgm:t>
    </dgm:pt>
    <dgm:pt modelId="{8C5773BC-5373-448F-A591-A0396E8118A5}" type="parTrans" cxnId="{53AC2438-8963-4B2A-9140-56241F63F63B}">
      <dgm:prSet/>
      <dgm:spPr/>
      <dgm:t>
        <a:bodyPr/>
        <a:lstStyle/>
        <a:p>
          <a:endParaRPr lang="en-US"/>
        </a:p>
      </dgm:t>
    </dgm:pt>
    <dgm:pt modelId="{CFF7743D-7E33-4665-934B-55A767677E84}" type="sibTrans" cxnId="{53AC2438-8963-4B2A-9140-56241F63F63B}">
      <dgm:prSet/>
      <dgm:spPr/>
      <dgm:t>
        <a:bodyPr/>
        <a:lstStyle/>
        <a:p>
          <a:endParaRPr lang="en-US"/>
        </a:p>
      </dgm:t>
    </dgm:pt>
    <dgm:pt modelId="{9C7C9FC3-CE8A-4D4D-B9A2-94B6FCE5E89D}">
      <dgm:prSet custT="1"/>
      <dgm:spPr/>
      <dgm:t>
        <a:bodyPr/>
        <a:lstStyle/>
        <a:p>
          <a:r>
            <a:rPr lang="en-US" sz="2400" dirty="0">
              <a:latin typeface="Obvia" panose="02000503040000020004" pitchFamily="50" charset="0"/>
            </a:rPr>
            <a:t>“Coach…</a:t>
          </a:r>
        </a:p>
        <a:p>
          <a:r>
            <a:rPr lang="en-US" sz="2400" dirty="0">
              <a:latin typeface="Obvia" panose="02000503040000020004" pitchFamily="50" charset="0"/>
            </a:rPr>
            <a:t>it’s over”</a:t>
          </a:r>
        </a:p>
      </dgm:t>
    </dgm:pt>
    <dgm:pt modelId="{A3E9AB56-2E9B-46E6-BA19-64FA043DCAEB}" type="parTrans" cxnId="{2B561D10-1974-460B-A07E-3F80933CE64B}">
      <dgm:prSet/>
      <dgm:spPr/>
      <dgm:t>
        <a:bodyPr/>
        <a:lstStyle/>
        <a:p>
          <a:endParaRPr lang="en-US"/>
        </a:p>
      </dgm:t>
    </dgm:pt>
    <dgm:pt modelId="{05D8A48A-8A95-430B-BE55-1414716A9B7C}" type="sibTrans" cxnId="{2B561D10-1974-460B-A07E-3F80933CE64B}">
      <dgm:prSet/>
      <dgm:spPr/>
      <dgm:t>
        <a:bodyPr/>
        <a:lstStyle/>
        <a:p>
          <a:endParaRPr lang="en-US"/>
        </a:p>
      </dgm:t>
    </dgm:pt>
    <dgm:pt modelId="{F2FC5FAC-3A08-4701-AC8C-AF6AF7606BEF}">
      <dgm:prSet custT="1"/>
      <dgm:spPr/>
      <dgm:t>
        <a:bodyPr/>
        <a:lstStyle/>
        <a:p>
          <a:r>
            <a:rPr lang="en-US" sz="2400" dirty="0">
              <a:latin typeface="Obvia" panose="02000503040000020004" pitchFamily="50" charset="0"/>
            </a:rPr>
            <a:t>Be</a:t>
          </a:r>
        </a:p>
        <a:p>
          <a:r>
            <a:rPr lang="en-US" sz="2400" dirty="0">
              <a:latin typeface="Obvia" panose="02000503040000020004" pitchFamily="50" charset="0"/>
            </a:rPr>
            <a:t>honest</a:t>
          </a:r>
        </a:p>
      </dgm:t>
    </dgm:pt>
    <dgm:pt modelId="{2791B448-7024-4904-9B9A-711CAE4CE37E}" type="parTrans" cxnId="{268CF941-DE53-4787-ADAC-F88B2FD53E72}">
      <dgm:prSet/>
      <dgm:spPr/>
      <dgm:t>
        <a:bodyPr/>
        <a:lstStyle/>
        <a:p>
          <a:endParaRPr lang="en-US"/>
        </a:p>
      </dgm:t>
    </dgm:pt>
    <dgm:pt modelId="{3DD85ED7-ADC8-4524-91FE-494D5DCDAD77}" type="sibTrans" cxnId="{268CF941-DE53-4787-ADAC-F88B2FD53E72}">
      <dgm:prSet/>
      <dgm:spPr/>
      <dgm:t>
        <a:bodyPr/>
        <a:lstStyle/>
        <a:p>
          <a:endParaRPr lang="en-US"/>
        </a:p>
      </dgm:t>
    </dgm:pt>
    <dgm:pt modelId="{01A57F9C-B51E-49A5-B6BF-F7F0829EB05E}" type="pres">
      <dgm:prSet presAssocID="{5F94AC05-7A1B-497F-9C74-8EBFADEF8501}" presName="Name0" presStyleCnt="0">
        <dgm:presLayoutVars>
          <dgm:dir/>
          <dgm:resizeHandles val="exact"/>
        </dgm:presLayoutVars>
      </dgm:prSet>
      <dgm:spPr/>
    </dgm:pt>
    <dgm:pt modelId="{DC8667CF-FC59-4256-B84E-ECEAD935F4D0}" type="pres">
      <dgm:prSet presAssocID="{5F94AC05-7A1B-497F-9C74-8EBFADEF8501}" presName="fgShape" presStyleLbl="fgShp" presStyleIdx="0" presStyleCnt="1"/>
      <dgm:spPr/>
    </dgm:pt>
    <dgm:pt modelId="{6BDF2AFC-412B-4C77-B401-1176CB3FE2E6}" type="pres">
      <dgm:prSet presAssocID="{5F94AC05-7A1B-497F-9C74-8EBFADEF8501}" presName="linComp" presStyleCnt="0"/>
      <dgm:spPr/>
    </dgm:pt>
    <dgm:pt modelId="{8292226D-1405-4001-A012-2688FC90241F}" type="pres">
      <dgm:prSet presAssocID="{AE0F8E88-3524-43D0-A6FD-A5205373DD13}" presName="compNode" presStyleCnt="0"/>
      <dgm:spPr/>
    </dgm:pt>
    <dgm:pt modelId="{B4F38846-DFF8-41C1-8C6E-993979FA5F11}" type="pres">
      <dgm:prSet presAssocID="{AE0F8E88-3524-43D0-A6FD-A5205373DD13}" presName="bkgdShape" presStyleLbl="node1" presStyleIdx="0" presStyleCnt="5"/>
      <dgm:spPr/>
    </dgm:pt>
    <dgm:pt modelId="{FCBB8787-928D-4A5C-A7F7-DA186E1A0501}" type="pres">
      <dgm:prSet presAssocID="{AE0F8E88-3524-43D0-A6FD-A5205373DD13}" presName="nodeTx" presStyleLbl="node1" presStyleIdx="0" presStyleCnt="5">
        <dgm:presLayoutVars>
          <dgm:bulletEnabled val="1"/>
        </dgm:presLayoutVars>
      </dgm:prSet>
      <dgm:spPr/>
    </dgm:pt>
    <dgm:pt modelId="{87646698-5BBF-4656-BE40-EC31055F88FB}" type="pres">
      <dgm:prSet presAssocID="{AE0F8E88-3524-43D0-A6FD-A5205373DD13}" presName="invisiNode" presStyleLbl="node1" presStyleIdx="0" presStyleCnt="5"/>
      <dgm:spPr/>
    </dgm:pt>
    <dgm:pt modelId="{5E203903-C43C-477F-AF5B-059F333D9917}" type="pres">
      <dgm:prSet presAssocID="{AE0F8E88-3524-43D0-A6FD-A5205373DD13}"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dgm:spPr>
    </dgm:pt>
    <dgm:pt modelId="{DEFC5F0C-5BEC-4BED-99D3-EE61F430216E}" type="pres">
      <dgm:prSet presAssocID="{C0B1BC8B-2A6F-4E62-AD15-6342A29A59CE}" presName="sibTrans" presStyleLbl="sibTrans2D1" presStyleIdx="0" presStyleCnt="0"/>
      <dgm:spPr/>
    </dgm:pt>
    <dgm:pt modelId="{AF1BA0A7-9152-43DB-ACB0-1022FD52417D}" type="pres">
      <dgm:prSet presAssocID="{B806DDD7-D6E3-4D83-B157-475BC8C716E7}" presName="compNode" presStyleCnt="0"/>
      <dgm:spPr/>
    </dgm:pt>
    <dgm:pt modelId="{DDE50A3B-03A4-47C7-BB4D-F852D961A897}" type="pres">
      <dgm:prSet presAssocID="{B806DDD7-D6E3-4D83-B157-475BC8C716E7}" presName="bkgdShape" presStyleLbl="node1" presStyleIdx="1" presStyleCnt="5"/>
      <dgm:spPr/>
    </dgm:pt>
    <dgm:pt modelId="{02FC4DC7-A74C-4136-BB70-E0A4835C93A5}" type="pres">
      <dgm:prSet presAssocID="{B806DDD7-D6E3-4D83-B157-475BC8C716E7}" presName="nodeTx" presStyleLbl="node1" presStyleIdx="1" presStyleCnt="5">
        <dgm:presLayoutVars>
          <dgm:bulletEnabled val="1"/>
        </dgm:presLayoutVars>
      </dgm:prSet>
      <dgm:spPr/>
    </dgm:pt>
    <dgm:pt modelId="{7007B6F6-AD86-4FD7-81AE-6177696A75F4}" type="pres">
      <dgm:prSet presAssocID="{B806DDD7-D6E3-4D83-B157-475BC8C716E7}" presName="invisiNode" presStyleLbl="node1" presStyleIdx="1" presStyleCnt="5"/>
      <dgm:spPr/>
    </dgm:pt>
    <dgm:pt modelId="{01D1419B-C3AE-41BB-8736-29655D0D79DD}" type="pres">
      <dgm:prSet presAssocID="{B806DDD7-D6E3-4D83-B157-475BC8C716E7}"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9000" r="-29000"/>
          </a:stretch>
        </a:blipFill>
      </dgm:spPr>
    </dgm:pt>
    <dgm:pt modelId="{07F211EF-4369-4EB1-B1A7-9C6346B65C16}" type="pres">
      <dgm:prSet presAssocID="{B33475FF-B950-496F-894C-C291ECBB29CB}" presName="sibTrans" presStyleLbl="sibTrans2D1" presStyleIdx="0" presStyleCnt="0"/>
      <dgm:spPr/>
    </dgm:pt>
    <dgm:pt modelId="{6FAA9954-E75E-45D1-A862-B81694AFA919}" type="pres">
      <dgm:prSet presAssocID="{9E566B23-7F42-4F85-8DA7-D3D73759C4A4}" presName="compNode" presStyleCnt="0"/>
      <dgm:spPr/>
    </dgm:pt>
    <dgm:pt modelId="{5A438B64-7324-44FD-BB89-1931A862D044}" type="pres">
      <dgm:prSet presAssocID="{9E566B23-7F42-4F85-8DA7-D3D73759C4A4}" presName="bkgdShape" presStyleLbl="node1" presStyleIdx="2" presStyleCnt="5"/>
      <dgm:spPr/>
    </dgm:pt>
    <dgm:pt modelId="{FD3F2A04-13CF-49BA-8B9B-E341A54818BE}" type="pres">
      <dgm:prSet presAssocID="{9E566B23-7F42-4F85-8DA7-D3D73759C4A4}" presName="nodeTx" presStyleLbl="node1" presStyleIdx="2" presStyleCnt="5">
        <dgm:presLayoutVars>
          <dgm:bulletEnabled val="1"/>
        </dgm:presLayoutVars>
      </dgm:prSet>
      <dgm:spPr/>
    </dgm:pt>
    <dgm:pt modelId="{3344F40C-1E99-4539-A6CD-DA1E9461772A}" type="pres">
      <dgm:prSet presAssocID="{9E566B23-7F42-4F85-8DA7-D3D73759C4A4}" presName="invisiNode" presStyleLbl="node1" presStyleIdx="2" presStyleCnt="5"/>
      <dgm:spPr/>
    </dgm:pt>
    <dgm:pt modelId="{54454EF0-EAD0-4406-9469-50FB57E554FC}" type="pres">
      <dgm:prSet presAssocID="{9E566B23-7F42-4F85-8DA7-D3D73759C4A4}"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pt>
    <dgm:pt modelId="{9D4BB979-FEE5-4751-AAF9-FB63DD7D881F}" type="pres">
      <dgm:prSet presAssocID="{CFF7743D-7E33-4665-934B-55A767677E84}" presName="sibTrans" presStyleLbl="sibTrans2D1" presStyleIdx="0" presStyleCnt="0"/>
      <dgm:spPr/>
    </dgm:pt>
    <dgm:pt modelId="{A42C6896-B0A9-4D47-AAF8-4054A9619385}" type="pres">
      <dgm:prSet presAssocID="{9C7C9FC3-CE8A-4D4D-B9A2-94B6FCE5E89D}" presName="compNode" presStyleCnt="0"/>
      <dgm:spPr/>
    </dgm:pt>
    <dgm:pt modelId="{C0468A16-1CE6-4788-AE83-30766F2393A9}" type="pres">
      <dgm:prSet presAssocID="{9C7C9FC3-CE8A-4D4D-B9A2-94B6FCE5E89D}" presName="bkgdShape" presStyleLbl="node1" presStyleIdx="3" presStyleCnt="5"/>
      <dgm:spPr/>
    </dgm:pt>
    <dgm:pt modelId="{ED07EEC7-1A10-4B3C-8848-75B24D4AB0C3}" type="pres">
      <dgm:prSet presAssocID="{9C7C9FC3-CE8A-4D4D-B9A2-94B6FCE5E89D}" presName="nodeTx" presStyleLbl="node1" presStyleIdx="3" presStyleCnt="5">
        <dgm:presLayoutVars>
          <dgm:bulletEnabled val="1"/>
        </dgm:presLayoutVars>
      </dgm:prSet>
      <dgm:spPr/>
    </dgm:pt>
    <dgm:pt modelId="{CC715B5C-5118-4483-A684-7C8A6978D623}" type="pres">
      <dgm:prSet presAssocID="{9C7C9FC3-CE8A-4D4D-B9A2-94B6FCE5E89D}" presName="invisiNode" presStyleLbl="node1" presStyleIdx="3" presStyleCnt="5"/>
      <dgm:spPr/>
    </dgm:pt>
    <dgm:pt modelId="{C82CE177-B407-4DF3-9055-A259D86AB5BA}" type="pres">
      <dgm:prSet presAssocID="{9C7C9FC3-CE8A-4D4D-B9A2-94B6FCE5E89D}"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28000" r="-28000"/>
          </a:stretch>
        </a:blipFill>
      </dgm:spPr>
    </dgm:pt>
    <dgm:pt modelId="{424F2ED5-E6E7-443D-A6E5-4B93FCAD44D5}" type="pres">
      <dgm:prSet presAssocID="{05D8A48A-8A95-430B-BE55-1414716A9B7C}" presName="sibTrans" presStyleLbl="sibTrans2D1" presStyleIdx="0" presStyleCnt="0"/>
      <dgm:spPr/>
    </dgm:pt>
    <dgm:pt modelId="{507C196D-CB87-4972-B5E6-CFAC58156274}" type="pres">
      <dgm:prSet presAssocID="{F2FC5FAC-3A08-4701-AC8C-AF6AF7606BEF}" presName="compNode" presStyleCnt="0"/>
      <dgm:spPr/>
    </dgm:pt>
    <dgm:pt modelId="{EAFE6E19-D1A9-4853-877E-5CA57EC1F432}" type="pres">
      <dgm:prSet presAssocID="{F2FC5FAC-3A08-4701-AC8C-AF6AF7606BEF}" presName="bkgdShape" presStyleLbl="node1" presStyleIdx="4" presStyleCnt="5"/>
      <dgm:spPr/>
    </dgm:pt>
    <dgm:pt modelId="{D7402E02-955D-4F12-BE2A-E3D44E2E7D10}" type="pres">
      <dgm:prSet presAssocID="{F2FC5FAC-3A08-4701-AC8C-AF6AF7606BEF}" presName="nodeTx" presStyleLbl="node1" presStyleIdx="4" presStyleCnt="5">
        <dgm:presLayoutVars>
          <dgm:bulletEnabled val="1"/>
        </dgm:presLayoutVars>
      </dgm:prSet>
      <dgm:spPr/>
    </dgm:pt>
    <dgm:pt modelId="{F0735FF6-F46B-4DF4-9850-06506BF26A01}" type="pres">
      <dgm:prSet presAssocID="{F2FC5FAC-3A08-4701-AC8C-AF6AF7606BEF}" presName="invisiNode" presStyleLbl="node1" presStyleIdx="4" presStyleCnt="5"/>
      <dgm:spPr/>
    </dgm:pt>
    <dgm:pt modelId="{B22C4688-F9AA-4FED-903D-74E74A3519C1}" type="pres">
      <dgm:prSet presAssocID="{F2FC5FAC-3A08-4701-AC8C-AF6AF7606BEF}"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dgm:spPr>
    </dgm:pt>
  </dgm:ptLst>
  <dgm:cxnLst>
    <dgm:cxn modelId="{0F2B1C09-696A-4657-A5D2-31A8A027EC3F}" type="presOf" srcId="{05D8A48A-8A95-430B-BE55-1414716A9B7C}" destId="{424F2ED5-E6E7-443D-A6E5-4B93FCAD44D5}" srcOrd="0" destOrd="0" presId="urn:microsoft.com/office/officeart/2005/8/layout/hList7"/>
    <dgm:cxn modelId="{4D5B370A-165B-4634-9623-CA3B0C85C617}" type="presOf" srcId="{B33475FF-B950-496F-894C-C291ECBB29CB}" destId="{07F211EF-4369-4EB1-B1A7-9C6346B65C16}" srcOrd="0" destOrd="0" presId="urn:microsoft.com/office/officeart/2005/8/layout/hList7"/>
    <dgm:cxn modelId="{2B561D10-1974-460B-A07E-3F80933CE64B}" srcId="{5F94AC05-7A1B-497F-9C74-8EBFADEF8501}" destId="{9C7C9FC3-CE8A-4D4D-B9A2-94B6FCE5E89D}" srcOrd="3" destOrd="0" parTransId="{A3E9AB56-2E9B-46E6-BA19-64FA043DCAEB}" sibTransId="{05D8A48A-8A95-430B-BE55-1414716A9B7C}"/>
    <dgm:cxn modelId="{53AC2438-8963-4B2A-9140-56241F63F63B}" srcId="{5F94AC05-7A1B-497F-9C74-8EBFADEF8501}" destId="{9E566B23-7F42-4F85-8DA7-D3D73759C4A4}" srcOrd="2" destOrd="0" parTransId="{8C5773BC-5373-448F-A591-A0396E8118A5}" sibTransId="{CFF7743D-7E33-4665-934B-55A767677E84}"/>
    <dgm:cxn modelId="{268CF941-DE53-4787-ADAC-F88B2FD53E72}" srcId="{5F94AC05-7A1B-497F-9C74-8EBFADEF8501}" destId="{F2FC5FAC-3A08-4701-AC8C-AF6AF7606BEF}" srcOrd="4" destOrd="0" parTransId="{2791B448-7024-4904-9B9A-711CAE4CE37E}" sibTransId="{3DD85ED7-ADC8-4524-91FE-494D5DCDAD77}"/>
    <dgm:cxn modelId="{788E4E66-BF0C-4A1F-976A-5EFD4CE688F2}" type="presOf" srcId="{9E566B23-7F42-4F85-8DA7-D3D73759C4A4}" destId="{FD3F2A04-13CF-49BA-8B9B-E341A54818BE}" srcOrd="1" destOrd="0" presId="urn:microsoft.com/office/officeart/2005/8/layout/hList7"/>
    <dgm:cxn modelId="{6B086F47-A1E4-43A4-B637-B15229D9BC5B}" type="presOf" srcId="{B806DDD7-D6E3-4D83-B157-475BC8C716E7}" destId="{02FC4DC7-A74C-4136-BB70-E0A4835C93A5}" srcOrd="1" destOrd="0" presId="urn:microsoft.com/office/officeart/2005/8/layout/hList7"/>
    <dgm:cxn modelId="{54C75A4E-04B1-4B3C-992E-CC48B93FBC46}" type="presOf" srcId="{9E566B23-7F42-4F85-8DA7-D3D73759C4A4}" destId="{5A438B64-7324-44FD-BB89-1931A862D044}" srcOrd="0" destOrd="0" presId="urn:microsoft.com/office/officeart/2005/8/layout/hList7"/>
    <dgm:cxn modelId="{0A2DCA72-A818-4857-AF2A-7345B165E7B5}" srcId="{5F94AC05-7A1B-497F-9C74-8EBFADEF8501}" destId="{B806DDD7-D6E3-4D83-B157-475BC8C716E7}" srcOrd="1" destOrd="0" parTransId="{DE518B10-0EFF-4B03-A7F4-2F9BB4F1AC4B}" sibTransId="{B33475FF-B950-496F-894C-C291ECBB29CB}"/>
    <dgm:cxn modelId="{D35BCF88-91EE-4046-935C-73B812907878}" type="presOf" srcId="{AE0F8E88-3524-43D0-A6FD-A5205373DD13}" destId="{FCBB8787-928D-4A5C-A7F7-DA186E1A0501}" srcOrd="1" destOrd="0" presId="urn:microsoft.com/office/officeart/2005/8/layout/hList7"/>
    <dgm:cxn modelId="{5F919E8B-0C5D-498D-9803-4D2343F59EBF}" type="presOf" srcId="{5F94AC05-7A1B-497F-9C74-8EBFADEF8501}" destId="{01A57F9C-B51E-49A5-B6BF-F7F0829EB05E}" srcOrd="0" destOrd="0" presId="urn:microsoft.com/office/officeart/2005/8/layout/hList7"/>
    <dgm:cxn modelId="{A7489B97-82AE-43FA-B71D-313630702BED}" srcId="{5F94AC05-7A1B-497F-9C74-8EBFADEF8501}" destId="{AE0F8E88-3524-43D0-A6FD-A5205373DD13}" srcOrd="0" destOrd="0" parTransId="{4468BCE5-9A7D-4DEF-95A0-41327600CAC8}" sibTransId="{C0B1BC8B-2A6F-4E62-AD15-6342A29A59CE}"/>
    <dgm:cxn modelId="{6E68F69A-5B4A-419C-8F63-B6B21E1765BE}" type="presOf" srcId="{CFF7743D-7E33-4665-934B-55A767677E84}" destId="{9D4BB979-FEE5-4751-AAF9-FB63DD7D881F}" srcOrd="0" destOrd="0" presId="urn:microsoft.com/office/officeart/2005/8/layout/hList7"/>
    <dgm:cxn modelId="{46D486B9-B2D3-4D86-9150-D30A98878122}" type="presOf" srcId="{B806DDD7-D6E3-4D83-B157-475BC8C716E7}" destId="{DDE50A3B-03A4-47C7-BB4D-F852D961A897}" srcOrd="0" destOrd="0" presId="urn:microsoft.com/office/officeart/2005/8/layout/hList7"/>
    <dgm:cxn modelId="{0D80E8C6-1EA8-4B8A-961D-A0C4DE3202FB}" type="presOf" srcId="{F2FC5FAC-3A08-4701-AC8C-AF6AF7606BEF}" destId="{D7402E02-955D-4F12-BE2A-E3D44E2E7D10}" srcOrd="1" destOrd="0" presId="urn:microsoft.com/office/officeart/2005/8/layout/hList7"/>
    <dgm:cxn modelId="{DFF2FEDA-B391-4893-8540-B4DD42360476}" type="presOf" srcId="{C0B1BC8B-2A6F-4E62-AD15-6342A29A59CE}" destId="{DEFC5F0C-5BEC-4BED-99D3-EE61F430216E}" srcOrd="0" destOrd="0" presId="urn:microsoft.com/office/officeart/2005/8/layout/hList7"/>
    <dgm:cxn modelId="{1FF61EE0-9A84-4724-B8D5-14A5D0ADA9CB}" type="presOf" srcId="{AE0F8E88-3524-43D0-A6FD-A5205373DD13}" destId="{B4F38846-DFF8-41C1-8C6E-993979FA5F11}" srcOrd="0" destOrd="0" presId="urn:microsoft.com/office/officeart/2005/8/layout/hList7"/>
    <dgm:cxn modelId="{7A0D94E9-1C40-4CF9-8114-90165F3A092F}" type="presOf" srcId="{9C7C9FC3-CE8A-4D4D-B9A2-94B6FCE5E89D}" destId="{ED07EEC7-1A10-4B3C-8848-75B24D4AB0C3}" srcOrd="1" destOrd="0" presId="urn:microsoft.com/office/officeart/2005/8/layout/hList7"/>
    <dgm:cxn modelId="{FF490CEB-AA4F-4BC8-96B9-74BF6373291D}" type="presOf" srcId="{9C7C9FC3-CE8A-4D4D-B9A2-94B6FCE5E89D}" destId="{C0468A16-1CE6-4788-AE83-30766F2393A9}" srcOrd="0" destOrd="0" presId="urn:microsoft.com/office/officeart/2005/8/layout/hList7"/>
    <dgm:cxn modelId="{B17BA1FE-CB4D-42CF-AE2E-088AE4B1115B}" type="presOf" srcId="{F2FC5FAC-3A08-4701-AC8C-AF6AF7606BEF}" destId="{EAFE6E19-D1A9-4853-877E-5CA57EC1F432}" srcOrd="0" destOrd="0" presId="urn:microsoft.com/office/officeart/2005/8/layout/hList7"/>
    <dgm:cxn modelId="{B7C24FC4-0580-42C4-A37C-C1F602322340}" type="presParOf" srcId="{01A57F9C-B51E-49A5-B6BF-F7F0829EB05E}" destId="{DC8667CF-FC59-4256-B84E-ECEAD935F4D0}" srcOrd="0" destOrd="0" presId="urn:microsoft.com/office/officeart/2005/8/layout/hList7"/>
    <dgm:cxn modelId="{A60C6BF3-71C7-4DE0-A2D5-E1A11BFD3500}" type="presParOf" srcId="{01A57F9C-B51E-49A5-B6BF-F7F0829EB05E}" destId="{6BDF2AFC-412B-4C77-B401-1176CB3FE2E6}" srcOrd="1" destOrd="0" presId="urn:microsoft.com/office/officeart/2005/8/layout/hList7"/>
    <dgm:cxn modelId="{9E1D3564-BC22-4D0D-A2AA-1E661DFD8404}" type="presParOf" srcId="{6BDF2AFC-412B-4C77-B401-1176CB3FE2E6}" destId="{8292226D-1405-4001-A012-2688FC90241F}" srcOrd="0" destOrd="0" presId="urn:microsoft.com/office/officeart/2005/8/layout/hList7"/>
    <dgm:cxn modelId="{D281E36D-3840-4CDD-A927-51A52AEB3A74}" type="presParOf" srcId="{8292226D-1405-4001-A012-2688FC90241F}" destId="{B4F38846-DFF8-41C1-8C6E-993979FA5F11}" srcOrd="0" destOrd="0" presId="urn:microsoft.com/office/officeart/2005/8/layout/hList7"/>
    <dgm:cxn modelId="{4C3CF4A1-2528-474A-B9A5-909A7CB215BA}" type="presParOf" srcId="{8292226D-1405-4001-A012-2688FC90241F}" destId="{FCBB8787-928D-4A5C-A7F7-DA186E1A0501}" srcOrd="1" destOrd="0" presId="urn:microsoft.com/office/officeart/2005/8/layout/hList7"/>
    <dgm:cxn modelId="{251FE0D7-6B8D-48C1-A50F-BBCAE0D3B8AB}" type="presParOf" srcId="{8292226D-1405-4001-A012-2688FC90241F}" destId="{87646698-5BBF-4656-BE40-EC31055F88FB}" srcOrd="2" destOrd="0" presId="urn:microsoft.com/office/officeart/2005/8/layout/hList7"/>
    <dgm:cxn modelId="{7B7EA6FE-D017-45DD-8214-F11924CFC016}" type="presParOf" srcId="{8292226D-1405-4001-A012-2688FC90241F}" destId="{5E203903-C43C-477F-AF5B-059F333D9917}" srcOrd="3" destOrd="0" presId="urn:microsoft.com/office/officeart/2005/8/layout/hList7"/>
    <dgm:cxn modelId="{6CF4BD49-A105-4FE5-9FFE-964CDC4494AC}" type="presParOf" srcId="{6BDF2AFC-412B-4C77-B401-1176CB3FE2E6}" destId="{DEFC5F0C-5BEC-4BED-99D3-EE61F430216E}" srcOrd="1" destOrd="0" presId="urn:microsoft.com/office/officeart/2005/8/layout/hList7"/>
    <dgm:cxn modelId="{65E00EEA-4A87-4A37-8498-DB8B5C734A3F}" type="presParOf" srcId="{6BDF2AFC-412B-4C77-B401-1176CB3FE2E6}" destId="{AF1BA0A7-9152-43DB-ACB0-1022FD52417D}" srcOrd="2" destOrd="0" presId="urn:microsoft.com/office/officeart/2005/8/layout/hList7"/>
    <dgm:cxn modelId="{AFDF04FC-FFD0-4456-BBAE-6922B817DE9A}" type="presParOf" srcId="{AF1BA0A7-9152-43DB-ACB0-1022FD52417D}" destId="{DDE50A3B-03A4-47C7-BB4D-F852D961A897}" srcOrd="0" destOrd="0" presId="urn:microsoft.com/office/officeart/2005/8/layout/hList7"/>
    <dgm:cxn modelId="{0874C4EA-9E7C-4C87-B957-5801F858F625}" type="presParOf" srcId="{AF1BA0A7-9152-43DB-ACB0-1022FD52417D}" destId="{02FC4DC7-A74C-4136-BB70-E0A4835C93A5}" srcOrd="1" destOrd="0" presId="urn:microsoft.com/office/officeart/2005/8/layout/hList7"/>
    <dgm:cxn modelId="{9A895314-74CB-4228-8A69-45566AB47608}" type="presParOf" srcId="{AF1BA0A7-9152-43DB-ACB0-1022FD52417D}" destId="{7007B6F6-AD86-4FD7-81AE-6177696A75F4}" srcOrd="2" destOrd="0" presId="urn:microsoft.com/office/officeart/2005/8/layout/hList7"/>
    <dgm:cxn modelId="{D5183735-EA1D-4F40-8E40-81C55A8BA9E7}" type="presParOf" srcId="{AF1BA0A7-9152-43DB-ACB0-1022FD52417D}" destId="{01D1419B-C3AE-41BB-8736-29655D0D79DD}" srcOrd="3" destOrd="0" presId="urn:microsoft.com/office/officeart/2005/8/layout/hList7"/>
    <dgm:cxn modelId="{A6C14CBA-AE74-4EC3-85F1-0072159C14D9}" type="presParOf" srcId="{6BDF2AFC-412B-4C77-B401-1176CB3FE2E6}" destId="{07F211EF-4369-4EB1-B1A7-9C6346B65C16}" srcOrd="3" destOrd="0" presId="urn:microsoft.com/office/officeart/2005/8/layout/hList7"/>
    <dgm:cxn modelId="{00503423-B0FD-40F9-99A2-52DBA905C82A}" type="presParOf" srcId="{6BDF2AFC-412B-4C77-B401-1176CB3FE2E6}" destId="{6FAA9954-E75E-45D1-A862-B81694AFA919}" srcOrd="4" destOrd="0" presId="urn:microsoft.com/office/officeart/2005/8/layout/hList7"/>
    <dgm:cxn modelId="{818DE6D7-78AD-43ED-B089-71985CD809BE}" type="presParOf" srcId="{6FAA9954-E75E-45D1-A862-B81694AFA919}" destId="{5A438B64-7324-44FD-BB89-1931A862D044}" srcOrd="0" destOrd="0" presId="urn:microsoft.com/office/officeart/2005/8/layout/hList7"/>
    <dgm:cxn modelId="{B926FA1C-6DDC-441C-AD12-EAFC524EA977}" type="presParOf" srcId="{6FAA9954-E75E-45D1-A862-B81694AFA919}" destId="{FD3F2A04-13CF-49BA-8B9B-E341A54818BE}" srcOrd="1" destOrd="0" presId="urn:microsoft.com/office/officeart/2005/8/layout/hList7"/>
    <dgm:cxn modelId="{110B608C-7B1D-4D4E-8D79-FB799908862F}" type="presParOf" srcId="{6FAA9954-E75E-45D1-A862-B81694AFA919}" destId="{3344F40C-1E99-4539-A6CD-DA1E9461772A}" srcOrd="2" destOrd="0" presId="urn:microsoft.com/office/officeart/2005/8/layout/hList7"/>
    <dgm:cxn modelId="{1ED24A00-26F6-49CC-A09C-8B8E442E5918}" type="presParOf" srcId="{6FAA9954-E75E-45D1-A862-B81694AFA919}" destId="{54454EF0-EAD0-4406-9469-50FB57E554FC}" srcOrd="3" destOrd="0" presId="urn:microsoft.com/office/officeart/2005/8/layout/hList7"/>
    <dgm:cxn modelId="{F9DB827A-EF87-4DCA-BE84-11B200FF6530}" type="presParOf" srcId="{6BDF2AFC-412B-4C77-B401-1176CB3FE2E6}" destId="{9D4BB979-FEE5-4751-AAF9-FB63DD7D881F}" srcOrd="5" destOrd="0" presId="urn:microsoft.com/office/officeart/2005/8/layout/hList7"/>
    <dgm:cxn modelId="{5C76B1B5-AF82-45DF-8E0D-3AB1FFEED2D0}" type="presParOf" srcId="{6BDF2AFC-412B-4C77-B401-1176CB3FE2E6}" destId="{A42C6896-B0A9-4D47-AAF8-4054A9619385}" srcOrd="6" destOrd="0" presId="urn:microsoft.com/office/officeart/2005/8/layout/hList7"/>
    <dgm:cxn modelId="{1705DB38-234C-4D9E-8664-EADA2A1A318F}" type="presParOf" srcId="{A42C6896-B0A9-4D47-AAF8-4054A9619385}" destId="{C0468A16-1CE6-4788-AE83-30766F2393A9}" srcOrd="0" destOrd="0" presId="urn:microsoft.com/office/officeart/2005/8/layout/hList7"/>
    <dgm:cxn modelId="{94FCF274-FF59-4BB1-AC9F-24231859BE4A}" type="presParOf" srcId="{A42C6896-B0A9-4D47-AAF8-4054A9619385}" destId="{ED07EEC7-1A10-4B3C-8848-75B24D4AB0C3}" srcOrd="1" destOrd="0" presId="urn:microsoft.com/office/officeart/2005/8/layout/hList7"/>
    <dgm:cxn modelId="{C0B711E2-F265-4C8F-95DB-31557F4E9AB4}" type="presParOf" srcId="{A42C6896-B0A9-4D47-AAF8-4054A9619385}" destId="{CC715B5C-5118-4483-A684-7C8A6978D623}" srcOrd="2" destOrd="0" presId="urn:microsoft.com/office/officeart/2005/8/layout/hList7"/>
    <dgm:cxn modelId="{52C9ACAC-2BA0-452F-80BC-13E08A8FD417}" type="presParOf" srcId="{A42C6896-B0A9-4D47-AAF8-4054A9619385}" destId="{C82CE177-B407-4DF3-9055-A259D86AB5BA}" srcOrd="3" destOrd="0" presId="urn:microsoft.com/office/officeart/2005/8/layout/hList7"/>
    <dgm:cxn modelId="{23434910-091A-43BB-84FB-8048F1945400}" type="presParOf" srcId="{6BDF2AFC-412B-4C77-B401-1176CB3FE2E6}" destId="{424F2ED5-E6E7-443D-A6E5-4B93FCAD44D5}" srcOrd="7" destOrd="0" presId="urn:microsoft.com/office/officeart/2005/8/layout/hList7"/>
    <dgm:cxn modelId="{3CF7A095-1CAE-42E8-8AAE-CE19536E24BA}" type="presParOf" srcId="{6BDF2AFC-412B-4C77-B401-1176CB3FE2E6}" destId="{507C196D-CB87-4972-B5E6-CFAC58156274}" srcOrd="8" destOrd="0" presId="urn:microsoft.com/office/officeart/2005/8/layout/hList7"/>
    <dgm:cxn modelId="{8EB06D88-FF6C-4F08-B701-499FAA859369}" type="presParOf" srcId="{507C196D-CB87-4972-B5E6-CFAC58156274}" destId="{EAFE6E19-D1A9-4853-877E-5CA57EC1F432}" srcOrd="0" destOrd="0" presId="urn:microsoft.com/office/officeart/2005/8/layout/hList7"/>
    <dgm:cxn modelId="{F41109E1-C148-443F-A90E-A62FA685CC81}" type="presParOf" srcId="{507C196D-CB87-4972-B5E6-CFAC58156274}" destId="{D7402E02-955D-4F12-BE2A-E3D44E2E7D10}" srcOrd="1" destOrd="0" presId="urn:microsoft.com/office/officeart/2005/8/layout/hList7"/>
    <dgm:cxn modelId="{CF441605-D0AE-437F-940F-5895564BD1FA}" type="presParOf" srcId="{507C196D-CB87-4972-B5E6-CFAC58156274}" destId="{F0735FF6-F46B-4DF4-9850-06506BF26A01}" srcOrd="2" destOrd="0" presId="urn:microsoft.com/office/officeart/2005/8/layout/hList7"/>
    <dgm:cxn modelId="{7AAD4870-762F-4EC2-AC1E-C32570EE8984}" type="presParOf" srcId="{507C196D-CB87-4972-B5E6-CFAC58156274}" destId="{B22C4688-F9AA-4FED-903D-74E74A3519C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DC8F23-0280-44C9-B79A-F8732FD1B967}"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81F4BCEB-9154-4F01-A4A6-5FD9528C29BA}">
      <dgm:prSet/>
      <dgm:spPr>
        <a:solidFill>
          <a:srgbClr val="002060"/>
        </a:solidFill>
      </dgm:spPr>
      <dgm:t>
        <a:bodyPr/>
        <a:lstStyle/>
        <a:p>
          <a:r>
            <a:rPr lang="en-US" b="1" dirty="0">
              <a:latin typeface="Obvia" panose="02000503040000020004" pitchFamily="50" charset="0"/>
            </a:rPr>
            <a:t>1, 2 OR 3 MINUTES</a:t>
          </a:r>
          <a:r>
            <a:rPr lang="en-US" dirty="0">
              <a:latin typeface="Obvia" panose="02000503040000020004" pitchFamily="50" charset="0"/>
            </a:rPr>
            <a:t>​</a:t>
          </a:r>
        </a:p>
      </dgm:t>
    </dgm:pt>
    <dgm:pt modelId="{CDF4A66F-6506-4CC0-86CC-A5E6B9940F6E}" type="parTrans" cxnId="{FA9129E3-6845-47B8-8959-56B6CF0C4446}">
      <dgm:prSet/>
      <dgm:spPr/>
      <dgm:t>
        <a:bodyPr/>
        <a:lstStyle/>
        <a:p>
          <a:endParaRPr lang="en-US"/>
        </a:p>
      </dgm:t>
    </dgm:pt>
    <dgm:pt modelId="{42C6D266-ED3E-4B58-A182-814483CD83DC}" type="sibTrans" cxnId="{FA9129E3-6845-47B8-8959-56B6CF0C4446}">
      <dgm:prSet/>
      <dgm:spPr/>
      <dgm:t>
        <a:bodyPr/>
        <a:lstStyle/>
        <a:p>
          <a:endParaRPr lang="en-US"/>
        </a:p>
      </dgm:t>
    </dgm:pt>
    <dgm:pt modelId="{107FBE9B-E1F5-46A6-A817-2622C87000BD}">
      <dgm:prSet/>
      <dgm:spPr>
        <a:solidFill>
          <a:srgbClr val="002060"/>
        </a:solidFill>
      </dgm:spPr>
      <dgm:t>
        <a:bodyPr/>
        <a:lstStyle/>
        <a:p>
          <a:r>
            <a:rPr lang="en-US" b="1" dirty="0">
              <a:latin typeface="Obvia" panose="02000503040000020004" pitchFamily="50" charset="0"/>
            </a:rPr>
            <a:t>AFTER END IF PERIODS</a:t>
          </a:r>
          <a:endParaRPr lang="en-US" dirty="0">
            <a:latin typeface="Obvia" panose="02000503040000020004" pitchFamily="50" charset="0"/>
          </a:endParaRPr>
        </a:p>
      </dgm:t>
    </dgm:pt>
    <dgm:pt modelId="{1CD795DC-AB70-4D53-B76A-DED3446CC804}" type="parTrans" cxnId="{D662CC31-A55C-4314-858E-21C8824E8207}">
      <dgm:prSet/>
      <dgm:spPr/>
      <dgm:t>
        <a:bodyPr/>
        <a:lstStyle/>
        <a:p>
          <a:endParaRPr lang="en-US"/>
        </a:p>
      </dgm:t>
    </dgm:pt>
    <dgm:pt modelId="{247FA0F9-E9F7-490A-8BAD-8049C5391566}" type="sibTrans" cxnId="{D662CC31-A55C-4314-858E-21C8824E8207}">
      <dgm:prSet/>
      <dgm:spPr/>
      <dgm:t>
        <a:bodyPr/>
        <a:lstStyle/>
        <a:p>
          <a:endParaRPr lang="en-US"/>
        </a:p>
      </dgm:t>
    </dgm:pt>
    <dgm:pt modelId="{8AC4F556-E672-488D-B433-5143B361008C}">
      <dgm:prSet/>
      <dgm:spPr>
        <a:solidFill>
          <a:srgbClr val="002060"/>
        </a:solidFill>
      </dgm:spPr>
      <dgm:t>
        <a:bodyPr/>
        <a:lstStyle/>
        <a:p>
          <a:r>
            <a:rPr lang="en-US" b="1" dirty="0">
              <a:latin typeface="Obvia" panose="02000503040000020004" pitchFamily="50" charset="0"/>
            </a:rPr>
            <a:t>RELEASABLE/ NON-RELEASABLE</a:t>
          </a:r>
          <a:endParaRPr lang="en-US" dirty="0">
            <a:latin typeface="Obvia" panose="02000503040000020004" pitchFamily="50" charset="0"/>
          </a:endParaRPr>
        </a:p>
      </dgm:t>
    </dgm:pt>
    <dgm:pt modelId="{D95A34B8-A620-4F5B-B4D2-A5E08DE926CA}" type="parTrans" cxnId="{A69F637E-F37B-443D-AFA3-BDD1C1834568}">
      <dgm:prSet/>
      <dgm:spPr/>
      <dgm:t>
        <a:bodyPr/>
        <a:lstStyle/>
        <a:p>
          <a:endParaRPr lang="en-US"/>
        </a:p>
      </dgm:t>
    </dgm:pt>
    <dgm:pt modelId="{1B77E271-35A8-4D87-B421-E85BFD1BB824}" type="sibTrans" cxnId="{A69F637E-F37B-443D-AFA3-BDD1C1834568}">
      <dgm:prSet/>
      <dgm:spPr/>
      <dgm:t>
        <a:bodyPr/>
        <a:lstStyle/>
        <a:p>
          <a:endParaRPr lang="en-US"/>
        </a:p>
      </dgm:t>
    </dgm:pt>
    <dgm:pt modelId="{BBA6113C-4DDC-4F3D-BB7D-0216EB716C67}">
      <dgm:prSet/>
      <dgm:spPr>
        <a:solidFill>
          <a:srgbClr val="002060"/>
        </a:solidFill>
      </dgm:spPr>
      <dgm:t>
        <a:bodyPr/>
        <a:lstStyle/>
        <a:p>
          <a:r>
            <a:rPr lang="en-US" b="1" dirty="0">
              <a:latin typeface="Obvia" panose="02000503040000020004" pitchFamily="50" charset="0"/>
            </a:rPr>
            <a:t>FOULING OUT</a:t>
          </a:r>
          <a:endParaRPr lang="en-US" dirty="0">
            <a:latin typeface="Obvia" panose="02000503040000020004" pitchFamily="50" charset="0"/>
          </a:endParaRPr>
        </a:p>
      </dgm:t>
    </dgm:pt>
    <dgm:pt modelId="{A231D3EB-5D40-47CD-89BD-FA4BE9E61149}" type="parTrans" cxnId="{53AAE802-A2C9-4714-80B8-7793DA9366EC}">
      <dgm:prSet/>
      <dgm:spPr/>
      <dgm:t>
        <a:bodyPr/>
        <a:lstStyle/>
        <a:p>
          <a:endParaRPr lang="en-US"/>
        </a:p>
      </dgm:t>
    </dgm:pt>
    <dgm:pt modelId="{77793682-0890-42DF-B683-68E2D833DFE4}" type="sibTrans" cxnId="{53AAE802-A2C9-4714-80B8-7793DA9366EC}">
      <dgm:prSet/>
      <dgm:spPr/>
      <dgm:t>
        <a:bodyPr/>
        <a:lstStyle/>
        <a:p>
          <a:endParaRPr lang="en-US"/>
        </a:p>
      </dgm:t>
    </dgm:pt>
    <dgm:pt modelId="{6647789A-2A3A-468F-A134-425646ECA25F}">
      <dgm:prSet/>
      <dgm:spPr>
        <a:solidFill>
          <a:srgbClr val="00205B"/>
        </a:solidFill>
      </dgm:spPr>
      <dgm:t>
        <a:bodyPr/>
        <a:lstStyle/>
        <a:p>
          <a:r>
            <a:rPr lang="en-US" b="1" dirty="0">
              <a:latin typeface="Obvia" panose="02000503040000020004" pitchFamily="50" charset="0"/>
            </a:rPr>
            <a:t>EJECTIONS</a:t>
          </a:r>
          <a:r>
            <a:rPr lang="en-US" dirty="0">
              <a:latin typeface="Obvia" panose="02000503040000020004" pitchFamily="50" charset="0"/>
            </a:rPr>
            <a:t>​​</a:t>
          </a:r>
        </a:p>
      </dgm:t>
    </dgm:pt>
    <dgm:pt modelId="{6B9470D6-2D55-4BBE-8CF3-7457057D208D}" type="parTrans" cxnId="{51E33900-9BC3-4458-8D34-CDAB801BF46C}">
      <dgm:prSet/>
      <dgm:spPr/>
      <dgm:t>
        <a:bodyPr/>
        <a:lstStyle/>
        <a:p>
          <a:endParaRPr lang="en-US"/>
        </a:p>
      </dgm:t>
    </dgm:pt>
    <dgm:pt modelId="{E0AEFB7A-F66E-4929-A776-AAA1DD966F94}" type="sibTrans" cxnId="{51E33900-9BC3-4458-8D34-CDAB801BF46C}">
      <dgm:prSet/>
      <dgm:spPr/>
      <dgm:t>
        <a:bodyPr/>
        <a:lstStyle/>
        <a:p>
          <a:endParaRPr lang="en-US"/>
        </a:p>
      </dgm:t>
    </dgm:pt>
    <dgm:pt modelId="{A482842D-350E-4A85-AE67-E68B219444F3}" type="pres">
      <dgm:prSet presAssocID="{CADC8F23-0280-44C9-B79A-F8732FD1B967}" presName="linearFlow" presStyleCnt="0">
        <dgm:presLayoutVars>
          <dgm:dir/>
          <dgm:resizeHandles val="exact"/>
        </dgm:presLayoutVars>
      </dgm:prSet>
      <dgm:spPr/>
    </dgm:pt>
    <dgm:pt modelId="{23DB50A5-010D-4F00-B9CA-B9D44CE1DACF}" type="pres">
      <dgm:prSet presAssocID="{81F4BCEB-9154-4F01-A4A6-5FD9528C29BA}" presName="composite" presStyleCnt="0"/>
      <dgm:spPr/>
    </dgm:pt>
    <dgm:pt modelId="{A2C404C6-87D0-4873-A2F0-218F1DF376D7}" type="pres">
      <dgm:prSet presAssocID="{81F4BCEB-9154-4F01-A4A6-5FD9528C29BA}"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Right pointing backhand index with solid fill"/>
        </a:ext>
      </dgm:extLst>
    </dgm:pt>
    <dgm:pt modelId="{925E927F-D527-4FB7-82F0-57FBB2233D89}" type="pres">
      <dgm:prSet presAssocID="{81F4BCEB-9154-4F01-A4A6-5FD9528C29BA}" presName="txShp" presStyleLbl="node1" presStyleIdx="0" presStyleCnt="5" custLinFactNeighborX="14324" custLinFactNeighborY="-285">
        <dgm:presLayoutVars>
          <dgm:bulletEnabled val="1"/>
        </dgm:presLayoutVars>
      </dgm:prSet>
      <dgm:spPr/>
    </dgm:pt>
    <dgm:pt modelId="{89991164-8035-4103-AFA8-0AC8692379EB}" type="pres">
      <dgm:prSet presAssocID="{42C6D266-ED3E-4B58-A182-814483CD83DC}" presName="spacing" presStyleCnt="0"/>
      <dgm:spPr/>
    </dgm:pt>
    <dgm:pt modelId="{610CBE56-A765-46A0-A591-90BD62AA4133}" type="pres">
      <dgm:prSet presAssocID="{107FBE9B-E1F5-46A6-A817-2622C87000BD}" presName="composite" presStyleCnt="0"/>
      <dgm:spPr/>
    </dgm:pt>
    <dgm:pt modelId="{1931FB79-9C82-498F-815B-4E4E3DBAC224}" type="pres">
      <dgm:prSet presAssocID="{107FBE9B-E1F5-46A6-A817-2622C87000BD}"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Hourglass 90% with solid fill"/>
        </a:ext>
      </dgm:extLst>
    </dgm:pt>
    <dgm:pt modelId="{19C1AE74-4532-40AE-B9BB-B04213509C27}" type="pres">
      <dgm:prSet presAssocID="{107FBE9B-E1F5-46A6-A817-2622C87000BD}" presName="txShp" presStyleLbl="node1" presStyleIdx="1" presStyleCnt="5" custLinFactNeighborX="14324" custLinFactNeighborY="-3208">
        <dgm:presLayoutVars>
          <dgm:bulletEnabled val="1"/>
        </dgm:presLayoutVars>
      </dgm:prSet>
      <dgm:spPr/>
    </dgm:pt>
    <dgm:pt modelId="{A8988331-EB64-4A31-8098-31FB9E901880}" type="pres">
      <dgm:prSet presAssocID="{247FA0F9-E9F7-490A-8BAD-8049C5391566}" presName="spacing" presStyleCnt="0"/>
      <dgm:spPr/>
    </dgm:pt>
    <dgm:pt modelId="{779165F5-562E-4C73-9EE1-323C079BA01F}" type="pres">
      <dgm:prSet presAssocID="{8AC4F556-E672-488D-B433-5143B361008C}" presName="composite" presStyleCnt="0"/>
      <dgm:spPr/>
    </dgm:pt>
    <dgm:pt modelId="{8B641B69-F0CE-4E26-9705-DFCE5F84E8BD}" type="pres">
      <dgm:prSet presAssocID="{8AC4F556-E672-488D-B433-5143B361008C}"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Walk with solid fill"/>
        </a:ext>
      </dgm:extLst>
    </dgm:pt>
    <dgm:pt modelId="{16A53629-9999-4E78-8579-44E2F7CE2220}" type="pres">
      <dgm:prSet presAssocID="{8AC4F556-E672-488D-B433-5143B361008C}" presName="txShp" presStyleLbl="node1" presStyleIdx="2" presStyleCnt="5" custLinFactNeighborX="14563" custLinFactNeighborY="-3866">
        <dgm:presLayoutVars>
          <dgm:bulletEnabled val="1"/>
        </dgm:presLayoutVars>
      </dgm:prSet>
      <dgm:spPr/>
    </dgm:pt>
    <dgm:pt modelId="{3ECDB584-5E50-4E24-87FB-EE9887915712}" type="pres">
      <dgm:prSet presAssocID="{1B77E271-35A8-4D87-B421-E85BFD1BB824}" presName="spacing" presStyleCnt="0"/>
      <dgm:spPr/>
    </dgm:pt>
    <dgm:pt modelId="{32D4D0A0-2D2D-4243-BCEB-0268BD3060E0}" type="pres">
      <dgm:prSet presAssocID="{BBA6113C-4DDC-4F3D-BB7D-0216EB716C67}" presName="composite" presStyleCnt="0"/>
      <dgm:spPr/>
    </dgm:pt>
    <dgm:pt modelId="{E49B46D8-845D-4324-A7BD-66A865FE8724}" type="pres">
      <dgm:prSet presAssocID="{BBA6113C-4DDC-4F3D-BB7D-0216EB716C67}"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Raised hand with solid fill"/>
        </a:ext>
      </dgm:extLst>
    </dgm:pt>
    <dgm:pt modelId="{DD80A553-6CA8-40CD-BF20-86A5036D4266}" type="pres">
      <dgm:prSet presAssocID="{BBA6113C-4DDC-4F3D-BB7D-0216EB716C67}" presName="txShp" presStyleLbl="node1" presStyleIdx="3" presStyleCnt="5" custLinFactNeighborX="14801" custLinFactNeighborY="-1604">
        <dgm:presLayoutVars>
          <dgm:bulletEnabled val="1"/>
        </dgm:presLayoutVars>
      </dgm:prSet>
      <dgm:spPr/>
    </dgm:pt>
    <dgm:pt modelId="{288803CD-0BBC-46D9-9121-D33994E9A5FD}" type="pres">
      <dgm:prSet presAssocID="{77793682-0890-42DF-B683-68E2D833DFE4}" presName="spacing" presStyleCnt="0"/>
      <dgm:spPr/>
    </dgm:pt>
    <dgm:pt modelId="{50EC21AC-A4B7-47E4-945C-2A449349B96B}" type="pres">
      <dgm:prSet presAssocID="{6647789A-2A3A-468F-A134-425646ECA25F}" presName="composite" presStyleCnt="0"/>
      <dgm:spPr/>
    </dgm:pt>
    <dgm:pt modelId="{96DFC6F4-4448-44AA-8D81-D75BAEA66755}" type="pres">
      <dgm:prSet presAssocID="{6647789A-2A3A-468F-A134-425646ECA25F}"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Thumbs Down with solid fill"/>
        </a:ext>
      </dgm:extLst>
    </dgm:pt>
    <dgm:pt modelId="{77D4B3F6-7B43-43A0-93FD-9E4B17256B84}" type="pres">
      <dgm:prSet presAssocID="{6647789A-2A3A-468F-A134-425646ECA25F}" presName="txShp" presStyleLbl="node1" presStyleIdx="4" presStyleCnt="5" custLinFactNeighborX="15040" custLinFactNeighborY="-6511">
        <dgm:presLayoutVars>
          <dgm:bulletEnabled val="1"/>
        </dgm:presLayoutVars>
      </dgm:prSet>
      <dgm:spPr/>
    </dgm:pt>
  </dgm:ptLst>
  <dgm:cxnLst>
    <dgm:cxn modelId="{51E33900-9BC3-4458-8D34-CDAB801BF46C}" srcId="{CADC8F23-0280-44C9-B79A-F8732FD1B967}" destId="{6647789A-2A3A-468F-A134-425646ECA25F}" srcOrd="4" destOrd="0" parTransId="{6B9470D6-2D55-4BBE-8CF3-7457057D208D}" sibTransId="{E0AEFB7A-F66E-4929-A776-AAA1DD966F94}"/>
    <dgm:cxn modelId="{53AAE802-A2C9-4714-80B8-7793DA9366EC}" srcId="{CADC8F23-0280-44C9-B79A-F8732FD1B967}" destId="{BBA6113C-4DDC-4F3D-BB7D-0216EB716C67}" srcOrd="3" destOrd="0" parTransId="{A231D3EB-5D40-47CD-89BD-FA4BE9E61149}" sibTransId="{77793682-0890-42DF-B683-68E2D833DFE4}"/>
    <dgm:cxn modelId="{D662CC31-A55C-4314-858E-21C8824E8207}" srcId="{CADC8F23-0280-44C9-B79A-F8732FD1B967}" destId="{107FBE9B-E1F5-46A6-A817-2622C87000BD}" srcOrd="1" destOrd="0" parTransId="{1CD795DC-AB70-4D53-B76A-DED3446CC804}" sibTransId="{247FA0F9-E9F7-490A-8BAD-8049C5391566}"/>
    <dgm:cxn modelId="{A15AA74F-86ED-42D2-AE69-3351D5AE7027}" type="presOf" srcId="{107FBE9B-E1F5-46A6-A817-2622C87000BD}" destId="{19C1AE74-4532-40AE-B9BB-B04213509C27}" srcOrd="0" destOrd="0" presId="urn:microsoft.com/office/officeart/2005/8/layout/vList3"/>
    <dgm:cxn modelId="{887CA975-AE4C-4D5D-9FAD-23158E91CA59}" type="presOf" srcId="{8AC4F556-E672-488D-B433-5143B361008C}" destId="{16A53629-9999-4E78-8579-44E2F7CE2220}" srcOrd="0" destOrd="0" presId="urn:microsoft.com/office/officeart/2005/8/layout/vList3"/>
    <dgm:cxn modelId="{60A9EE59-EF7E-4F1E-AF62-10C7180DD546}" type="presOf" srcId="{BBA6113C-4DDC-4F3D-BB7D-0216EB716C67}" destId="{DD80A553-6CA8-40CD-BF20-86A5036D4266}" srcOrd="0" destOrd="0" presId="urn:microsoft.com/office/officeart/2005/8/layout/vList3"/>
    <dgm:cxn modelId="{4428457B-BDA9-4C30-8698-2A0299B820E8}" type="presOf" srcId="{6647789A-2A3A-468F-A134-425646ECA25F}" destId="{77D4B3F6-7B43-43A0-93FD-9E4B17256B84}" srcOrd="0" destOrd="0" presId="urn:microsoft.com/office/officeart/2005/8/layout/vList3"/>
    <dgm:cxn modelId="{A69F637E-F37B-443D-AFA3-BDD1C1834568}" srcId="{CADC8F23-0280-44C9-B79A-F8732FD1B967}" destId="{8AC4F556-E672-488D-B433-5143B361008C}" srcOrd="2" destOrd="0" parTransId="{D95A34B8-A620-4F5B-B4D2-A5E08DE926CA}" sibTransId="{1B77E271-35A8-4D87-B421-E85BFD1BB824}"/>
    <dgm:cxn modelId="{967AE4B5-0AC4-4A86-AE2D-744B140ADA5D}" type="presOf" srcId="{CADC8F23-0280-44C9-B79A-F8732FD1B967}" destId="{A482842D-350E-4A85-AE67-E68B219444F3}" srcOrd="0" destOrd="0" presId="urn:microsoft.com/office/officeart/2005/8/layout/vList3"/>
    <dgm:cxn modelId="{36524FD3-97E7-49C9-865D-544994D7A033}" type="presOf" srcId="{81F4BCEB-9154-4F01-A4A6-5FD9528C29BA}" destId="{925E927F-D527-4FB7-82F0-57FBB2233D89}" srcOrd="0" destOrd="0" presId="urn:microsoft.com/office/officeart/2005/8/layout/vList3"/>
    <dgm:cxn modelId="{FA9129E3-6845-47B8-8959-56B6CF0C4446}" srcId="{CADC8F23-0280-44C9-B79A-F8732FD1B967}" destId="{81F4BCEB-9154-4F01-A4A6-5FD9528C29BA}" srcOrd="0" destOrd="0" parTransId="{CDF4A66F-6506-4CC0-86CC-A5E6B9940F6E}" sibTransId="{42C6D266-ED3E-4B58-A182-814483CD83DC}"/>
    <dgm:cxn modelId="{CB1C731D-F58D-465A-AA49-32CECFF0E76B}" type="presParOf" srcId="{A482842D-350E-4A85-AE67-E68B219444F3}" destId="{23DB50A5-010D-4F00-B9CA-B9D44CE1DACF}" srcOrd="0" destOrd="0" presId="urn:microsoft.com/office/officeart/2005/8/layout/vList3"/>
    <dgm:cxn modelId="{5F259E0F-9F06-4E44-9DE4-FDADAA7AB506}" type="presParOf" srcId="{23DB50A5-010D-4F00-B9CA-B9D44CE1DACF}" destId="{A2C404C6-87D0-4873-A2F0-218F1DF376D7}" srcOrd="0" destOrd="0" presId="urn:microsoft.com/office/officeart/2005/8/layout/vList3"/>
    <dgm:cxn modelId="{A96FB8E9-2290-4F8A-9CC5-84586B804869}" type="presParOf" srcId="{23DB50A5-010D-4F00-B9CA-B9D44CE1DACF}" destId="{925E927F-D527-4FB7-82F0-57FBB2233D89}" srcOrd="1" destOrd="0" presId="urn:microsoft.com/office/officeart/2005/8/layout/vList3"/>
    <dgm:cxn modelId="{DB1E6024-FA27-4F8B-9DFF-AEB8C1CDF4F0}" type="presParOf" srcId="{A482842D-350E-4A85-AE67-E68B219444F3}" destId="{89991164-8035-4103-AFA8-0AC8692379EB}" srcOrd="1" destOrd="0" presId="urn:microsoft.com/office/officeart/2005/8/layout/vList3"/>
    <dgm:cxn modelId="{D6E7E4D1-99DA-4C5E-B2F7-0E190B73F7B4}" type="presParOf" srcId="{A482842D-350E-4A85-AE67-E68B219444F3}" destId="{610CBE56-A765-46A0-A591-90BD62AA4133}" srcOrd="2" destOrd="0" presId="urn:microsoft.com/office/officeart/2005/8/layout/vList3"/>
    <dgm:cxn modelId="{C3C634D7-51BB-4E20-80DC-11280855E6C8}" type="presParOf" srcId="{610CBE56-A765-46A0-A591-90BD62AA4133}" destId="{1931FB79-9C82-498F-815B-4E4E3DBAC224}" srcOrd="0" destOrd="0" presId="urn:microsoft.com/office/officeart/2005/8/layout/vList3"/>
    <dgm:cxn modelId="{56128356-E96F-41FD-9139-F63309FFCDCE}" type="presParOf" srcId="{610CBE56-A765-46A0-A591-90BD62AA4133}" destId="{19C1AE74-4532-40AE-B9BB-B04213509C27}" srcOrd="1" destOrd="0" presId="urn:microsoft.com/office/officeart/2005/8/layout/vList3"/>
    <dgm:cxn modelId="{19F6C33B-921A-4817-B1EF-AE674C277182}" type="presParOf" srcId="{A482842D-350E-4A85-AE67-E68B219444F3}" destId="{A8988331-EB64-4A31-8098-31FB9E901880}" srcOrd="3" destOrd="0" presId="urn:microsoft.com/office/officeart/2005/8/layout/vList3"/>
    <dgm:cxn modelId="{188F3D19-55DD-4736-9FBF-FAEEF9B06076}" type="presParOf" srcId="{A482842D-350E-4A85-AE67-E68B219444F3}" destId="{779165F5-562E-4C73-9EE1-323C079BA01F}" srcOrd="4" destOrd="0" presId="urn:microsoft.com/office/officeart/2005/8/layout/vList3"/>
    <dgm:cxn modelId="{F0D5FA7F-FA36-4262-83F7-EFC4CB048B08}" type="presParOf" srcId="{779165F5-562E-4C73-9EE1-323C079BA01F}" destId="{8B641B69-F0CE-4E26-9705-DFCE5F84E8BD}" srcOrd="0" destOrd="0" presId="urn:microsoft.com/office/officeart/2005/8/layout/vList3"/>
    <dgm:cxn modelId="{B2F1ADAD-8989-41F8-B2DE-44AB78E30F7A}" type="presParOf" srcId="{779165F5-562E-4C73-9EE1-323C079BA01F}" destId="{16A53629-9999-4E78-8579-44E2F7CE2220}" srcOrd="1" destOrd="0" presId="urn:microsoft.com/office/officeart/2005/8/layout/vList3"/>
    <dgm:cxn modelId="{67FA48CB-F02A-492E-A651-892F7FEF66C5}" type="presParOf" srcId="{A482842D-350E-4A85-AE67-E68B219444F3}" destId="{3ECDB584-5E50-4E24-87FB-EE9887915712}" srcOrd="5" destOrd="0" presId="urn:microsoft.com/office/officeart/2005/8/layout/vList3"/>
    <dgm:cxn modelId="{65E4EF61-7D9A-4C4B-BD33-9653F3B40503}" type="presParOf" srcId="{A482842D-350E-4A85-AE67-E68B219444F3}" destId="{32D4D0A0-2D2D-4243-BCEB-0268BD3060E0}" srcOrd="6" destOrd="0" presId="urn:microsoft.com/office/officeart/2005/8/layout/vList3"/>
    <dgm:cxn modelId="{FBBE6685-0FCF-4996-BBE5-AF759BD87FF3}" type="presParOf" srcId="{32D4D0A0-2D2D-4243-BCEB-0268BD3060E0}" destId="{E49B46D8-845D-4324-A7BD-66A865FE8724}" srcOrd="0" destOrd="0" presId="urn:microsoft.com/office/officeart/2005/8/layout/vList3"/>
    <dgm:cxn modelId="{458665DA-D4EF-4CF5-8DBF-03A9D9CB6772}" type="presParOf" srcId="{32D4D0A0-2D2D-4243-BCEB-0268BD3060E0}" destId="{DD80A553-6CA8-40CD-BF20-86A5036D4266}" srcOrd="1" destOrd="0" presId="urn:microsoft.com/office/officeart/2005/8/layout/vList3"/>
    <dgm:cxn modelId="{1E640322-B050-4B38-8310-85C53094E908}" type="presParOf" srcId="{A482842D-350E-4A85-AE67-E68B219444F3}" destId="{288803CD-0BBC-46D9-9121-D33994E9A5FD}" srcOrd="7" destOrd="0" presId="urn:microsoft.com/office/officeart/2005/8/layout/vList3"/>
    <dgm:cxn modelId="{D4314079-132C-4C54-8396-276BEC744483}" type="presParOf" srcId="{A482842D-350E-4A85-AE67-E68B219444F3}" destId="{50EC21AC-A4B7-47E4-945C-2A449349B96B}" srcOrd="8" destOrd="0" presId="urn:microsoft.com/office/officeart/2005/8/layout/vList3"/>
    <dgm:cxn modelId="{E9206322-78C3-4DB0-AF38-C30698ED2665}" type="presParOf" srcId="{50EC21AC-A4B7-47E4-945C-2A449349B96B}" destId="{96DFC6F4-4448-44AA-8D81-D75BAEA66755}" srcOrd="0" destOrd="0" presId="urn:microsoft.com/office/officeart/2005/8/layout/vList3"/>
    <dgm:cxn modelId="{8228AABF-60F4-4274-8A18-3CADE13A9935}" type="presParOf" srcId="{50EC21AC-A4B7-47E4-945C-2A449349B96B}" destId="{77D4B3F6-7B43-43A0-93FD-9E4B17256B8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D0119-F773-4358-A22B-151568F42CF5}">
      <dsp:nvSpPr>
        <dsp:cNvPr id="0" name=""/>
        <dsp:cNvSpPr/>
      </dsp:nvSpPr>
      <dsp:spPr>
        <a:xfrm>
          <a:off x="1510962" y="58592"/>
          <a:ext cx="2812426" cy="2812426"/>
        </a:xfrm>
        <a:prstGeom prst="ellipse">
          <a:avLst/>
        </a:prstGeom>
        <a:solidFill>
          <a:schemeClr val="accent1">
            <a:shade val="80000"/>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Obvia" panose="02000503040000020004" pitchFamily="50" charset="0"/>
            </a:rPr>
            <a:t>Illegal Contact</a:t>
          </a:r>
        </a:p>
      </dsp:txBody>
      <dsp:txXfrm>
        <a:off x="1885953" y="550766"/>
        <a:ext cx="2062445" cy="1265591"/>
      </dsp:txXfrm>
    </dsp:sp>
    <dsp:sp modelId="{F468F849-8D87-4095-9A56-71B6292BC328}">
      <dsp:nvSpPr>
        <dsp:cNvPr id="0" name=""/>
        <dsp:cNvSpPr/>
      </dsp:nvSpPr>
      <dsp:spPr>
        <a:xfrm>
          <a:off x="2525780" y="1816358"/>
          <a:ext cx="2812426" cy="2812426"/>
        </a:xfrm>
        <a:prstGeom prst="ellipse">
          <a:avLst/>
        </a:prstGeom>
        <a:solidFill>
          <a:schemeClr val="accent1">
            <a:shade val="80000"/>
            <a:alpha val="50000"/>
            <a:hueOff val="7"/>
            <a:satOff val="1521"/>
            <a:lumOff val="2542"/>
            <a:alphaOff val="15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Obvia" panose="02000503040000020004" pitchFamily="50" charset="0"/>
            </a:rPr>
            <a:t>Illegal Conduct</a:t>
          </a:r>
        </a:p>
      </dsp:txBody>
      <dsp:txXfrm>
        <a:off x="3385913" y="2542902"/>
        <a:ext cx="1687455" cy="1546834"/>
      </dsp:txXfrm>
    </dsp:sp>
    <dsp:sp modelId="{A9F6A613-AFDE-47B6-98DB-564D0ACEC95E}">
      <dsp:nvSpPr>
        <dsp:cNvPr id="0" name=""/>
        <dsp:cNvSpPr/>
      </dsp:nvSpPr>
      <dsp:spPr>
        <a:xfrm>
          <a:off x="496145" y="1816358"/>
          <a:ext cx="2812426" cy="2812426"/>
        </a:xfrm>
        <a:prstGeom prst="ellipse">
          <a:avLst/>
        </a:prstGeom>
        <a:solidFill>
          <a:schemeClr val="accent1">
            <a:shade val="80000"/>
            <a:alpha val="50000"/>
            <a:hueOff val="15"/>
            <a:satOff val="3042"/>
            <a:lumOff val="5084"/>
            <a:alphaOff val="3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Obvia" panose="02000503040000020004" pitchFamily="50" charset="0"/>
            </a:rPr>
            <a:t>Illegal Equipment</a:t>
          </a:r>
        </a:p>
      </dsp:txBody>
      <dsp:txXfrm>
        <a:off x="760982" y="2542902"/>
        <a:ext cx="1687455" cy="1546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438CC-EE46-416C-B19F-24F26AAE1C76}">
      <dsp:nvSpPr>
        <dsp:cNvPr id="0" name=""/>
        <dsp:cNvSpPr/>
      </dsp:nvSpPr>
      <dsp:spPr>
        <a:xfrm>
          <a:off x="-5729487" y="-877496"/>
          <a:ext cx="6825323" cy="6825323"/>
        </a:xfrm>
        <a:prstGeom prst="blockArc">
          <a:avLst>
            <a:gd name="adj1" fmla="val 18900000"/>
            <a:gd name="adj2" fmla="val 2700000"/>
            <a:gd name="adj3" fmla="val 31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7DCD47-8F5A-4B48-A834-0788C8E84D98}">
      <dsp:nvSpPr>
        <dsp:cNvPr id="0" name=""/>
        <dsp:cNvSpPr/>
      </dsp:nvSpPr>
      <dsp:spPr>
        <a:xfrm>
          <a:off x="355683" y="230497"/>
          <a:ext cx="6777526" cy="46079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75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Crosscheck</a:t>
          </a:r>
        </a:p>
      </dsp:txBody>
      <dsp:txXfrm>
        <a:off x="355683" y="230497"/>
        <a:ext cx="6777526" cy="460791"/>
      </dsp:txXfrm>
    </dsp:sp>
    <dsp:sp modelId="{2576F501-AAFF-4CF2-A644-BEE765F8CE5B}">
      <dsp:nvSpPr>
        <dsp:cNvPr id="0" name=""/>
        <dsp:cNvSpPr/>
      </dsp:nvSpPr>
      <dsp:spPr>
        <a:xfrm>
          <a:off x="67688" y="172898"/>
          <a:ext cx="575989" cy="57598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3C5ECA-ED3D-464E-B85B-345BA02F28E5}">
      <dsp:nvSpPr>
        <dsp:cNvPr id="0" name=""/>
        <dsp:cNvSpPr/>
      </dsp:nvSpPr>
      <dsp:spPr>
        <a:xfrm>
          <a:off x="772971" y="922090"/>
          <a:ext cx="6360238" cy="46079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75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Illegal Body Check</a:t>
          </a:r>
        </a:p>
      </dsp:txBody>
      <dsp:txXfrm>
        <a:off x="772971" y="922090"/>
        <a:ext cx="6360238" cy="460791"/>
      </dsp:txXfrm>
    </dsp:sp>
    <dsp:sp modelId="{CA7101AC-960B-453F-B2A5-765167D1E1A0}">
      <dsp:nvSpPr>
        <dsp:cNvPr id="0" name=""/>
        <dsp:cNvSpPr/>
      </dsp:nvSpPr>
      <dsp:spPr>
        <a:xfrm>
          <a:off x="484977" y="864491"/>
          <a:ext cx="575989" cy="57598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2DFC27-5B4D-4DCF-9FF3-BA552A498F25}">
      <dsp:nvSpPr>
        <dsp:cNvPr id="0" name=""/>
        <dsp:cNvSpPr/>
      </dsp:nvSpPr>
      <dsp:spPr>
        <a:xfrm>
          <a:off x="1001643" y="1613176"/>
          <a:ext cx="6131566" cy="46079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75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Checks involving Head/Neck</a:t>
          </a:r>
        </a:p>
      </dsp:txBody>
      <dsp:txXfrm>
        <a:off x="1001643" y="1613176"/>
        <a:ext cx="6131566" cy="460791"/>
      </dsp:txXfrm>
    </dsp:sp>
    <dsp:sp modelId="{CDF44B5A-FC60-4515-9094-207181D7E1CA}">
      <dsp:nvSpPr>
        <dsp:cNvPr id="0" name=""/>
        <dsp:cNvSpPr/>
      </dsp:nvSpPr>
      <dsp:spPr>
        <a:xfrm>
          <a:off x="713648" y="1555577"/>
          <a:ext cx="575989" cy="57598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271AB0-BAB7-495C-9B66-EE150CE27311}">
      <dsp:nvSpPr>
        <dsp:cNvPr id="0" name=""/>
        <dsp:cNvSpPr/>
      </dsp:nvSpPr>
      <dsp:spPr>
        <a:xfrm>
          <a:off x="1074656" y="2304769"/>
          <a:ext cx="6058553" cy="46079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75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Body check a Defenseless player</a:t>
          </a:r>
        </a:p>
      </dsp:txBody>
      <dsp:txXfrm>
        <a:off x="1074656" y="2304769"/>
        <a:ext cx="6058553" cy="460791"/>
      </dsp:txXfrm>
    </dsp:sp>
    <dsp:sp modelId="{7189D59B-B3E8-4F52-B9DC-681EE92A0CB2}">
      <dsp:nvSpPr>
        <dsp:cNvPr id="0" name=""/>
        <dsp:cNvSpPr/>
      </dsp:nvSpPr>
      <dsp:spPr>
        <a:xfrm>
          <a:off x="786661" y="2247170"/>
          <a:ext cx="575989" cy="57598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406714-0D59-4DF8-8C56-4CD3D34B701E}">
      <dsp:nvSpPr>
        <dsp:cNvPr id="0" name=""/>
        <dsp:cNvSpPr/>
      </dsp:nvSpPr>
      <dsp:spPr>
        <a:xfrm>
          <a:off x="1001643" y="2996362"/>
          <a:ext cx="6131566" cy="46079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75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Slashing</a:t>
          </a:r>
        </a:p>
      </dsp:txBody>
      <dsp:txXfrm>
        <a:off x="1001643" y="2996362"/>
        <a:ext cx="6131566" cy="460791"/>
      </dsp:txXfrm>
    </dsp:sp>
    <dsp:sp modelId="{1D706209-E81A-4590-A02D-21EC8BE42280}">
      <dsp:nvSpPr>
        <dsp:cNvPr id="0" name=""/>
        <dsp:cNvSpPr/>
      </dsp:nvSpPr>
      <dsp:spPr>
        <a:xfrm>
          <a:off x="713648" y="2938763"/>
          <a:ext cx="575989" cy="57598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0C6FEC-3BC4-4D44-87FD-CD602EAAAEA9}">
      <dsp:nvSpPr>
        <dsp:cNvPr id="0" name=""/>
        <dsp:cNvSpPr/>
      </dsp:nvSpPr>
      <dsp:spPr>
        <a:xfrm>
          <a:off x="772971" y="3687448"/>
          <a:ext cx="6360238" cy="46079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75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Tripping</a:t>
          </a:r>
        </a:p>
      </dsp:txBody>
      <dsp:txXfrm>
        <a:off x="772971" y="3687448"/>
        <a:ext cx="6360238" cy="460791"/>
      </dsp:txXfrm>
    </dsp:sp>
    <dsp:sp modelId="{3B73A6D6-4867-47BA-9909-26A718E17B6F}">
      <dsp:nvSpPr>
        <dsp:cNvPr id="0" name=""/>
        <dsp:cNvSpPr/>
      </dsp:nvSpPr>
      <dsp:spPr>
        <a:xfrm>
          <a:off x="484977" y="3629849"/>
          <a:ext cx="575989" cy="57598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2E65FE-CF73-4268-B5B4-DD07F6B08E56}">
      <dsp:nvSpPr>
        <dsp:cNvPr id="0" name=""/>
        <dsp:cNvSpPr/>
      </dsp:nvSpPr>
      <dsp:spPr>
        <a:xfrm>
          <a:off x="355683" y="4379041"/>
          <a:ext cx="6777526" cy="46079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75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Unnecessary Roughness</a:t>
          </a:r>
        </a:p>
      </dsp:txBody>
      <dsp:txXfrm>
        <a:off x="355683" y="4379041"/>
        <a:ext cx="6777526" cy="460791"/>
      </dsp:txXfrm>
    </dsp:sp>
    <dsp:sp modelId="{A0FC2570-AFDD-47E9-B899-EC4080D9A4DF}">
      <dsp:nvSpPr>
        <dsp:cNvPr id="0" name=""/>
        <dsp:cNvSpPr/>
      </dsp:nvSpPr>
      <dsp:spPr>
        <a:xfrm>
          <a:off x="67688" y="4321442"/>
          <a:ext cx="575989" cy="57598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CF0B7-7695-44D3-AA4A-1ABDD3DC9A16}">
      <dsp:nvSpPr>
        <dsp:cNvPr id="0" name=""/>
        <dsp:cNvSpPr/>
      </dsp:nvSpPr>
      <dsp:spPr>
        <a:xfrm>
          <a:off x="525052" y="-5271"/>
          <a:ext cx="5145777" cy="5145777"/>
        </a:xfrm>
        <a:prstGeom prst="circularArrow">
          <a:avLst>
            <a:gd name="adj1" fmla="val 5274"/>
            <a:gd name="adj2" fmla="val 312630"/>
            <a:gd name="adj3" fmla="val 14262641"/>
            <a:gd name="adj4" fmla="val 17106853"/>
            <a:gd name="adj5" fmla="val 547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364EA2-FE42-4407-A49F-316ED77A4660}">
      <dsp:nvSpPr>
        <dsp:cNvPr id="0" name=""/>
        <dsp:cNvSpPr/>
      </dsp:nvSpPr>
      <dsp:spPr>
        <a:xfrm>
          <a:off x="2138910" y="1667"/>
          <a:ext cx="1918061" cy="9590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CHECKS INVOLVING THE HEAD/NECK</a:t>
          </a:r>
          <a:endParaRPr lang="en-US" sz="1600" kern="1200" dirty="0"/>
        </a:p>
      </dsp:txBody>
      <dsp:txXfrm>
        <a:off x="2185726" y="48483"/>
        <a:ext cx="1824429" cy="865398"/>
      </dsp:txXfrm>
    </dsp:sp>
    <dsp:sp modelId="{84BF0263-1D5C-4EE9-9D21-4A3C79C507BB}">
      <dsp:nvSpPr>
        <dsp:cNvPr id="0" name=""/>
        <dsp:cNvSpPr/>
      </dsp:nvSpPr>
      <dsp:spPr>
        <a:xfrm>
          <a:off x="3946770" y="1045435"/>
          <a:ext cx="1918061" cy="9590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Cross check</a:t>
          </a:r>
          <a:endParaRPr lang="en-US" sz="1600" kern="1200"/>
        </a:p>
      </dsp:txBody>
      <dsp:txXfrm>
        <a:off x="3993586" y="1092251"/>
        <a:ext cx="1824429" cy="865398"/>
      </dsp:txXfrm>
    </dsp:sp>
    <dsp:sp modelId="{538CD74D-3E98-4A27-877C-F1162FA613C1}">
      <dsp:nvSpPr>
        <dsp:cNvPr id="0" name=""/>
        <dsp:cNvSpPr/>
      </dsp:nvSpPr>
      <dsp:spPr>
        <a:xfrm>
          <a:off x="3946770" y="3132972"/>
          <a:ext cx="1918061" cy="9590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Uncontrolled slash</a:t>
          </a:r>
          <a:endParaRPr lang="en-US" sz="1600" kern="1200"/>
        </a:p>
      </dsp:txBody>
      <dsp:txXfrm>
        <a:off x="3993586" y="3179788"/>
        <a:ext cx="1824429" cy="865398"/>
      </dsp:txXfrm>
    </dsp:sp>
    <dsp:sp modelId="{EAB58591-B064-4F28-A911-18E748D9569D}">
      <dsp:nvSpPr>
        <dsp:cNvPr id="0" name=""/>
        <dsp:cNvSpPr/>
      </dsp:nvSpPr>
      <dsp:spPr>
        <a:xfrm>
          <a:off x="2138910" y="4176740"/>
          <a:ext cx="1918061" cy="9590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Spearing</a:t>
          </a:r>
          <a:endParaRPr lang="en-US" sz="1600" kern="1200"/>
        </a:p>
      </dsp:txBody>
      <dsp:txXfrm>
        <a:off x="2185726" y="4223556"/>
        <a:ext cx="1824429" cy="865398"/>
      </dsp:txXfrm>
    </dsp:sp>
    <dsp:sp modelId="{5FC21C91-637F-406F-AECF-52B685895355}">
      <dsp:nvSpPr>
        <dsp:cNvPr id="0" name=""/>
        <dsp:cNvSpPr/>
      </dsp:nvSpPr>
      <dsp:spPr>
        <a:xfrm>
          <a:off x="331051" y="3132972"/>
          <a:ext cx="1918061" cy="9590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Legal then Follow through to head/neck</a:t>
          </a:r>
          <a:endParaRPr lang="en-US" sz="1600" kern="1200"/>
        </a:p>
      </dsp:txBody>
      <dsp:txXfrm>
        <a:off x="377867" y="3179788"/>
        <a:ext cx="1824429" cy="865398"/>
      </dsp:txXfrm>
    </dsp:sp>
    <dsp:sp modelId="{D40E2586-4155-44C1-83FC-ACA56BDFA482}">
      <dsp:nvSpPr>
        <dsp:cNvPr id="0" name=""/>
        <dsp:cNvSpPr/>
      </dsp:nvSpPr>
      <dsp:spPr>
        <a:xfrm>
          <a:off x="331051" y="1045435"/>
          <a:ext cx="1918061" cy="9590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TARGETING </a:t>
          </a:r>
          <a:endParaRPr lang="en-US" sz="1600" kern="1200"/>
        </a:p>
      </dsp:txBody>
      <dsp:txXfrm>
        <a:off x="377867" y="1092251"/>
        <a:ext cx="1824429" cy="8653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38846-DFF8-41C1-8C6E-993979FA5F11}">
      <dsp:nvSpPr>
        <dsp:cNvPr id="0" name=""/>
        <dsp:cNvSpPr/>
      </dsp:nvSpPr>
      <dsp:spPr>
        <a:xfrm>
          <a:off x="0" y="0"/>
          <a:ext cx="2126889" cy="43300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Use the Ladder!!</a:t>
          </a:r>
        </a:p>
      </dsp:txBody>
      <dsp:txXfrm>
        <a:off x="0" y="1732037"/>
        <a:ext cx="2126889" cy="1732037"/>
      </dsp:txXfrm>
    </dsp:sp>
    <dsp:sp modelId="{5E203903-C43C-477F-AF5B-059F333D9917}">
      <dsp:nvSpPr>
        <dsp:cNvPr id="0" name=""/>
        <dsp:cNvSpPr/>
      </dsp:nvSpPr>
      <dsp:spPr>
        <a:xfrm>
          <a:off x="342484" y="259805"/>
          <a:ext cx="1441920" cy="144192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E50A3B-03A4-47C7-BB4D-F852D961A897}">
      <dsp:nvSpPr>
        <dsp:cNvPr id="0" name=""/>
        <dsp:cNvSpPr/>
      </dsp:nvSpPr>
      <dsp:spPr>
        <a:xfrm>
          <a:off x="2190695" y="0"/>
          <a:ext cx="2126889" cy="43300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Do not Ignore the Head Coach</a:t>
          </a:r>
        </a:p>
      </dsp:txBody>
      <dsp:txXfrm>
        <a:off x="2190695" y="1732037"/>
        <a:ext cx="2126889" cy="1732037"/>
      </dsp:txXfrm>
    </dsp:sp>
    <dsp:sp modelId="{01D1419B-C3AE-41BB-8736-29655D0D79DD}">
      <dsp:nvSpPr>
        <dsp:cNvPr id="0" name=""/>
        <dsp:cNvSpPr/>
      </dsp:nvSpPr>
      <dsp:spPr>
        <a:xfrm>
          <a:off x="2533179" y="259805"/>
          <a:ext cx="1441920" cy="144192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9000" r="-29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438B64-7324-44FD-BB89-1931A862D044}">
      <dsp:nvSpPr>
        <dsp:cNvPr id="0" name=""/>
        <dsp:cNvSpPr/>
      </dsp:nvSpPr>
      <dsp:spPr>
        <a:xfrm>
          <a:off x="4381391" y="0"/>
          <a:ext cx="2126889" cy="43300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Answer a question, not a statement</a:t>
          </a:r>
        </a:p>
      </dsp:txBody>
      <dsp:txXfrm>
        <a:off x="4381391" y="1732037"/>
        <a:ext cx="2126889" cy="1732037"/>
      </dsp:txXfrm>
    </dsp:sp>
    <dsp:sp modelId="{54454EF0-EAD0-4406-9469-50FB57E554FC}">
      <dsp:nvSpPr>
        <dsp:cNvPr id="0" name=""/>
        <dsp:cNvSpPr/>
      </dsp:nvSpPr>
      <dsp:spPr>
        <a:xfrm>
          <a:off x="4723875" y="259805"/>
          <a:ext cx="1441920" cy="144192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68A16-1CE6-4788-AE83-30766F2393A9}">
      <dsp:nvSpPr>
        <dsp:cNvPr id="0" name=""/>
        <dsp:cNvSpPr/>
      </dsp:nvSpPr>
      <dsp:spPr>
        <a:xfrm>
          <a:off x="6572087" y="0"/>
          <a:ext cx="2126889" cy="43300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“Coach…</a:t>
          </a:r>
        </a:p>
        <a:p>
          <a:pPr marL="0" lvl="0" indent="0" algn="ctr" defTabSz="1066800">
            <a:lnSpc>
              <a:spcPct val="90000"/>
            </a:lnSpc>
            <a:spcBef>
              <a:spcPct val="0"/>
            </a:spcBef>
            <a:spcAft>
              <a:spcPct val="35000"/>
            </a:spcAft>
            <a:buNone/>
          </a:pPr>
          <a:r>
            <a:rPr lang="en-US" sz="2400" kern="1200" dirty="0">
              <a:latin typeface="Obvia" panose="02000503040000020004" pitchFamily="50" charset="0"/>
            </a:rPr>
            <a:t>it’s over”</a:t>
          </a:r>
        </a:p>
      </dsp:txBody>
      <dsp:txXfrm>
        <a:off x="6572087" y="1732037"/>
        <a:ext cx="2126889" cy="1732037"/>
      </dsp:txXfrm>
    </dsp:sp>
    <dsp:sp modelId="{C82CE177-B407-4DF3-9055-A259D86AB5BA}">
      <dsp:nvSpPr>
        <dsp:cNvPr id="0" name=""/>
        <dsp:cNvSpPr/>
      </dsp:nvSpPr>
      <dsp:spPr>
        <a:xfrm>
          <a:off x="6914571" y="259805"/>
          <a:ext cx="1441920" cy="144192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8000" r="-28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FE6E19-D1A9-4853-877E-5CA57EC1F432}">
      <dsp:nvSpPr>
        <dsp:cNvPr id="0" name=""/>
        <dsp:cNvSpPr/>
      </dsp:nvSpPr>
      <dsp:spPr>
        <a:xfrm>
          <a:off x="8762782" y="0"/>
          <a:ext cx="2126889" cy="43300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Be</a:t>
          </a:r>
        </a:p>
        <a:p>
          <a:pPr marL="0" lvl="0" indent="0" algn="ctr" defTabSz="1066800">
            <a:lnSpc>
              <a:spcPct val="90000"/>
            </a:lnSpc>
            <a:spcBef>
              <a:spcPct val="0"/>
            </a:spcBef>
            <a:spcAft>
              <a:spcPct val="35000"/>
            </a:spcAft>
            <a:buNone/>
          </a:pPr>
          <a:r>
            <a:rPr lang="en-US" sz="2400" kern="1200" dirty="0">
              <a:latin typeface="Obvia" panose="02000503040000020004" pitchFamily="50" charset="0"/>
            </a:rPr>
            <a:t>honest</a:t>
          </a:r>
        </a:p>
      </dsp:txBody>
      <dsp:txXfrm>
        <a:off x="8762782" y="1732037"/>
        <a:ext cx="2126889" cy="1732037"/>
      </dsp:txXfrm>
    </dsp:sp>
    <dsp:sp modelId="{B22C4688-F9AA-4FED-903D-74E74A3519C1}">
      <dsp:nvSpPr>
        <dsp:cNvPr id="0" name=""/>
        <dsp:cNvSpPr/>
      </dsp:nvSpPr>
      <dsp:spPr>
        <a:xfrm>
          <a:off x="9105266" y="259805"/>
          <a:ext cx="1441920" cy="1441920"/>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8667CF-FC59-4256-B84E-ECEAD935F4D0}">
      <dsp:nvSpPr>
        <dsp:cNvPr id="0" name=""/>
        <dsp:cNvSpPr/>
      </dsp:nvSpPr>
      <dsp:spPr>
        <a:xfrm>
          <a:off x="435586" y="3464074"/>
          <a:ext cx="10018498" cy="649513"/>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E927F-D527-4FB7-82F0-57FBB2233D89}">
      <dsp:nvSpPr>
        <dsp:cNvPr id="0" name=""/>
        <dsp:cNvSpPr/>
      </dsp:nvSpPr>
      <dsp:spPr>
        <a:xfrm rot="10800000">
          <a:off x="2471494" y="0"/>
          <a:ext cx="5716768" cy="850744"/>
        </a:xfrm>
        <a:prstGeom prst="homePlate">
          <a:avLst/>
        </a:prstGeom>
        <a:solidFill>
          <a:srgbClr val="00206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515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Obvia" panose="02000503040000020004" pitchFamily="50" charset="0"/>
            </a:rPr>
            <a:t>1, 2 OR 3 MINUTES</a:t>
          </a:r>
          <a:r>
            <a:rPr lang="en-US" sz="2600" kern="1200" dirty="0">
              <a:latin typeface="Obvia" panose="02000503040000020004" pitchFamily="50" charset="0"/>
            </a:rPr>
            <a:t>​</a:t>
          </a:r>
        </a:p>
      </dsp:txBody>
      <dsp:txXfrm rot="10800000">
        <a:off x="2684180" y="0"/>
        <a:ext cx="5504082" cy="850744"/>
      </dsp:txXfrm>
    </dsp:sp>
    <dsp:sp modelId="{A2C404C6-87D0-4873-A2F0-218F1DF376D7}">
      <dsp:nvSpPr>
        <dsp:cNvPr id="0" name=""/>
        <dsp:cNvSpPr/>
      </dsp:nvSpPr>
      <dsp:spPr>
        <a:xfrm>
          <a:off x="1227251" y="2424"/>
          <a:ext cx="850744" cy="8507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C1AE74-4532-40AE-B9BB-B04213509C27}">
      <dsp:nvSpPr>
        <dsp:cNvPr id="0" name=""/>
        <dsp:cNvSpPr/>
      </dsp:nvSpPr>
      <dsp:spPr>
        <a:xfrm rot="10800000">
          <a:off x="2471494" y="1079830"/>
          <a:ext cx="5716768" cy="850744"/>
        </a:xfrm>
        <a:prstGeom prst="homePlate">
          <a:avLst/>
        </a:prstGeom>
        <a:solidFill>
          <a:srgbClr val="00206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515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Obvia" panose="02000503040000020004" pitchFamily="50" charset="0"/>
            </a:rPr>
            <a:t>AFTER END IF PERIODS</a:t>
          </a:r>
          <a:endParaRPr lang="en-US" sz="2600" kern="1200" dirty="0">
            <a:latin typeface="Obvia" panose="02000503040000020004" pitchFamily="50" charset="0"/>
          </a:endParaRPr>
        </a:p>
      </dsp:txBody>
      <dsp:txXfrm rot="10800000">
        <a:off x="2684180" y="1079830"/>
        <a:ext cx="5504082" cy="850744"/>
      </dsp:txXfrm>
    </dsp:sp>
    <dsp:sp modelId="{1931FB79-9C82-498F-815B-4E4E3DBAC224}">
      <dsp:nvSpPr>
        <dsp:cNvPr id="0" name=""/>
        <dsp:cNvSpPr/>
      </dsp:nvSpPr>
      <dsp:spPr>
        <a:xfrm>
          <a:off x="1227251" y="1107122"/>
          <a:ext cx="850744" cy="85074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A53629-9999-4E78-8579-44E2F7CE2220}">
      <dsp:nvSpPr>
        <dsp:cNvPr id="0" name=""/>
        <dsp:cNvSpPr/>
      </dsp:nvSpPr>
      <dsp:spPr>
        <a:xfrm rot="10800000">
          <a:off x="2485157" y="2178930"/>
          <a:ext cx="5716768" cy="850744"/>
        </a:xfrm>
        <a:prstGeom prst="homePlate">
          <a:avLst/>
        </a:prstGeom>
        <a:solidFill>
          <a:srgbClr val="00206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515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Obvia" panose="02000503040000020004" pitchFamily="50" charset="0"/>
            </a:rPr>
            <a:t>RELEASABLE/ NON-RELEASABLE</a:t>
          </a:r>
          <a:endParaRPr lang="en-US" sz="2600" kern="1200" dirty="0">
            <a:latin typeface="Obvia" panose="02000503040000020004" pitchFamily="50" charset="0"/>
          </a:endParaRPr>
        </a:p>
      </dsp:txBody>
      <dsp:txXfrm rot="10800000">
        <a:off x="2697843" y="2178930"/>
        <a:ext cx="5504082" cy="850744"/>
      </dsp:txXfrm>
    </dsp:sp>
    <dsp:sp modelId="{8B641B69-F0CE-4E26-9705-DFCE5F84E8BD}">
      <dsp:nvSpPr>
        <dsp:cNvPr id="0" name=""/>
        <dsp:cNvSpPr/>
      </dsp:nvSpPr>
      <dsp:spPr>
        <a:xfrm>
          <a:off x="1227251" y="2211820"/>
          <a:ext cx="850744" cy="85074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80A553-6CA8-40CD-BF20-86A5036D4266}">
      <dsp:nvSpPr>
        <dsp:cNvPr id="0" name=""/>
        <dsp:cNvSpPr/>
      </dsp:nvSpPr>
      <dsp:spPr>
        <a:xfrm rot="10800000">
          <a:off x="2498763" y="3302873"/>
          <a:ext cx="5716768" cy="850744"/>
        </a:xfrm>
        <a:prstGeom prst="homePlate">
          <a:avLst/>
        </a:prstGeom>
        <a:solidFill>
          <a:srgbClr val="00206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515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Obvia" panose="02000503040000020004" pitchFamily="50" charset="0"/>
            </a:rPr>
            <a:t>FOULING OUT</a:t>
          </a:r>
          <a:endParaRPr lang="en-US" sz="2600" kern="1200" dirty="0">
            <a:latin typeface="Obvia" panose="02000503040000020004" pitchFamily="50" charset="0"/>
          </a:endParaRPr>
        </a:p>
      </dsp:txBody>
      <dsp:txXfrm rot="10800000">
        <a:off x="2711449" y="3302873"/>
        <a:ext cx="5504082" cy="850744"/>
      </dsp:txXfrm>
    </dsp:sp>
    <dsp:sp modelId="{E49B46D8-845D-4324-A7BD-66A865FE8724}">
      <dsp:nvSpPr>
        <dsp:cNvPr id="0" name=""/>
        <dsp:cNvSpPr/>
      </dsp:nvSpPr>
      <dsp:spPr>
        <a:xfrm>
          <a:off x="1227251" y="3316518"/>
          <a:ext cx="850744" cy="85074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D4B3F6-7B43-43A0-93FD-9E4B17256B84}">
      <dsp:nvSpPr>
        <dsp:cNvPr id="0" name=""/>
        <dsp:cNvSpPr/>
      </dsp:nvSpPr>
      <dsp:spPr>
        <a:xfrm rot="10800000">
          <a:off x="2512426" y="4365825"/>
          <a:ext cx="5716768" cy="850744"/>
        </a:xfrm>
        <a:prstGeom prst="homePlate">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515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Obvia" panose="02000503040000020004" pitchFamily="50" charset="0"/>
            </a:rPr>
            <a:t>EJECTIONS</a:t>
          </a:r>
          <a:r>
            <a:rPr lang="en-US" sz="2600" kern="1200" dirty="0">
              <a:latin typeface="Obvia" panose="02000503040000020004" pitchFamily="50" charset="0"/>
            </a:rPr>
            <a:t>​​</a:t>
          </a:r>
        </a:p>
      </dsp:txBody>
      <dsp:txXfrm rot="10800000">
        <a:off x="2725112" y="4365825"/>
        <a:ext cx="5504082" cy="850744"/>
      </dsp:txXfrm>
    </dsp:sp>
    <dsp:sp modelId="{96DFC6F4-4448-44AA-8D81-D75BAEA66755}">
      <dsp:nvSpPr>
        <dsp:cNvPr id="0" name=""/>
        <dsp:cNvSpPr/>
      </dsp:nvSpPr>
      <dsp:spPr>
        <a:xfrm>
          <a:off x="1227251" y="4421217"/>
          <a:ext cx="850744" cy="85074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2AA839-99B1-4043-CE42-89ADB02A3F97}"/>
              </a:ext>
            </a:extLst>
          </p:cNvPr>
          <p:cNvPicPr>
            <a:picLocks noChangeAspect="1"/>
          </p:cNvPicPr>
          <p:nvPr/>
        </p:nvPicPr>
        <p:blipFill>
          <a:blip r:embed="rId2"/>
          <a:stretch>
            <a:fillRect/>
          </a:stretch>
        </p:blipFill>
        <p:spPr>
          <a:xfrm>
            <a:off x="-1" y="0"/>
            <a:ext cx="6858001" cy="608647"/>
          </a:xfrm>
          <a:prstGeom prst="rect">
            <a:avLst/>
          </a:prstGeom>
        </p:spPr>
      </p:pic>
      <p:sp>
        <p:nvSpPr>
          <p:cNvPr id="7" name="Footer Placeholder 5">
            <a:extLst>
              <a:ext uri="{FF2B5EF4-FFF2-40B4-BE49-F238E27FC236}">
                <a16:creationId xmlns:a16="http://schemas.microsoft.com/office/drawing/2014/main" id="{96B4B27D-4234-5726-552D-1CE5E46FD017}"/>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
        <p:nvSpPr>
          <p:cNvPr id="8" name="TextBox 7">
            <a:extLst>
              <a:ext uri="{FF2B5EF4-FFF2-40B4-BE49-F238E27FC236}">
                <a16:creationId xmlns:a16="http://schemas.microsoft.com/office/drawing/2014/main" id="{63F340A5-C8C4-4C25-EADA-4A15D9404F26}"/>
              </a:ext>
            </a:extLst>
          </p:cNvPr>
          <p:cNvSpPr txBox="1"/>
          <p:nvPr/>
        </p:nvSpPr>
        <p:spPr>
          <a:xfrm>
            <a:off x="-1" y="608647"/>
            <a:ext cx="685641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Student Notes</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pic>
        <p:nvPicPr>
          <p:cNvPr id="13" name="Picture 12">
            <a:extLst>
              <a:ext uri="{FF2B5EF4-FFF2-40B4-BE49-F238E27FC236}">
                <a16:creationId xmlns:a16="http://schemas.microsoft.com/office/drawing/2014/main" id="{CB78737C-4954-479B-653A-5958D9F116AA}"/>
              </a:ext>
            </a:extLst>
          </p:cNvPr>
          <p:cNvPicPr>
            <a:picLocks noChangeAspect="1"/>
          </p:cNvPicPr>
          <p:nvPr/>
        </p:nvPicPr>
        <p:blipFill>
          <a:blip r:embed="rId2"/>
          <a:stretch>
            <a:fillRect/>
          </a:stretch>
        </p:blipFill>
        <p:spPr>
          <a:xfrm>
            <a:off x="0" y="13213"/>
            <a:ext cx="6858000" cy="608647"/>
          </a:xfrm>
          <a:prstGeom prst="rect">
            <a:avLst/>
          </a:prstGeom>
        </p:spPr>
      </p:pic>
      <p:sp>
        <p:nvSpPr>
          <p:cNvPr id="14" name="TextBox 13">
            <a:extLst>
              <a:ext uri="{FF2B5EF4-FFF2-40B4-BE49-F238E27FC236}">
                <a16:creationId xmlns:a16="http://schemas.microsoft.com/office/drawing/2014/main" id="{A2AD3A5D-3A78-D33E-AB84-C864AB8B118D}"/>
              </a:ext>
            </a:extLst>
          </p:cNvPr>
          <p:cNvSpPr txBox="1"/>
          <p:nvPr/>
        </p:nvSpPr>
        <p:spPr>
          <a:xfrm>
            <a:off x="-1" y="608648"/>
            <a:ext cx="68580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Instructor Notes</a:t>
            </a:r>
          </a:p>
        </p:txBody>
      </p:sp>
      <p:sp>
        <p:nvSpPr>
          <p:cNvPr id="17" name="Slide Image Placeholder 16">
            <a:extLst>
              <a:ext uri="{FF2B5EF4-FFF2-40B4-BE49-F238E27FC236}">
                <a16:creationId xmlns:a16="http://schemas.microsoft.com/office/drawing/2014/main" id="{03019344-8673-F700-12B1-EE81CC32778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82797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cumin Pro Condensed"/>
        <a:ea typeface="+mn-ea"/>
        <a:cs typeface="+mn-cs"/>
      </a:defRPr>
    </a:lvl1pPr>
    <a:lvl2pPr marL="457200" algn="l" defTabSz="914400" rtl="0" eaLnBrk="1" latinLnBrk="0" hangingPunct="1">
      <a:defRPr sz="1200" kern="1200">
        <a:solidFill>
          <a:schemeClr val="tx1"/>
        </a:solidFill>
        <a:latin typeface="Acumin Pro Condensed"/>
        <a:ea typeface="+mn-ea"/>
        <a:cs typeface="+mn-cs"/>
      </a:defRPr>
    </a:lvl2pPr>
    <a:lvl3pPr marL="914400" algn="l" defTabSz="914400" rtl="0" eaLnBrk="1" latinLnBrk="0" hangingPunct="1">
      <a:defRPr sz="1200" kern="1200">
        <a:solidFill>
          <a:schemeClr val="tx1"/>
        </a:solidFill>
        <a:latin typeface="Acumin Pro Condensed"/>
        <a:ea typeface="+mn-ea"/>
        <a:cs typeface="+mn-cs"/>
      </a:defRPr>
    </a:lvl3pPr>
    <a:lvl4pPr marL="1371600" algn="l" defTabSz="914400" rtl="0" eaLnBrk="1" latinLnBrk="0" hangingPunct="1">
      <a:defRPr sz="1200" kern="1200">
        <a:solidFill>
          <a:schemeClr val="tx1"/>
        </a:solidFill>
        <a:latin typeface="Acumin Pro Condensed"/>
        <a:ea typeface="+mn-ea"/>
        <a:cs typeface="+mn-cs"/>
      </a:defRPr>
    </a:lvl4pPr>
    <a:lvl5pPr marL="1828800" algn="l" defTabSz="914400" rtl="0" eaLnBrk="1" latinLnBrk="0" hangingPunct="1">
      <a:defRPr sz="1200" kern="1200">
        <a:solidFill>
          <a:schemeClr val="tx1"/>
        </a:solidFill>
        <a:latin typeface="Acumin Pro Condensed"/>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sz="1200" dirty="0">
                <a:latin typeface="Acumin Pro" panose="020B0504020202020204" pitchFamily="34" charset="0"/>
              </a:rPr>
              <a:t>Trainer Instructions:</a:t>
            </a:r>
          </a:p>
          <a:p>
            <a:pPr algn="l" rtl="0" fontAlgn="base"/>
            <a:r>
              <a:rPr lang="en-US" sz="1200" b="1" i="0" cap="all" dirty="0">
                <a:solidFill>
                  <a:srgbClr val="00073B"/>
                </a:solidFill>
                <a:effectLst/>
                <a:latin typeface="Acumin Pro" panose="020B0504020202020204" pitchFamily="34" charset="0"/>
              </a:rPr>
              <a:t>MATERIALS NEEDED </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Projector or TV to present</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“Rule 5” PowerPoint presentation (this one)</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Copies of Student Notes (can send ahead via PDF)</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Copy of Instructor Notes</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Pool Noodles</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Lacrosse Stick(s)</a:t>
            </a:r>
          </a:p>
          <a:p>
            <a:endParaRPr lang="en-US" sz="3200" dirty="0">
              <a:latin typeface="Acumin Pro" panose="020B0504020202020204" pitchFamily="34"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7EB9A69-7174-45ED-AC44-665478E0728D}" type="slidenum">
              <a:rPr lang="en-US" smtClean="0"/>
              <a:t>1</a:t>
            </a:fld>
            <a:endParaRPr lang="en-US"/>
          </a:p>
        </p:txBody>
      </p:sp>
    </p:spTree>
    <p:extLst>
      <p:ext uri="{BB962C8B-B14F-4D97-AF65-F5344CB8AC3E}">
        <p14:creationId xmlns:p14="http://schemas.microsoft.com/office/powerpoint/2010/main" val="140378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t>CHECK TO HEAD/NECK AREA EXAMPLE</a:t>
            </a:r>
          </a:p>
          <a:p>
            <a:r>
              <a:rPr lang="en-US" dirty="0"/>
              <a:t>Check to head/neck – easy call, right?</a:t>
            </a:r>
          </a:p>
          <a:p>
            <a:r>
              <a:rPr lang="en-US" dirty="0"/>
              <a:t>But what will you call?</a:t>
            </a:r>
          </a:p>
          <a:p>
            <a:pPr marL="171450" indent="-171450">
              <a:buFont typeface="Arial" panose="020B0604020202020204" pitchFamily="34" charset="0"/>
              <a:buChar char="•"/>
            </a:pPr>
            <a:r>
              <a:rPr lang="en-US" dirty="0"/>
              <a:t>Does “driving” him into the ground matter?</a:t>
            </a:r>
          </a:p>
          <a:p>
            <a:pPr marL="171450" indent="-171450">
              <a:buFont typeface="Arial" panose="020B0604020202020204" pitchFamily="34" charset="0"/>
              <a:buChar char="•"/>
            </a:pPr>
            <a:r>
              <a:rPr lang="en-US" dirty="0"/>
              <a:t>Does the fact that he heled him up matter?</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This should be a 2-minute, NR, IBC to the head/neck area.</a:t>
            </a:r>
          </a:p>
          <a:p>
            <a:pPr marL="171450" indent="-171450">
              <a:buFont typeface="Arial" panose="020B0604020202020204" pitchFamily="34" charset="0"/>
              <a:buChar char="•"/>
            </a:pPr>
            <a:r>
              <a:rPr lang="en-US" dirty="0"/>
              <a:t>Could be more if not his first offense in the game.</a:t>
            </a:r>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36B584F-18F8-48B3-9E66-AA670888D44B}" type="slidenum">
              <a:rPr lang="en-US" smtClean="0"/>
              <a:t>10</a:t>
            </a:fld>
            <a:endParaRPr lang="en-US"/>
          </a:p>
        </p:txBody>
      </p:sp>
    </p:spTree>
    <p:extLst>
      <p:ext uri="{BB962C8B-B14F-4D97-AF65-F5344CB8AC3E}">
        <p14:creationId xmlns:p14="http://schemas.microsoft.com/office/powerpoint/2010/main" val="1113849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a:rPr>
              <a:t>DEFENSELESS PLAYER</a:t>
            </a:r>
          </a:p>
          <a:p>
            <a:pPr marL="171450" indent="-171450">
              <a:buFont typeface="Arial" panose="020B0604020202020204" pitchFamily="34" charset="0"/>
              <a:buChar char="•"/>
            </a:pPr>
            <a:r>
              <a:rPr lang="en-US" dirty="0">
                <a:cs typeface="Calibri"/>
              </a:rPr>
              <a:t>A player shall not body check a player in a </a:t>
            </a:r>
            <a:r>
              <a:rPr lang="en-US" b="1" dirty="0">
                <a:cs typeface="Calibri"/>
              </a:rPr>
              <a:t>DEFENSELESS POSITION</a:t>
            </a:r>
            <a:r>
              <a:rPr lang="en-US" dirty="0">
                <a:cs typeface="Calibri"/>
              </a:rPr>
              <a:t>.</a:t>
            </a:r>
            <a:endParaRPr lang="en-US" dirty="0"/>
          </a:p>
          <a:p>
            <a:pPr marL="171450" indent="-171450">
              <a:buFont typeface="Arial" panose="020B0604020202020204" pitchFamily="34" charset="0"/>
              <a:buChar char="•"/>
            </a:pPr>
            <a:r>
              <a:rPr lang="en-US" dirty="0">
                <a:cs typeface="Calibri"/>
              </a:rPr>
              <a:t>This includes but not limited to</a:t>
            </a:r>
          </a:p>
          <a:p>
            <a:pPr marL="628650" lvl="1" indent="-171450">
              <a:buFont typeface="Arial" panose="020B0604020202020204" pitchFamily="34" charset="0"/>
              <a:buChar char="•"/>
            </a:pPr>
            <a:r>
              <a:rPr lang="en-US" dirty="0">
                <a:cs typeface="Calibri"/>
              </a:rPr>
              <a:t>Body checking a player from his "blind side“</a:t>
            </a:r>
          </a:p>
          <a:p>
            <a:pPr marL="628650" lvl="1" indent="-171450">
              <a:buFont typeface="Arial" panose="020B0604020202020204" pitchFamily="34" charset="0"/>
              <a:buChar char="•"/>
            </a:pPr>
            <a:r>
              <a:rPr lang="en-US" dirty="0">
                <a:cs typeface="Calibri"/>
              </a:rPr>
              <a:t>Body checking a player who has his head down in an attempt to play a loose ball</a:t>
            </a:r>
          </a:p>
          <a:p>
            <a:pPr marL="628650" lvl="1" indent="-171450">
              <a:buFont typeface="Arial" panose="020B0604020202020204" pitchFamily="34" charset="0"/>
              <a:buChar char="•"/>
            </a:pPr>
            <a:r>
              <a:rPr lang="en-US" dirty="0">
                <a:cs typeface="Calibri"/>
              </a:rPr>
              <a:t>Body checking a player whose head is turned away to receive a pass, even if that player turns toward the contact immediately before the body check.</a:t>
            </a:r>
          </a:p>
          <a:p>
            <a:pPr marL="171450" indent="-171450">
              <a:buFont typeface="Arial" panose="020B0604020202020204" pitchFamily="34" charset="0"/>
              <a:buChar char="•"/>
            </a:pPr>
            <a:r>
              <a:rPr lang="en-US" b="1" dirty="0">
                <a:cs typeface="Calibri"/>
              </a:rPr>
              <a:t>PENALTY</a:t>
            </a:r>
            <a:r>
              <a:rPr lang="en-US" dirty="0">
                <a:cs typeface="Calibri"/>
              </a:rPr>
              <a:t>- T</a:t>
            </a:r>
            <a:r>
              <a:rPr lang="en-US" dirty="0"/>
              <a:t>hese are ALWAYS 2 or 3 minutes, non releasable at the official’s discretion.</a:t>
            </a:r>
          </a:p>
          <a:p>
            <a:pPr marL="171450" indent="-171450">
              <a:buFont typeface="Arial" panose="020B0604020202020204" pitchFamily="34" charset="0"/>
              <a:buChar char="•"/>
            </a:pPr>
            <a:r>
              <a:rPr lang="en-US" dirty="0"/>
              <a:t>An excessively violent violation may result in an ejection.</a:t>
            </a:r>
            <a:endParaRPr lang="en-US" dirty="0">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6659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t>DEFENSELESS PLAYER</a:t>
            </a:r>
          </a:p>
          <a:p>
            <a:pPr marL="228600" indent="-228600">
              <a:buFont typeface="Arial" panose="020B0604020202020204" pitchFamily="34" charset="0"/>
              <a:buChar char="•"/>
            </a:pPr>
            <a:r>
              <a:rPr lang="en-US" dirty="0">
                <a:cs typeface="Calibri"/>
              </a:rPr>
              <a:t>Body checking a player from his "blind side“</a:t>
            </a:r>
          </a:p>
          <a:p>
            <a:pPr marL="228600" indent="-228600">
              <a:buFont typeface="Arial" panose="020B0604020202020204" pitchFamily="34" charset="0"/>
              <a:buChar char="•"/>
            </a:pPr>
            <a:r>
              <a:rPr lang="en-US" dirty="0">
                <a:cs typeface="Calibri"/>
              </a:rPr>
              <a:t>Even the announcer got it</a:t>
            </a:r>
          </a:p>
          <a:p>
            <a:pPr marL="228600" indent="-228600">
              <a:buFont typeface="Arial" panose="020B0604020202020204" pitchFamily="34" charset="0"/>
              <a:buChar char="•"/>
            </a:pPr>
            <a:r>
              <a:rPr lang="en-US" dirty="0">
                <a:cs typeface="Calibri"/>
              </a:rPr>
              <a:t>We CANNOT miss these!!</a:t>
            </a:r>
          </a:p>
          <a:p>
            <a:pPr marL="228600" indent="-228600">
              <a:buFont typeface="Arial" panose="020B0604020202020204" pitchFamily="34" charset="0"/>
              <a:buChar char="•"/>
            </a:pPr>
            <a:r>
              <a:rPr lang="en-US" dirty="0">
                <a:cs typeface="Calibri"/>
              </a:rPr>
              <a:t>Could be targeting</a:t>
            </a:r>
          </a:p>
          <a:p>
            <a:pPr marL="228600" indent="-228600">
              <a:buAutoNum type="alphaLcParenBoth"/>
            </a:pPr>
            <a:endParaRPr lang="en-US" dirty="0">
              <a:cs typeface="Calibri"/>
            </a:endParaRPr>
          </a:p>
          <a:p>
            <a:pPr marL="0" indent="0">
              <a:buNone/>
            </a:pPr>
            <a:r>
              <a:rPr lang="en-US" dirty="0">
                <a:cs typeface="Calibri"/>
              </a:rPr>
              <a:t>What’s the call? Ask someone to standup and show the signals.</a:t>
            </a:r>
          </a:p>
          <a:p>
            <a:pPr marL="0" indent="0">
              <a:buNone/>
            </a:pPr>
            <a:endParaRPr lang="en-US" dirty="0">
              <a:cs typeface="Calibri"/>
            </a:endParaRPr>
          </a:p>
          <a:p>
            <a:pPr marL="0" indent="0">
              <a:buNone/>
            </a:pPr>
            <a:r>
              <a:rPr lang="en-US" b="1" dirty="0">
                <a:cs typeface="Calibri"/>
              </a:rPr>
              <a:t>This should be a 3m and ejection!</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36B584F-18F8-48B3-9E66-AA670888D44B}" type="slidenum">
              <a:rPr lang="en-US" smtClean="0"/>
              <a:t>12</a:t>
            </a:fld>
            <a:endParaRPr lang="en-US"/>
          </a:p>
        </p:txBody>
      </p:sp>
    </p:spTree>
    <p:extLst>
      <p:ext uri="{BB962C8B-B14F-4D97-AF65-F5344CB8AC3E}">
        <p14:creationId xmlns:p14="http://schemas.microsoft.com/office/powerpoint/2010/main" val="2525301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a:rPr>
              <a:t>TARGETING</a:t>
            </a:r>
          </a:p>
          <a:p>
            <a:pPr marL="171450" indent="-171450">
              <a:buFont typeface="Arial" panose="020B0604020202020204" pitchFamily="34" charset="0"/>
              <a:buChar char="•"/>
            </a:pPr>
            <a:r>
              <a:rPr lang="en-US" dirty="0">
                <a:cs typeface="Calibri"/>
              </a:rPr>
              <a:t>A player shall not initiate </a:t>
            </a:r>
            <a:r>
              <a:rPr lang="en-US" b="1" dirty="0">
                <a:cs typeface="Calibri"/>
              </a:rPr>
              <a:t>TARGETING</a:t>
            </a:r>
            <a:r>
              <a:rPr lang="en-US" dirty="0">
                <a:cs typeface="Calibri"/>
              </a:rPr>
              <a:t> that intentionally takes aim at the </a:t>
            </a:r>
            <a:r>
              <a:rPr lang="en-US" b="1" dirty="0">
                <a:cs typeface="Calibri"/>
              </a:rPr>
              <a:t>HEAD/NECK </a:t>
            </a:r>
            <a:r>
              <a:rPr lang="en-US" dirty="0">
                <a:cs typeface="Calibri"/>
              </a:rPr>
              <a:t>of an opponent for the purposes of making violent contact</a:t>
            </a:r>
          </a:p>
          <a:p>
            <a:pPr marL="171450" indent="-171450">
              <a:buFont typeface="Arial" panose="020B0604020202020204" pitchFamily="34" charset="0"/>
              <a:buChar char="•"/>
            </a:pPr>
            <a:r>
              <a:rPr lang="en-US" dirty="0">
                <a:cs typeface="Calibri"/>
              </a:rPr>
              <a:t>This could include </a:t>
            </a:r>
            <a:r>
              <a:rPr lang="en-US" b="1" dirty="0">
                <a:cs typeface="Calibri"/>
              </a:rPr>
              <a:t>SPEARING</a:t>
            </a:r>
          </a:p>
          <a:p>
            <a:pPr marL="171450" indent="-171450">
              <a:buFont typeface="Arial" panose="020B0604020202020204" pitchFamily="34" charset="0"/>
              <a:buChar char="•"/>
            </a:pPr>
            <a:r>
              <a:rPr lang="en-US" b="0" dirty="0">
                <a:cs typeface="Calibri"/>
              </a:rPr>
              <a:t>These are usually “ANGRY” fouls</a:t>
            </a:r>
          </a:p>
          <a:p>
            <a:pPr marL="171450" indent="-171450">
              <a:buFont typeface="Arial" panose="020B0604020202020204" pitchFamily="34" charset="0"/>
              <a:buChar char="•"/>
            </a:pPr>
            <a:r>
              <a:rPr lang="en-US" b="0" dirty="0">
                <a:cs typeface="Calibri"/>
              </a:rPr>
              <a:t>Can almost always be predicted (not prevented) based on tone and temperature of the game</a:t>
            </a:r>
          </a:p>
          <a:p>
            <a:endParaRPr lang="en-US" dirty="0">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11096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t>TARGETING EXAMPLES</a:t>
            </a:r>
          </a:p>
          <a:p>
            <a:pPr marL="171450" indent="-171450">
              <a:buFont typeface="Arial" panose="020B0604020202020204" pitchFamily="34" charset="0"/>
              <a:buChar char="•"/>
            </a:pPr>
            <a:r>
              <a:rPr lang="en-US" dirty="0"/>
              <a:t>What’s the call?</a:t>
            </a:r>
          </a:p>
          <a:p>
            <a:pPr marL="171450" indent="-171450">
              <a:buFont typeface="Arial" panose="020B0604020202020204" pitchFamily="34" charset="0"/>
              <a:buChar char="•"/>
            </a:pPr>
            <a:r>
              <a:rPr lang="en-US" dirty="0"/>
              <a:t>Should be targeting, 3m and ejection!</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36B584F-18F8-48B3-9E66-AA670888D44B}" type="slidenum">
              <a:rPr lang="en-US" smtClean="0"/>
              <a:t>14</a:t>
            </a:fld>
            <a:endParaRPr lang="en-US"/>
          </a:p>
        </p:txBody>
      </p:sp>
    </p:spTree>
    <p:extLst>
      <p:ext uri="{BB962C8B-B14F-4D97-AF65-F5344CB8AC3E}">
        <p14:creationId xmlns:p14="http://schemas.microsoft.com/office/powerpoint/2010/main" val="4225159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a:rPr>
              <a:t>SLASHING</a:t>
            </a:r>
          </a:p>
          <a:p>
            <a:pPr marL="171450" indent="-171450">
              <a:buFont typeface="Arial" panose="020B0604020202020204" pitchFamily="34" charset="0"/>
              <a:buChar char="•"/>
            </a:pPr>
            <a:r>
              <a:rPr lang="en-US" dirty="0">
                <a:cs typeface="Calibri"/>
              </a:rPr>
              <a:t>Swinging a crosse at an opponents cross or body with deliberate viciousness or reckless abandon, regardless of whether the opponents cross or body is struck.</a:t>
            </a:r>
          </a:p>
          <a:p>
            <a:pPr marL="171450" indent="-171450">
              <a:buFont typeface="Arial" panose="020B0604020202020204" pitchFamily="34" charset="0"/>
              <a:buChar char="•"/>
            </a:pPr>
            <a:r>
              <a:rPr lang="en-US" dirty="0">
                <a:cs typeface="Calibri"/>
              </a:rPr>
              <a:t>Striking an opponent in an attempt to dislodge the ball from his cross UNLESS the player in possession, in an attempts to protect his cross, uses some part of his body other than his head or neck to ward off the thrust of the defensive players crosse and, as a result, the defensive players cross strikes some part of the attacking players body, other than the head or neck.</a:t>
            </a:r>
          </a:p>
          <a:p>
            <a:pPr marL="171450" indent="-171450">
              <a:buFont typeface="Arial" panose="020B0604020202020204" pitchFamily="34" charset="0"/>
              <a:buChar char="•"/>
            </a:pPr>
            <a:r>
              <a:rPr lang="en-US" dirty="0">
                <a:cs typeface="Calibri"/>
              </a:rPr>
              <a:t>Striking an opponent in any part of the body with the cross (including its end cap, except when done by a player in the act of passing, shooting, or attempting to scoop the ball.</a:t>
            </a:r>
          </a:p>
          <a:p>
            <a:pPr marL="171450" indent="-171450">
              <a:buFont typeface="Arial" panose="020B0604020202020204" pitchFamily="34" charset="0"/>
              <a:buChar char="•"/>
            </a:pPr>
            <a:r>
              <a:rPr lang="en-US" dirty="0">
                <a:cs typeface="Calibri"/>
              </a:rPr>
              <a:t>In all instances, the players gloved hand shall be considered part of the cross, except when in contact with a line marking.</a:t>
            </a:r>
          </a:p>
          <a:p>
            <a:endParaRPr lang="en-US" dirty="0">
              <a:cs typeface="Calibri"/>
            </a:endParaRPr>
          </a:p>
          <a:p>
            <a:r>
              <a:rPr lang="en-US" b="1" dirty="0">
                <a:cs typeface="Calibri"/>
              </a:rPr>
              <a:t>Exercise</a:t>
            </a:r>
          </a:p>
          <a:p>
            <a:pPr marL="171450" indent="-171450">
              <a:buFont typeface="Arial" panose="020B0604020202020204" pitchFamily="34" charset="0"/>
              <a:buChar char="•"/>
            </a:pPr>
            <a:r>
              <a:rPr lang="en-US" dirty="0">
                <a:cs typeface="Calibri"/>
              </a:rPr>
              <a:t>Have 2 volunteers with swimming noodles to replace the stick shaft, to show legal actions and slashes. </a:t>
            </a:r>
          </a:p>
          <a:p>
            <a:pPr marL="171450" indent="-171450">
              <a:buFont typeface="Arial" panose="020B0604020202020204" pitchFamily="34" charset="0"/>
              <a:buChar char="•"/>
            </a:pPr>
            <a:r>
              <a:rPr lang="en-US" dirty="0">
                <a:cs typeface="Calibri"/>
              </a:rPr>
              <a:t>This is really key for new officials so you find that balance and don’t over or under call the youth game.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36B584F-18F8-48B3-9E66-AA670888D44B}" type="slidenum">
              <a:rPr lang="en-US" smtClean="0"/>
              <a:t>15</a:t>
            </a:fld>
            <a:endParaRPr lang="en-US"/>
          </a:p>
        </p:txBody>
      </p:sp>
    </p:spTree>
    <p:extLst>
      <p:ext uri="{BB962C8B-B14F-4D97-AF65-F5344CB8AC3E}">
        <p14:creationId xmlns:p14="http://schemas.microsoft.com/office/powerpoint/2010/main" val="3409688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t>SLASHING</a:t>
            </a:r>
          </a:p>
          <a:p>
            <a:r>
              <a:rPr lang="en-US" dirty="0"/>
              <a:t>Everyday Slash by Defenseman</a:t>
            </a:r>
          </a:p>
          <a:p>
            <a:pPr marL="171450" indent="-171450">
              <a:buFont typeface="Arial" panose="020B0604020202020204" pitchFamily="34" charset="0"/>
              <a:buChar char="•"/>
            </a:pPr>
            <a:r>
              <a:rPr lang="en-US" dirty="0"/>
              <a:t>Easy call to make</a:t>
            </a:r>
          </a:p>
          <a:p>
            <a:pPr marL="171450" indent="-171450">
              <a:buFont typeface="Arial" panose="020B0604020202020204" pitchFamily="34" charset="0"/>
              <a:buChar char="•"/>
            </a:pPr>
            <a:r>
              <a:rPr lang="en-US" dirty="0"/>
              <a:t>Right in front of the official</a:t>
            </a:r>
          </a:p>
          <a:p>
            <a:pPr marL="171450" indent="-171450">
              <a:buFont typeface="Arial" panose="020B0604020202020204" pitchFamily="34" charset="0"/>
              <a:buChar char="•"/>
            </a:pPr>
            <a:r>
              <a:rPr lang="en-US" dirty="0"/>
              <a:t>Should learn to expect these as attackman come to GLE and defender gets desperate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36B584F-18F8-48B3-9E66-AA670888D44B}" type="slidenum">
              <a:rPr lang="en-US" smtClean="0"/>
              <a:t>16</a:t>
            </a:fld>
            <a:endParaRPr lang="en-US"/>
          </a:p>
        </p:txBody>
      </p:sp>
    </p:spTree>
    <p:extLst>
      <p:ext uri="{BB962C8B-B14F-4D97-AF65-F5344CB8AC3E}">
        <p14:creationId xmlns:p14="http://schemas.microsoft.com/office/powerpoint/2010/main" val="1634302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SLASHING</a:t>
            </a:r>
            <a:endParaRPr lang="en-US" dirty="0"/>
          </a:p>
          <a:p>
            <a:r>
              <a:rPr lang="en-US" dirty="0"/>
              <a:t>Trail Slash by Attackman</a:t>
            </a:r>
          </a:p>
          <a:p>
            <a:pPr marL="171450" indent="-171450">
              <a:buFont typeface="Arial" panose="020B0604020202020204" pitchFamily="34" charset="0"/>
              <a:buChar char="•"/>
            </a:pPr>
            <a:r>
              <a:rPr lang="en-US" dirty="0"/>
              <a:t>This is a CONTROL call you cannot ignore</a:t>
            </a:r>
          </a:p>
          <a:p>
            <a:pPr marL="171450" indent="-171450">
              <a:buFont typeface="Arial" panose="020B0604020202020204" pitchFamily="34" charset="0"/>
              <a:buChar char="•"/>
            </a:pPr>
            <a:r>
              <a:rPr lang="en-US" dirty="0"/>
              <a:t>Was it bad, NO!</a:t>
            </a:r>
          </a:p>
          <a:p>
            <a:pPr marL="171450" indent="-171450">
              <a:buFont typeface="Arial" panose="020B0604020202020204" pitchFamily="34" charset="0"/>
              <a:buChar char="•"/>
            </a:pPr>
            <a:r>
              <a:rPr lang="en-US" dirty="0"/>
              <a:t>Could it start a problem, YES!</a:t>
            </a:r>
          </a:p>
          <a:p>
            <a:pPr marL="171450" indent="-171450">
              <a:buFont typeface="Arial" panose="020B0604020202020204" pitchFamily="34" charset="0"/>
              <a:buChar char="•"/>
            </a:pPr>
            <a:r>
              <a:rPr lang="en-US" dirty="0"/>
              <a:t>These are the calls that help you maintain control of a game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36B584F-18F8-48B3-9E66-AA670888D44B}" type="slidenum">
              <a:rPr lang="en-US" smtClean="0"/>
              <a:t>17</a:t>
            </a:fld>
            <a:endParaRPr lang="en-US"/>
          </a:p>
        </p:txBody>
      </p:sp>
    </p:spTree>
    <p:extLst>
      <p:ext uri="{BB962C8B-B14F-4D97-AF65-F5344CB8AC3E}">
        <p14:creationId xmlns:p14="http://schemas.microsoft.com/office/powerpoint/2010/main" val="1221649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TRIPPING</a:t>
            </a:r>
            <a:endParaRPr lang="en-US" dirty="0">
              <a:cs typeface="Calibri"/>
            </a:endParaRPr>
          </a:p>
          <a:p>
            <a:pPr marL="171450" indent="-171450">
              <a:buFont typeface="Arial" panose="020B0604020202020204" pitchFamily="34" charset="0"/>
              <a:buChar char="•"/>
            </a:pPr>
            <a:r>
              <a:rPr lang="en-US" dirty="0">
                <a:cs typeface="Calibri"/>
              </a:rPr>
              <a:t>A player shall not trip an opponent with any part of his body or his cross.</a:t>
            </a:r>
          </a:p>
          <a:p>
            <a:pPr marL="171450" indent="-171450">
              <a:buFont typeface="Arial" panose="020B0604020202020204" pitchFamily="34" charset="0"/>
              <a:buChar char="•"/>
            </a:pPr>
            <a:r>
              <a:rPr lang="en-US" dirty="0">
                <a:cs typeface="Calibri"/>
              </a:rPr>
              <a:t>Tripping is obstructing an opponent at or below the waist with the cross, hands, arms, feet or legs by any </a:t>
            </a:r>
            <a:r>
              <a:rPr lang="en-US" b="1" dirty="0">
                <a:cs typeface="Calibri"/>
              </a:rPr>
              <a:t>POSITIVE PRIMARY ACTION </a:t>
            </a:r>
            <a:r>
              <a:rPr lang="en-US" dirty="0">
                <a:cs typeface="Calibri"/>
              </a:rPr>
              <a:t>if the obstructing player is on his feet or by any secondary action when the obstructing player is not on his feet.</a:t>
            </a:r>
          </a:p>
          <a:p>
            <a:pPr marL="171450" indent="-171450">
              <a:buFont typeface="Arial" panose="020B0604020202020204" pitchFamily="34" charset="0"/>
              <a:buChar char="•"/>
            </a:pPr>
            <a:r>
              <a:rPr lang="en-US" dirty="0">
                <a:cs typeface="Calibri"/>
              </a:rPr>
              <a:t>Tripping is obvious when it happens, although the actual cause may NOT be.</a:t>
            </a:r>
          </a:p>
          <a:p>
            <a:pPr marL="171450" indent="-171450">
              <a:buFont typeface="Arial" panose="020B0604020202020204" pitchFamily="34" charset="0"/>
              <a:buChar char="•"/>
            </a:pPr>
            <a:r>
              <a:rPr lang="en-US" dirty="0">
                <a:cs typeface="Calibri"/>
              </a:rPr>
              <a:t>Being at the right angle to see the players is key to getting this one right.</a:t>
            </a:r>
          </a:p>
          <a:p>
            <a:pPr marL="171450" indent="-171450">
              <a:buFont typeface="Arial" panose="020B0604020202020204" pitchFamily="34" charset="0"/>
              <a:buChar char="•"/>
            </a:pPr>
            <a:r>
              <a:rPr lang="en-US" dirty="0">
                <a:cs typeface="Calibri"/>
              </a:rPr>
              <a:t>When a player LEGALLY checks the cross of an opponent and the result is to cause the opponent to trip over his own crosse, no foul is committed. </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36B584F-18F8-48B3-9E66-AA670888D44B}" type="slidenum">
              <a:rPr lang="en-US" smtClean="0"/>
              <a:t>18</a:t>
            </a:fld>
            <a:endParaRPr lang="en-US"/>
          </a:p>
        </p:txBody>
      </p:sp>
    </p:spTree>
    <p:extLst>
      <p:ext uri="{BB962C8B-B14F-4D97-AF65-F5344CB8AC3E}">
        <p14:creationId xmlns:p14="http://schemas.microsoft.com/office/powerpoint/2010/main" val="372370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t>Tripping</a:t>
            </a:r>
          </a:p>
          <a:p>
            <a:pPr marL="171450" indent="-171450">
              <a:buFont typeface="Arial" panose="020B0604020202020204" pitchFamily="34" charset="0"/>
              <a:buChar char="•"/>
            </a:pPr>
            <a:r>
              <a:rPr lang="en-US" dirty="0"/>
              <a:t>These can be tough…why?</a:t>
            </a:r>
          </a:p>
          <a:p>
            <a:pPr marL="171450" indent="-171450">
              <a:buFont typeface="Arial" panose="020B0604020202020204" pitchFamily="34" charset="0"/>
              <a:buChar char="•"/>
            </a:pPr>
            <a:r>
              <a:rPr lang="en-US" dirty="0"/>
              <a:t>Because we are never really sure HOW the player went down?</a:t>
            </a:r>
          </a:p>
          <a:p>
            <a:pPr marL="171450" indent="-171450">
              <a:buFont typeface="Arial" panose="020B0604020202020204" pitchFamily="34" charset="0"/>
              <a:buChar char="•"/>
            </a:pPr>
            <a:r>
              <a:rPr lang="en-US" dirty="0"/>
              <a:t>Was it the feet, the stick or on his own?</a:t>
            </a:r>
          </a:p>
          <a:p>
            <a:pPr marL="171450" indent="-171450">
              <a:buFont typeface="Arial" panose="020B0604020202020204" pitchFamily="34" charset="0"/>
              <a:buChar char="•"/>
            </a:pPr>
            <a:r>
              <a:rPr lang="en-US" dirty="0"/>
              <a:t>The bottom line is the player went down with help</a:t>
            </a:r>
          </a:p>
          <a:p>
            <a:pPr marL="171450" indent="-171450">
              <a:buFont typeface="Arial" panose="020B0604020202020204" pitchFamily="34" charset="0"/>
              <a:buChar char="•"/>
            </a:pPr>
            <a:r>
              <a:rPr lang="en-US" dirty="0"/>
              <a:t>He would not have gone down on his own.</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36B584F-18F8-48B3-9E66-AA670888D44B}" type="slidenum">
              <a:rPr lang="en-US" smtClean="0"/>
              <a:t>19</a:t>
            </a:fld>
            <a:endParaRPr lang="en-US"/>
          </a:p>
        </p:txBody>
      </p:sp>
    </p:spTree>
    <p:extLst>
      <p:ext uri="{BB962C8B-B14F-4D97-AF65-F5344CB8AC3E}">
        <p14:creationId xmlns:p14="http://schemas.microsoft.com/office/powerpoint/2010/main" val="138786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t>PERSONAL FOULS</a:t>
            </a:r>
          </a:p>
          <a:p>
            <a:r>
              <a:rPr lang="en-US" dirty="0"/>
              <a:t>Title Slide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58869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228600" indent="-228600">
              <a:buFont typeface="+mj-lt"/>
              <a:buAutoNum type="arabicPeriod"/>
            </a:pPr>
            <a:r>
              <a:rPr lang="en-US" dirty="0">
                <a:cs typeface="Calibri"/>
              </a:rPr>
              <a:t>An excessively violent infraction of the rules against holding and pushing.</a:t>
            </a:r>
          </a:p>
          <a:p>
            <a:pPr marL="228600" indent="-228600">
              <a:buFont typeface="+mj-lt"/>
              <a:buAutoNum type="arabicPeriod"/>
            </a:pPr>
            <a:r>
              <a:rPr lang="en-US" dirty="0">
                <a:cs typeface="Calibri"/>
              </a:rPr>
              <a:t>Deliberate and excessive violent contact made by a defensive player against an offensive player who has established a screening position, aka "running through a pick".</a:t>
            </a:r>
          </a:p>
          <a:p>
            <a:pPr marL="228600" indent="-228600">
              <a:buFont typeface="+mj-lt"/>
              <a:buAutoNum type="arabicPeriod"/>
            </a:pPr>
            <a:r>
              <a:rPr lang="en-US" dirty="0">
                <a:cs typeface="Calibri"/>
              </a:rPr>
              <a:t>It is not a penalty if the defensive player, while playing his opponent unknowingly collides into a legal pick.  </a:t>
            </a:r>
          </a:p>
          <a:p>
            <a:pPr marL="228600" indent="-228600">
              <a:buFont typeface="+mj-lt"/>
              <a:buAutoNum type="arabicPeriod"/>
            </a:pPr>
            <a:r>
              <a:rPr lang="en-US" dirty="0">
                <a:cs typeface="Calibri"/>
              </a:rPr>
              <a:t>Any avoidable act on behalf of a player that is deliberate and excessively violent, whether it be with the body or crosse. This may include a legal body check.</a:t>
            </a:r>
          </a:p>
          <a:p>
            <a:pPr marL="228600" indent="-228600">
              <a:buFont typeface="+mj-lt"/>
              <a:buAutoNum type="arabicPeriod"/>
            </a:pPr>
            <a:r>
              <a:rPr lang="en-US" dirty="0">
                <a:cs typeface="Calibri"/>
              </a:rPr>
              <a:t>A check delivered with the gloved hand or hands may not be delivered with a punching blow.  </a:t>
            </a: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36B584F-18F8-48B3-9E66-AA670888D44B}" type="slidenum">
              <a:rPr lang="en-US" smtClean="0"/>
              <a:t>20</a:t>
            </a:fld>
            <a:endParaRPr lang="en-US"/>
          </a:p>
        </p:txBody>
      </p:sp>
    </p:spTree>
    <p:extLst>
      <p:ext uri="{BB962C8B-B14F-4D97-AF65-F5344CB8AC3E}">
        <p14:creationId xmlns:p14="http://schemas.microsoft.com/office/powerpoint/2010/main" val="2717973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t>UNNECESSARY ROUGHNESS – LATE HIT</a:t>
            </a:r>
          </a:p>
          <a:p>
            <a:pPr marL="171450" indent="-171450">
              <a:buFont typeface="Arial" panose="020B0604020202020204" pitchFamily="34" charset="0"/>
              <a:buChar char="•"/>
            </a:pPr>
            <a:r>
              <a:rPr lang="en-US" dirty="0"/>
              <a:t>This is the most common UNR</a:t>
            </a:r>
          </a:p>
          <a:p>
            <a:pPr marL="171450" indent="-171450">
              <a:buFont typeface="Arial" panose="020B0604020202020204" pitchFamily="34" charset="0"/>
              <a:buChar char="•"/>
            </a:pPr>
            <a:r>
              <a:rPr lang="en-US" dirty="0"/>
              <a:t>Trail always has the shooter as should be looking for this</a:t>
            </a:r>
          </a:p>
          <a:p>
            <a:pPr marL="171450" indent="-171450">
              <a:buFont typeface="Arial" panose="020B0604020202020204" pitchFamily="34" charset="0"/>
              <a:buChar char="•"/>
            </a:pPr>
            <a:r>
              <a:rPr lang="en-US" dirty="0"/>
              <a:t>Could the defender have stopped?</a:t>
            </a:r>
          </a:p>
          <a:p>
            <a:pPr marL="171450" indent="-171450">
              <a:buFont typeface="Arial" panose="020B0604020202020204" pitchFamily="34" charset="0"/>
              <a:buChar char="•"/>
            </a:pPr>
            <a:r>
              <a:rPr lang="en-US" dirty="0"/>
              <a:t>Was he making a point?</a:t>
            </a:r>
          </a:p>
          <a:p>
            <a:pPr marL="171450" indent="-171450">
              <a:buFont typeface="Arial" panose="020B0604020202020204" pitchFamily="34" charset="0"/>
              <a:buChar char="•"/>
            </a:pPr>
            <a:r>
              <a:rPr lang="en-US" dirty="0"/>
              <a:t>What else do you call?</a:t>
            </a:r>
          </a:p>
          <a:p>
            <a:pPr marL="171450" indent="-171450">
              <a:buFont typeface="Arial" panose="020B0604020202020204" pitchFamily="34" charset="0"/>
              <a:buChar char="•"/>
            </a:pPr>
            <a:r>
              <a:rPr lang="en-US" dirty="0"/>
              <a:t>Make this call! OR REGRET IT LATER!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36B584F-18F8-48B3-9E66-AA670888D44B}" type="slidenum">
              <a:rPr lang="en-US" smtClean="0"/>
              <a:t>21</a:t>
            </a:fld>
            <a:endParaRPr lang="en-US"/>
          </a:p>
        </p:txBody>
      </p:sp>
    </p:spTree>
    <p:extLst>
      <p:ext uri="{BB962C8B-B14F-4D97-AF65-F5344CB8AC3E}">
        <p14:creationId xmlns:p14="http://schemas.microsoft.com/office/powerpoint/2010/main" val="1932086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t>UNNECESSARY ROUGHNESS – RUNNING THROUGH A PICK</a:t>
            </a:r>
          </a:p>
          <a:p>
            <a:pPr marL="171450" indent="-171450">
              <a:buFont typeface="Arial" panose="020B0604020202020204" pitchFamily="34" charset="0"/>
              <a:buChar char="•"/>
            </a:pPr>
            <a:r>
              <a:rPr lang="en-US" dirty="0"/>
              <a:t>This is one of the less common UNR calls and it can surprise us.</a:t>
            </a:r>
          </a:p>
          <a:p>
            <a:pPr marL="171450" indent="-171450">
              <a:buFont typeface="Arial" panose="020B0604020202020204" pitchFamily="34" charset="0"/>
              <a:buChar char="•"/>
            </a:pPr>
            <a:r>
              <a:rPr lang="en-US" dirty="0"/>
              <a:t>Don’t look past the pick before it happens</a:t>
            </a:r>
          </a:p>
          <a:p>
            <a:pPr marL="171450" indent="-171450">
              <a:buFont typeface="Arial" panose="020B0604020202020204" pitchFamily="34" charset="0"/>
              <a:buChar char="•"/>
            </a:pPr>
            <a:r>
              <a:rPr lang="en-US" dirty="0"/>
              <a:t>Its also tough because you MUST judge intent</a:t>
            </a:r>
          </a:p>
          <a:p>
            <a:pPr marL="171450" indent="-171450">
              <a:buFont typeface="Arial" panose="020B0604020202020204" pitchFamily="34" charset="0"/>
              <a:buChar char="•"/>
            </a:pPr>
            <a:r>
              <a:rPr lang="en-US" dirty="0"/>
              <a:t>Look for the extension of the arms</a:t>
            </a:r>
          </a:p>
          <a:p>
            <a:pPr marL="171450" indent="-171450">
              <a:buFont typeface="Arial" panose="020B0604020202020204" pitchFamily="34" charset="0"/>
              <a:buChar char="•"/>
            </a:pPr>
            <a:r>
              <a:rPr lang="en-US" dirty="0"/>
              <a:t>Look for the head turn to see the picker</a:t>
            </a:r>
          </a:p>
          <a:p>
            <a:pPr marL="171450" indent="-171450">
              <a:buFont typeface="Arial" panose="020B0604020202020204" pitchFamily="34" charset="0"/>
              <a:buChar char="•"/>
            </a:pPr>
            <a:r>
              <a:rPr lang="en-US" dirty="0"/>
              <a:t>Make this call!</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36B584F-18F8-48B3-9E66-AA670888D44B}" type="slidenum">
              <a:rPr lang="en-US" smtClean="0"/>
              <a:t>22</a:t>
            </a:fld>
            <a:endParaRPr lang="en-US"/>
          </a:p>
        </p:txBody>
      </p:sp>
    </p:spTree>
    <p:extLst>
      <p:ext uri="{BB962C8B-B14F-4D97-AF65-F5344CB8AC3E}">
        <p14:creationId xmlns:p14="http://schemas.microsoft.com/office/powerpoint/2010/main" val="1194409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a:rPr>
              <a:t>ILLEGAL CONDUCT</a:t>
            </a:r>
          </a:p>
          <a:p>
            <a:r>
              <a:rPr lang="en-US" dirty="0">
                <a:cs typeface="Calibri"/>
              </a:rPr>
              <a:t>No player, substitute, non-playing member of a squad coach or anyone officially connected with a team shall:</a:t>
            </a:r>
          </a:p>
          <a:p>
            <a:pPr marL="171450" indent="-171450">
              <a:buFont typeface="Arial" panose="020B0604020202020204" pitchFamily="34" charset="0"/>
              <a:buChar char="•"/>
            </a:pPr>
            <a:r>
              <a:rPr lang="en-US" dirty="0">
                <a:cs typeface="Calibri"/>
              </a:rPr>
              <a:t>Enter into an argument with an official as to any decision</a:t>
            </a:r>
          </a:p>
          <a:p>
            <a:pPr marL="171450" indent="-171450">
              <a:buFont typeface="Arial" panose="020B0604020202020204" pitchFamily="34" charset="0"/>
              <a:buChar char="•"/>
            </a:pPr>
            <a:r>
              <a:rPr lang="en-US" dirty="0">
                <a:cs typeface="Calibri"/>
              </a:rPr>
              <a:t>Use threatening, profane or obscene language or gestures</a:t>
            </a:r>
          </a:p>
          <a:p>
            <a:pPr marL="171450" indent="-171450">
              <a:buFont typeface="Arial" panose="020B0604020202020204" pitchFamily="34" charset="0"/>
              <a:buChar char="•"/>
            </a:pPr>
            <a:r>
              <a:rPr lang="en-US" dirty="0">
                <a:cs typeface="Calibri"/>
              </a:rPr>
              <a:t>Bait or call undue attention to oneself</a:t>
            </a:r>
          </a:p>
          <a:p>
            <a:pPr marL="171450" indent="-171450">
              <a:buFont typeface="Arial" panose="020B0604020202020204" pitchFamily="34" charset="0"/>
              <a:buChar char="•"/>
            </a:pPr>
            <a:r>
              <a:rPr lang="en-US" dirty="0">
                <a:cs typeface="Calibri"/>
              </a:rPr>
              <a:t>Any other act considered unsportsmanlike</a:t>
            </a:r>
          </a:p>
          <a:p>
            <a:pPr marL="171450" indent="-171450">
              <a:buFont typeface="Arial" panose="020B0604020202020204" pitchFamily="34" charset="0"/>
              <a:buChar char="•"/>
            </a:pPr>
            <a:r>
              <a:rPr lang="en-US" dirty="0">
                <a:cs typeface="Calibri"/>
              </a:rPr>
              <a:t>Deliberately use his hands to play the ball or grab an opponents crosse with the open hand or fingers on a face off.</a:t>
            </a:r>
          </a:p>
          <a:p>
            <a:pPr marL="0" indent="0">
              <a:buFont typeface="Arial" panose="020B0604020202020204" pitchFamily="34" charset="0"/>
              <a:buNone/>
            </a:pPr>
            <a:r>
              <a:rPr lang="en-US" b="1" dirty="0">
                <a:cs typeface="Calibri"/>
              </a:rPr>
              <a:t>Items above are 1-3 min non-releasable penalties in all cases.</a:t>
            </a:r>
          </a:p>
          <a:p>
            <a:endParaRPr lang="en-US" dirty="0">
              <a:cs typeface="Calibri"/>
            </a:endParaRPr>
          </a:p>
          <a:p>
            <a:r>
              <a:rPr lang="en-US" b="1" u="sng" dirty="0">
                <a:cs typeface="Calibri"/>
              </a:rPr>
              <a:t>RELEASABLE</a:t>
            </a:r>
            <a:r>
              <a:rPr lang="en-US" dirty="0">
                <a:cs typeface="Calibri"/>
              </a:rPr>
              <a:t> 1-3 min USC penalties include:</a:t>
            </a:r>
          </a:p>
          <a:p>
            <a:pPr marL="171450" indent="-171450">
              <a:buFont typeface="Arial" panose="020B0604020202020204" pitchFamily="34" charset="0"/>
              <a:buChar char="•"/>
            </a:pPr>
            <a:r>
              <a:rPr lang="en-US" dirty="0">
                <a:cs typeface="Calibri"/>
              </a:rPr>
              <a:t>Throwing a crosse at the ball, a player or game personnel</a:t>
            </a:r>
          </a:p>
          <a:p>
            <a:pPr marL="171450" indent="-171450">
              <a:buFont typeface="Arial" panose="020B0604020202020204" pitchFamily="34" charset="0"/>
              <a:buChar char="•"/>
            </a:pPr>
            <a:r>
              <a:rPr lang="en-US" dirty="0">
                <a:cs typeface="Calibri"/>
              </a:rPr>
              <a:t>A coach who is on the field and obstructs play</a:t>
            </a:r>
          </a:p>
          <a:p>
            <a:pPr marL="171450" indent="-171450">
              <a:buFont typeface="Arial" panose="020B0604020202020204" pitchFamily="34" charset="0"/>
              <a:buChar char="•"/>
            </a:pPr>
            <a:r>
              <a:rPr lang="en-US" dirty="0">
                <a:cs typeface="Calibri"/>
              </a:rPr>
              <a:t>Repeatedly commit the same technical foul </a:t>
            </a:r>
            <a:r>
              <a:rPr lang="en-US" i="1" dirty="0">
                <a:cs typeface="Calibri"/>
              </a:rPr>
              <a:t>(jumping on a faceoff purposely to go shutoff and go 1v1)</a:t>
            </a:r>
          </a:p>
          <a:p>
            <a:pPr marL="171450" indent="-171450">
              <a:buFont typeface="Arial" panose="020B0604020202020204" pitchFamily="34" charset="0"/>
              <a:buChar char="•"/>
            </a:pPr>
            <a:r>
              <a:rPr lang="en-US" dirty="0">
                <a:cs typeface="Calibri"/>
              </a:rPr>
              <a:t>As a player deliberately fail to return immediately to the field after leaving the field while legally in the game</a:t>
            </a:r>
          </a:p>
          <a:p>
            <a:pPr marL="171450" indent="-171450">
              <a:buFont typeface="Arial" panose="020B0604020202020204" pitchFamily="34" charset="0"/>
              <a:buChar char="•"/>
            </a:pPr>
            <a:r>
              <a:rPr lang="en-US" dirty="0">
                <a:cs typeface="Calibri"/>
              </a:rPr>
              <a:t>As a substitute, deliberately fail to comply with the rules for entering the field of play.</a:t>
            </a:r>
          </a:p>
          <a:p>
            <a:r>
              <a:rPr lang="en-US" dirty="0">
                <a:cs typeface="Calibri"/>
              </a:rPr>
              <a:t>  </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69991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a:rPr>
              <a:t>COACH BEHAVIOR</a:t>
            </a:r>
          </a:p>
          <a:p>
            <a:pPr marL="171450" indent="-171450">
              <a:buFont typeface="Arial" panose="020B0604020202020204" pitchFamily="34" charset="0"/>
              <a:buChar char="•"/>
            </a:pPr>
            <a:r>
              <a:rPr lang="en-US" dirty="0">
                <a:cs typeface="Calibri"/>
              </a:rPr>
              <a:t>Allow the Coach to express his feelings and ask a question.</a:t>
            </a:r>
          </a:p>
          <a:p>
            <a:pPr marL="171450" indent="-171450">
              <a:buFont typeface="Arial" panose="020B0604020202020204" pitchFamily="34" charset="0"/>
              <a:buChar char="•"/>
            </a:pPr>
            <a:r>
              <a:rPr lang="en-US" dirty="0">
                <a:cs typeface="Calibri"/>
              </a:rPr>
              <a:t>ANSWER IT!, but be brief and factual when answering questions. </a:t>
            </a:r>
            <a:endParaRPr lang="en-US" dirty="0"/>
          </a:p>
          <a:p>
            <a:pPr marL="171450" indent="-171450">
              <a:buFont typeface="Arial" panose="020B0604020202020204" pitchFamily="34" charset="0"/>
              <a:buChar char="•"/>
            </a:pPr>
            <a:r>
              <a:rPr lang="en-US" dirty="0">
                <a:cs typeface="Calibri"/>
              </a:rPr>
              <a:t>Be careful to not reply to a statement.  </a:t>
            </a:r>
          </a:p>
          <a:p>
            <a:r>
              <a:rPr lang="en-US" b="1" dirty="0">
                <a:cs typeface="Calibri"/>
              </a:rPr>
              <a:t>USE THE LADDER IF NEEDED</a:t>
            </a:r>
          </a:p>
          <a:p>
            <a:pPr marL="171450" indent="-171450">
              <a:buFont typeface="Arial" panose="020B0604020202020204" pitchFamily="34" charset="0"/>
              <a:buChar char="•"/>
            </a:pPr>
            <a:r>
              <a:rPr lang="en-US" dirty="0">
                <a:cs typeface="Calibri"/>
              </a:rPr>
              <a:t>Conduct foul, take away the ball.</a:t>
            </a:r>
          </a:p>
          <a:p>
            <a:pPr marL="171450" indent="-171450">
              <a:buFont typeface="Arial" panose="020B0604020202020204" pitchFamily="34" charset="0"/>
              <a:buChar char="•"/>
            </a:pPr>
            <a:r>
              <a:rPr lang="en-US" dirty="0">
                <a:cs typeface="Calibri"/>
              </a:rPr>
              <a:t>Conduct fouls while the opponent has possession, 30 seconds served by the In-home player.</a:t>
            </a:r>
          </a:p>
          <a:p>
            <a:pPr marL="171450" indent="-171450">
              <a:buFont typeface="Arial" panose="020B0604020202020204" pitchFamily="34" charset="0"/>
              <a:buChar char="•"/>
            </a:pPr>
            <a:r>
              <a:rPr lang="en-US" dirty="0">
                <a:cs typeface="Calibri"/>
              </a:rPr>
              <a:t>Unsportsmanlike Conduct, 1 minute non-releasable.</a:t>
            </a:r>
          </a:p>
          <a:p>
            <a:pPr marL="171450" indent="-171450">
              <a:buFont typeface="Arial" panose="020B0604020202020204" pitchFamily="34" charset="0"/>
              <a:buChar char="•"/>
            </a:pPr>
            <a:r>
              <a:rPr lang="en-US" dirty="0">
                <a:cs typeface="Calibri"/>
              </a:rPr>
              <a:t>A second USC is an ejection of the coach, BUT, only a 1-minute penalty to be served by the in-home</a:t>
            </a: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79924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a:rPr>
              <a:t>PLAYER BEHAVIOR</a:t>
            </a:r>
          </a:p>
          <a:p>
            <a:pPr marL="171450" indent="-171450">
              <a:buFont typeface="Arial" panose="020B0604020202020204" pitchFamily="34" charset="0"/>
              <a:buChar char="•"/>
            </a:pPr>
            <a:r>
              <a:rPr lang="en-US" dirty="0">
                <a:cs typeface="Calibri"/>
              </a:rPr>
              <a:t>YOU set the tone for this early</a:t>
            </a:r>
          </a:p>
          <a:p>
            <a:pPr marL="171450" indent="-171450">
              <a:buFont typeface="Arial" panose="020B0604020202020204" pitchFamily="34" charset="0"/>
              <a:buChar char="•"/>
            </a:pPr>
            <a:r>
              <a:rPr lang="en-US" dirty="0">
                <a:cs typeface="Calibri"/>
              </a:rPr>
              <a:t>What you allow, will CONTINUE</a:t>
            </a:r>
          </a:p>
          <a:p>
            <a:pPr marL="171450" indent="-171450">
              <a:buFont typeface="Arial" panose="020B0604020202020204" pitchFamily="34" charset="0"/>
              <a:buChar char="•"/>
            </a:pPr>
            <a:r>
              <a:rPr lang="en-US" dirty="0">
                <a:cs typeface="Calibri"/>
              </a:rPr>
              <a:t>What you stop, will STOP!</a:t>
            </a: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r>
              <a:rPr lang="en-US" b="1" dirty="0">
                <a:cs typeface="Calibri"/>
              </a:rPr>
              <a:t>CLASS DISCUSSION</a:t>
            </a:r>
          </a:p>
          <a:p>
            <a:pPr marL="171450" indent="-171450">
              <a:buFont typeface="Arial" panose="020B0604020202020204" pitchFamily="34" charset="0"/>
              <a:buChar char="•"/>
            </a:pPr>
            <a:r>
              <a:rPr lang="en-US" dirty="0">
                <a:cs typeface="Calibri"/>
              </a:rPr>
              <a:t>Trash-talk – What is OK? What is not? What are YOUR triggers?</a:t>
            </a:r>
          </a:p>
          <a:p>
            <a:pPr marL="171450" indent="-171450">
              <a:buFont typeface="Arial" panose="020B0604020202020204" pitchFamily="34" charset="0"/>
              <a:buChar char="•"/>
            </a:pPr>
            <a:r>
              <a:rPr lang="en-US" dirty="0">
                <a:cs typeface="Calibri"/>
              </a:rPr>
              <a:t>Racial slur – How do you handle?  This is a tough one!</a:t>
            </a:r>
          </a:p>
          <a:p>
            <a:pPr marL="171450" indent="-171450">
              <a:buFont typeface="Arial" panose="020B0604020202020204" pitchFamily="34" charset="0"/>
              <a:buChar char="•"/>
            </a:pPr>
            <a:r>
              <a:rPr lang="en-US" dirty="0">
                <a:cs typeface="Calibri"/>
              </a:rPr>
              <a:t>Comments to Officials – What is your “line in the sand”?  Should it be the same for all?</a:t>
            </a:r>
          </a:p>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15475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a:rPr>
              <a:t>TEAM BEHAVIOR</a:t>
            </a:r>
          </a:p>
          <a:p>
            <a:pPr marL="171450" indent="-171450">
              <a:buFont typeface="Arial" panose="020B0604020202020204" pitchFamily="34" charset="0"/>
              <a:buChar char="•"/>
            </a:pPr>
            <a:r>
              <a:rPr lang="en-US" b="0" dirty="0">
                <a:cs typeface="Calibri"/>
              </a:rPr>
              <a:t>When the behavior issues are wide-spread and non-specific, use the captains!</a:t>
            </a:r>
          </a:p>
          <a:p>
            <a:pPr marL="628650" lvl="1" indent="-171450">
              <a:buFont typeface="Arial" panose="020B0604020202020204" pitchFamily="34" charset="0"/>
              <a:buChar char="•"/>
            </a:pPr>
            <a:r>
              <a:rPr lang="en-US" b="0" dirty="0">
                <a:cs typeface="Calibri"/>
              </a:rPr>
              <a:t>Individual discussions</a:t>
            </a:r>
          </a:p>
          <a:p>
            <a:pPr marL="628650" lvl="1" indent="-171450">
              <a:buFont typeface="Arial" panose="020B0604020202020204" pitchFamily="34" charset="0"/>
              <a:buChar char="•"/>
            </a:pPr>
            <a:r>
              <a:rPr lang="en-US" b="0" dirty="0">
                <a:cs typeface="Calibri"/>
              </a:rPr>
              <a:t>BOTH team’s captains and relay the message</a:t>
            </a:r>
          </a:p>
          <a:p>
            <a:pPr marL="171450" lvl="0" indent="-171450">
              <a:buFont typeface="Arial" panose="020B0604020202020204" pitchFamily="34" charset="0"/>
              <a:buChar char="•"/>
            </a:pPr>
            <a:r>
              <a:rPr lang="en-US" b="0" dirty="0">
                <a:cs typeface="Calibri"/>
              </a:rPr>
              <a:t>When the behavior is beyond the captains (such as fans, sideline, etc.) and involves BOTH teams, bring the coaches together</a:t>
            </a:r>
          </a:p>
          <a:p>
            <a:pPr marL="628650" lvl="1" indent="-171450">
              <a:buFont typeface="Arial" panose="020B0604020202020204" pitchFamily="34" charset="0"/>
              <a:buChar char="•"/>
            </a:pPr>
            <a:r>
              <a:rPr lang="en-US" b="0" dirty="0">
                <a:cs typeface="Calibri"/>
              </a:rPr>
              <a:t>Discuss issues and what needs to change</a:t>
            </a:r>
          </a:p>
          <a:p>
            <a:pPr marL="628650" lvl="1" indent="-171450">
              <a:buFont typeface="Arial" panose="020B0604020202020204" pitchFamily="34" charset="0"/>
              <a:buChar char="•"/>
            </a:pPr>
            <a:r>
              <a:rPr lang="en-US" b="0" dirty="0">
                <a:cs typeface="Calibri"/>
              </a:rPr>
              <a:t>No discussion or blaming</a:t>
            </a:r>
          </a:p>
          <a:p>
            <a:pPr marL="628650" lvl="1" indent="-171450">
              <a:buFont typeface="Arial" panose="020B0604020202020204" pitchFamily="34" charset="0"/>
              <a:buChar char="•"/>
            </a:pPr>
            <a:r>
              <a:rPr lang="en-US" b="0" dirty="0">
                <a:cs typeface="Calibri"/>
              </a:rPr>
              <a:t>Consider the Game Manager if this has spilled into the fans</a:t>
            </a:r>
          </a:p>
          <a:p>
            <a:pPr marL="171450" lvl="0" indent="-171450">
              <a:buFont typeface="Arial" panose="020B0604020202020204" pitchFamily="34" charset="0"/>
              <a:buChar char="•"/>
            </a:pPr>
            <a:endParaRPr lang="en-US" b="0" dirty="0">
              <a:cs typeface="Calibri"/>
            </a:endParaRPr>
          </a:p>
          <a:p>
            <a:endParaRPr lang="en-US" b="1" dirty="0">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80639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a:rPr>
              <a:t>OTHER PERSONAL FOULS</a:t>
            </a:r>
          </a:p>
          <a:p>
            <a:pPr marL="171450" indent="-171450">
              <a:buFont typeface="Arial" panose="020B0604020202020204" pitchFamily="34" charset="0"/>
              <a:buChar char="•"/>
            </a:pPr>
            <a:r>
              <a:rPr lang="en-US" b="0" dirty="0">
                <a:cs typeface="Calibri"/>
              </a:rPr>
              <a:t>Gloves – How do we handle small holes versus palms cut out?</a:t>
            </a:r>
          </a:p>
          <a:p>
            <a:pPr marL="171450" indent="-171450">
              <a:buFont typeface="Arial" panose="020B0604020202020204" pitchFamily="34" charset="0"/>
              <a:buChar char="•"/>
            </a:pPr>
            <a:r>
              <a:rPr lang="en-US" b="0" dirty="0">
                <a:cs typeface="Calibri"/>
              </a:rPr>
              <a:t>What if he “swats” the ball during a faceoff?</a:t>
            </a:r>
          </a:p>
          <a:p>
            <a:pPr marL="171450" indent="-171450">
              <a:buFont typeface="Arial" panose="020B0604020202020204" pitchFamily="34" charset="0"/>
              <a:buChar char="•"/>
            </a:pPr>
            <a:endParaRPr lang="en-US" b="0" dirty="0">
              <a:cs typeface="Calibri"/>
            </a:endParaRPr>
          </a:p>
          <a:p>
            <a:pPr marL="0" indent="0">
              <a:spcBef>
                <a:spcPct val="20000"/>
              </a:spcBef>
              <a:buFont typeface="Arial" panose="020B0604020202020204" pitchFamily="34" charset="0"/>
              <a:buNone/>
            </a:pPr>
            <a:r>
              <a:rPr lang="en-US" b="1" dirty="0">
                <a:cs typeface="Calibri"/>
              </a:rPr>
              <a:t>DISCUSSION QUESTION:</a:t>
            </a:r>
          </a:p>
          <a:p>
            <a:pPr marL="171450" indent="-171450">
              <a:spcBef>
                <a:spcPct val="20000"/>
              </a:spcBef>
              <a:buFont typeface="Arial" panose="020B0604020202020204" pitchFamily="34" charset="0"/>
              <a:buChar char="•"/>
            </a:pPr>
            <a:r>
              <a:rPr lang="en-US" dirty="0">
                <a:cs typeface="Calibri"/>
              </a:rPr>
              <a:t>What’s the signal for illegal touch?</a:t>
            </a:r>
            <a:endParaRPr lang="en-US" b="0" dirty="0">
              <a:cs typeface="Calibri"/>
            </a:endParaRPr>
          </a:p>
          <a:p>
            <a:pPr marL="171450" indent="-171450">
              <a:buFont typeface="Arial" panose="020B0604020202020204" pitchFamily="34" charset="0"/>
              <a:buChar char="•"/>
            </a:pPr>
            <a:endParaRPr lang="en-US" b="1" dirty="0">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74503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spcBef>
                <a:spcPct val="20000"/>
              </a:spcBef>
            </a:pPr>
            <a:r>
              <a:rPr lang="en-US" b="1" dirty="0"/>
              <a:t>PENALTY ENFORCEMENT</a:t>
            </a:r>
          </a:p>
          <a:p>
            <a:pPr>
              <a:spcBef>
                <a:spcPct val="20000"/>
              </a:spcBef>
            </a:pPr>
            <a:r>
              <a:rPr lang="en-US" dirty="0"/>
              <a:t>SEVERITY MATTERS: </a:t>
            </a:r>
          </a:p>
          <a:p>
            <a:pPr marL="0" indent="0">
              <a:spcBef>
                <a:spcPct val="20000"/>
              </a:spcBef>
              <a:buFont typeface="Arial" panose="020B0604020202020204" pitchFamily="34" charset="0"/>
              <a:buNone/>
            </a:pPr>
            <a:r>
              <a:rPr lang="en-US" u="sng" dirty="0"/>
              <a:t>1, 2 or 3 Minutes depending on the rule and official's judgement of the severity and perceived intent of the personal foul.</a:t>
            </a:r>
          </a:p>
          <a:p>
            <a:pPr marL="0" indent="0">
              <a:spcBef>
                <a:spcPct val="20000"/>
              </a:spcBef>
              <a:buFont typeface="Arial" panose="020B0604020202020204" pitchFamily="34" charset="0"/>
              <a:buNone/>
            </a:pPr>
            <a:r>
              <a:rPr lang="en-US" b="1" dirty="0"/>
              <a:t>General Guide</a:t>
            </a:r>
            <a:r>
              <a:rPr lang="en-US" dirty="0"/>
              <a:t>: </a:t>
            </a:r>
          </a:p>
          <a:p>
            <a:pPr marL="171450" indent="-171450">
              <a:spcBef>
                <a:spcPct val="20000"/>
              </a:spcBef>
              <a:buFont typeface="Arial" panose="020B0604020202020204" pitchFamily="34" charset="0"/>
              <a:buChar char="•"/>
            </a:pPr>
            <a:r>
              <a:rPr lang="en-US" dirty="0"/>
              <a:t>1 Minute, releasable, for fouls occurring during the normal course of play, These may include non-releasable unsportsmanlike conduct.</a:t>
            </a:r>
          </a:p>
          <a:p>
            <a:pPr marL="171450" indent="-171450">
              <a:spcBef>
                <a:spcPct val="20000"/>
              </a:spcBef>
              <a:buFont typeface="Arial" panose="020B0604020202020204" pitchFamily="34" charset="0"/>
              <a:buChar char="•"/>
            </a:pPr>
            <a:r>
              <a:rPr lang="en-US" dirty="0"/>
              <a:t>2 or 3 Minutes, possible non releasable, for flagrant or excessive unnecessary roughness or unsportsmanlike conduct.</a:t>
            </a:r>
          </a:p>
          <a:p>
            <a:pPr marL="171450" indent="-171450">
              <a:spcBef>
                <a:spcPct val="20000"/>
              </a:spcBef>
              <a:buFont typeface="Arial" panose="020B0604020202020204" pitchFamily="34" charset="0"/>
              <a:buChar char="•"/>
            </a:pPr>
            <a:r>
              <a:rPr lang="en-US" dirty="0"/>
              <a:t>3 Minutes, non-releasable and possible ejection, for flagrant unsportsmanlike conduct or intentionally targeting; and fighting is an automatic ejection.</a:t>
            </a:r>
            <a:endParaRPr lang="en-US" dirty="0">
              <a:cs typeface="Calibri"/>
            </a:endParaRPr>
          </a:p>
          <a:p>
            <a:pPr marL="171450" indent="-171450">
              <a:spcBef>
                <a:spcPct val="20000"/>
              </a:spcBef>
              <a:buFont typeface="Arial" panose="020B0604020202020204" pitchFamily="34" charset="0"/>
              <a:buChar char="•"/>
            </a:pPr>
            <a:r>
              <a:rPr lang="en-US" dirty="0">
                <a:cs typeface="Calibri"/>
              </a:rPr>
              <a:t>5 minutes of personal fouls disqualifies the player different than ejection. </a:t>
            </a:r>
          </a:p>
          <a:p>
            <a:pPr marL="171450" indent="-171450">
              <a:spcBef>
                <a:spcPct val="20000"/>
              </a:spcBef>
              <a:buFont typeface="Arial" panose="020B0604020202020204" pitchFamily="34" charset="0"/>
              <a:buChar char="•"/>
            </a:pPr>
            <a:r>
              <a:rPr lang="en-US" dirty="0">
                <a:cs typeface="Calibri"/>
              </a:rPr>
              <a:t>Ejection fouls for deliberately striking or attempting to strike anyone, or leaving the bench are during an altercation; a SECOND USC foul or any action deemed by the officials to be flagrant misconduct.</a:t>
            </a:r>
          </a:p>
          <a:p>
            <a:pPr marL="171450" indent="-171450">
              <a:spcBef>
                <a:spcPct val="20000"/>
              </a:spcBef>
              <a:buFont typeface="Arial" panose="020B0604020202020204" pitchFamily="34" charset="0"/>
              <a:buChar char="•"/>
            </a:pPr>
            <a:endParaRPr lang="en-US" dirty="0">
              <a:cs typeface="Calibri"/>
            </a:endParaRPr>
          </a:p>
          <a:p>
            <a:pPr marL="0" indent="0">
              <a:spcBef>
                <a:spcPct val="20000"/>
              </a:spcBef>
              <a:buFont typeface="Arial" panose="020B0604020202020204" pitchFamily="34" charset="0"/>
              <a:buNone/>
            </a:pPr>
            <a:r>
              <a:rPr lang="en-US" b="1" dirty="0">
                <a:cs typeface="Calibri"/>
              </a:rPr>
              <a:t>DISCUSSION QUESTION:</a:t>
            </a:r>
          </a:p>
          <a:p>
            <a:pPr marL="171450" indent="-171450">
              <a:spcBef>
                <a:spcPct val="20000"/>
              </a:spcBef>
              <a:buFont typeface="Arial" panose="020B0604020202020204" pitchFamily="34" charset="0"/>
              <a:buChar char="•"/>
            </a:pPr>
            <a:r>
              <a:rPr lang="en-US" dirty="0">
                <a:cs typeface="Calibri"/>
              </a:rPr>
              <a:t>What does FLAGRANT actually mean on the field?</a:t>
            </a:r>
          </a:p>
          <a:p>
            <a:pPr marL="628650" lvl="1" indent="-171450">
              <a:spcBef>
                <a:spcPct val="20000"/>
              </a:spcBef>
              <a:buFont typeface="Arial" panose="020B0604020202020204" pitchFamily="34" charset="0"/>
              <a:buChar char="•"/>
            </a:pPr>
            <a:r>
              <a:rPr lang="en-US" dirty="0">
                <a:cs typeface="Calibri"/>
              </a:rPr>
              <a:t>Discuss various examples</a:t>
            </a:r>
          </a:p>
          <a:p>
            <a:pPr>
              <a:spcBef>
                <a:spcPct val="20000"/>
              </a:spcBef>
            </a:pPr>
            <a:endParaRPr lang="en-US" dirty="0"/>
          </a:p>
          <a:p>
            <a:pPr>
              <a:spcBef>
                <a:spcPct val="20000"/>
              </a:spcBef>
            </a:pPr>
            <a:endParaRPr lang="en-US" dirty="0">
              <a:cs typeface="Calibri"/>
            </a:endParaRPr>
          </a:p>
          <a:p>
            <a:pPr>
              <a:spcBef>
                <a:spcPct val="20000"/>
              </a:spcBef>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7276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a:rPr>
              <a:t>PREVENTING PERSONAL FOULS</a:t>
            </a:r>
          </a:p>
          <a:p>
            <a:r>
              <a:rPr lang="en-US" b="1" dirty="0">
                <a:cs typeface="Calibri"/>
              </a:rPr>
              <a:t>Discussion Questions</a:t>
            </a:r>
          </a:p>
          <a:p>
            <a:pPr marL="171450" indent="-171450">
              <a:buFont typeface="Arial" panose="020B0604020202020204" pitchFamily="34" charset="0"/>
              <a:buChar char="•"/>
            </a:pPr>
            <a:r>
              <a:rPr lang="en-US" b="0" dirty="0">
                <a:cs typeface="Calibri"/>
              </a:rPr>
              <a:t>Should we talk to players during the game?</a:t>
            </a:r>
          </a:p>
          <a:p>
            <a:pPr marL="171450" indent="-171450">
              <a:buFont typeface="Arial" panose="020B0604020202020204" pitchFamily="34" charset="0"/>
              <a:buChar char="•"/>
            </a:pPr>
            <a:r>
              <a:rPr lang="en-US" b="0" dirty="0">
                <a:cs typeface="Calibri"/>
              </a:rPr>
              <a:t>Can we talk the off the “ledge”?</a:t>
            </a:r>
          </a:p>
          <a:p>
            <a:pPr marL="171450" indent="-171450">
              <a:buFont typeface="Arial" panose="020B0604020202020204" pitchFamily="34" charset="0"/>
              <a:buChar char="•"/>
            </a:pPr>
            <a:r>
              <a:rPr lang="en-US" b="0" dirty="0">
                <a:cs typeface="Calibri"/>
              </a:rPr>
              <a:t>Can we PREVENTATIVELY OFFICIATE?</a:t>
            </a:r>
          </a:p>
          <a:p>
            <a:pPr marL="171450" indent="-171450">
              <a:buFont typeface="Arial" panose="020B0604020202020204" pitchFamily="34" charset="0"/>
              <a:buChar char="•"/>
            </a:pPr>
            <a:r>
              <a:rPr lang="en-US" b="0" dirty="0">
                <a:cs typeface="Calibri"/>
              </a:rPr>
              <a:t>What does that mean?</a:t>
            </a:r>
          </a:p>
          <a:p>
            <a:pPr marL="171450" indent="-171450">
              <a:buFont typeface="Arial" panose="020B0604020202020204" pitchFamily="34" charset="0"/>
              <a:buChar char="•"/>
            </a:pPr>
            <a:r>
              <a:rPr lang="en-US" b="0" dirty="0">
                <a:cs typeface="Calibri"/>
              </a:rPr>
              <a:t>Give examples</a:t>
            </a:r>
          </a:p>
          <a:p>
            <a:pPr marL="171450" indent="-171450">
              <a:buFont typeface="Arial" panose="020B0604020202020204" pitchFamily="34" charset="0"/>
              <a:buChar char="•"/>
            </a:pPr>
            <a:r>
              <a:rPr lang="en-US" b="0" dirty="0">
                <a:cs typeface="Calibri"/>
              </a:rPr>
              <a:t>When is it too much? When are we coaching?</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36B584F-18F8-48B3-9E66-AA670888D44B}" type="slidenum">
              <a:rPr lang="en-US" smtClean="0"/>
              <a:t>29</a:t>
            </a:fld>
            <a:endParaRPr lang="en-US"/>
          </a:p>
        </p:txBody>
      </p:sp>
    </p:spTree>
    <p:extLst>
      <p:ext uri="{BB962C8B-B14F-4D97-AF65-F5344CB8AC3E}">
        <p14:creationId xmlns:p14="http://schemas.microsoft.com/office/powerpoint/2010/main" val="951951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a:rPr>
              <a:t>WHAT DOES THE RULEBOOK SAY?</a:t>
            </a:r>
          </a:p>
          <a:p>
            <a:pPr marL="171450" indent="-171450">
              <a:buFont typeface="Arial" panose="020B0604020202020204" pitchFamily="34" charset="0"/>
              <a:buChar char="•"/>
            </a:pPr>
            <a:r>
              <a:rPr lang="en-US" b="0" dirty="0">
                <a:cs typeface="Calibri"/>
              </a:rPr>
              <a:t>Know the rules!</a:t>
            </a:r>
          </a:p>
          <a:p>
            <a:pPr marL="171450" indent="-171450">
              <a:buFont typeface="Arial" panose="020B0604020202020204" pitchFamily="34" charset="0"/>
              <a:buChar char="•"/>
            </a:pPr>
            <a:r>
              <a:rPr lang="en-US" b="0" dirty="0">
                <a:cs typeface="Calibri"/>
              </a:rPr>
              <a:t>Understand the “spirit” of the rule</a:t>
            </a:r>
          </a:p>
          <a:p>
            <a:pPr marL="171450" indent="-171450">
              <a:buFont typeface="Arial" panose="020B0604020202020204" pitchFamily="34" charset="0"/>
              <a:buChar char="•"/>
            </a:pPr>
            <a:r>
              <a:rPr lang="en-US" b="0" dirty="0">
                <a:cs typeface="Calibri"/>
              </a:rPr>
              <a:t>When in doubt, make the FAIR call!</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71988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a:rPr>
              <a:t>FLASH POINTS</a:t>
            </a:r>
          </a:p>
          <a:p>
            <a:r>
              <a:rPr lang="en-US" b="1" dirty="0">
                <a:cs typeface="Calibri"/>
              </a:rPr>
              <a:t>Discussion Questions</a:t>
            </a:r>
          </a:p>
          <a:p>
            <a:pPr marL="171450" indent="-171450">
              <a:buFont typeface="Arial" panose="020B0604020202020204" pitchFamily="34" charset="0"/>
              <a:buChar char="•"/>
            </a:pPr>
            <a:r>
              <a:rPr lang="en-US" b="0" dirty="0">
                <a:cs typeface="Calibri"/>
              </a:rPr>
              <a:t>Why are we surprised by these?</a:t>
            </a:r>
          </a:p>
          <a:p>
            <a:pPr marL="171450" indent="-171450">
              <a:buFont typeface="Arial" panose="020B0604020202020204" pitchFamily="34" charset="0"/>
              <a:buChar char="•"/>
            </a:pPr>
            <a:r>
              <a:rPr lang="en-US" b="0" dirty="0">
                <a:cs typeface="Calibri"/>
              </a:rPr>
              <a:t>Do we know the game of lacrosse or are new to it?</a:t>
            </a:r>
          </a:p>
          <a:p>
            <a:pPr marL="171450" indent="-171450">
              <a:buFont typeface="Arial" panose="020B0604020202020204" pitchFamily="34" charset="0"/>
              <a:buChar char="•"/>
            </a:pPr>
            <a:r>
              <a:rPr lang="en-US" b="0" dirty="0">
                <a:cs typeface="Calibri"/>
              </a:rPr>
              <a:t>Study the game by watching film</a:t>
            </a:r>
          </a:p>
          <a:p>
            <a:pPr marL="171450" indent="-171450">
              <a:buFont typeface="Arial" panose="020B0604020202020204" pitchFamily="34" charset="0"/>
              <a:buChar char="•"/>
            </a:pPr>
            <a:r>
              <a:rPr lang="en-US" b="0" dirty="0">
                <a:cs typeface="Calibri"/>
              </a:rPr>
              <a:t>Learn to EXPECT the UNEXPECTED and be surprised when it does NOT happen!</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84173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a:rPr>
              <a:t>SITUATIONAL AWARNESS</a:t>
            </a:r>
          </a:p>
          <a:p>
            <a:r>
              <a:rPr lang="en-US" b="1" dirty="0">
                <a:cs typeface="Calibri"/>
              </a:rPr>
              <a:t>Discussion Questions</a:t>
            </a:r>
          </a:p>
          <a:p>
            <a:pPr marL="171450" indent="-171450">
              <a:buFont typeface="Arial" panose="020B0604020202020204" pitchFamily="34" charset="0"/>
              <a:buChar char="•"/>
            </a:pPr>
            <a:r>
              <a:rPr lang="en-US" b="0" dirty="0">
                <a:cs typeface="Calibri"/>
              </a:rPr>
              <a:t>Describe a time when you felt things change</a:t>
            </a:r>
          </a:p>
          <a:p>
            <a:pPr marL="171450" indent="-171450">
              <a:buFont typeface="Arial" panose="020B0604020202020204" pitchFamily="34" charset="0"/>
              <a:buChar char="•"/>
            </a:pPr>
            <a:r>
              <a:rPr lang="en-US" b="0" dirty="0">
                <a:cs typeface="Calibri"/>
              </a:rPr>
              <a:t>What led to the shift?</a:t>
            </a:r>
          </a:p>
          <a:p>
            <a:pPr marL="171450" indent="-171450">
              <a:buFont typeface="Arial" panose="020B0604020202020204" pitchFamily="34" charset="0"/>
              <a:buChar char="•"/>
            </a:pPr>
            <a:r>
              <a:rPr lang="en-US" b="0" dirty="0">
                <a:cs typeface="Calibri"/>
              </a:rPr>
              <a:t>How did you handle?</a:t>
            </a:r>
          </a:p>
          <a:p>
            <a:pPr marL="171450" indent="-171450">
              <a:buFont typeface="Arial" panose="020B0604020202020204" pitchFamily="34" charset="0"/>
              <a:buChar char="•"/>
            </a:pPr>
            <a:r>
              <a:rPr lang="en-US" b="0" dirty="0">
                <a:cs typeface="Calibri"/>
              </a:rPr>
              <a:t>What could you do better?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28924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You need to be connected to the internet for these to play…</a:t>
            </a:r>
          </a:p>
          <a:p>
            <a:r>
              <a:rPr lang="en-US" b="1" dirty="0"/>
              <a:t>SLASHING</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87804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You need to be connected to the internet for these to play…</a:t>
            </a:r>
          </a:p>
          <a:p>
            <a:r>
              <a:rPr lang="en-US" b="1" dirty="0"/>
              <a:t>Legal Body Check</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97640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You need to be connected to the internet for these to play…</a:t>
            </a:r>
          </a:p>
          <a:p>
            <a:r>
              <a:rPr lang="en-US" b="1" dirty="0"/>
              <a:t>TARGETING</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40712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You need to be connected to the internet for these to play…</a:t>
            </a:r>
          </a:p>
          <a:p>
            <a:r>
              <a:rPr lang="en-US" b="1" dirty="0"/>
              <a:t>TRIPPING</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58599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You need to be connected to the internet for these to play…</a:t>
            </a:r>
          </a:p>
          <a:p>
            <a:r>
              <a:rPr lang="en-US" b="1" dirty="0"/>
              <a:t>CHECK TO THE HEAD &amp; NECK AREA</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30831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This is the last one!  Kahoot is next!</a:t>
            </a:r>
          </a:p>
          <a:p>
            <a:r>
              <a:rPr lang="en-US" dirty="0"/>
              <a:t>You need to be connected to the internet for these to play…</a:t>
            </a:r>
          </a:p>
          <a:p>
            <a:r>
              <a:rPr lang="en-US" b="1" dirty="0"/>
              <a:t>ILLEGAL BODY CHECK</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40157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defTabSz="966529"/>
            <a:r>
              <a:rPr lang="en-US" b="1" dirty="0"/>
              <a:t>KAHOOT (</a:t>
            </a:r>
            <a:r>
              <a:rPr lang="en-US" dirty="0"/>
              <a:t>You need to be connected to the internet to Play Kahoot!)</a:t>
            </a:r>
            <a:endParaRPr lang="en-US" b="1" dirty="0"/>
          </a:p>
          <a:p>
            <a:pPr marL="181225" indent="-181225">
              <a:buFont typeface="Arial" panose="020B0604020202020204" pitchFamily="34" charset="0"/>
              <a:buChar char="•"/>
            </a:pPr>
            <a:r>
              <a:rPr lang="en-US" dirty="0"/>
              <a:t>Practice this before the class starts</a:t>
            </a:r>
          </a:p>
          <a:p>
            <a:pPr marL="181225" indent="-181225">
              <a:buFont typeface="Arial" panose="020B0604020202020204" pitchFamily="34" charset="0"/>
              <a:buChar char="•"/>
            </a:pPr>
            <a:r>
              <a:rPr lang="en-US" dirty="0"/>
              <a:t>Open the link and have it sitting in a browser window waiting</a:t>
            </a:r>
          </a:p>
          <a:p>
            <a:pPr marL="181225" indent="-181225">
              <a:buFont typeface="Arial" panose="020B0604020202020204" pitchFamily="34" charset="0"/>
              <a:buChar char="•"/>
            </a:pPr>
            <a:r>
              <a:rPr lang="en-US" dirty="0"/>
              <a:t>No app or login is required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35961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You need to be connected to the internet to Play Kahoot!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50519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a:rPr>
              <a:t>3 TYPES OF PERSONAL FOULS</a:t>
            </a:r>
          </a:p>
          <a:p>
            <a:pPr marL="171450" indent="-171450">
              <a:buFont typeface="Arial" panose="020B0604020202020204" pitchFamily="34" charset="0"/>
              <a:buChar char="•"/>
            </a:pPr>
            <a:r>
              <a:rPr lang="en-US" dirty="0">
                <a:cs typeface="Calibri"/>
              </a:rPr>
              <a:t>Illegal Contact are SAFETY Fouls. </a:t>
            </a:r>
          </a:p>
          <a:p>
            <a:pPr marL="171450" indent="-171450">
              <a:buFont typeface="Arial" panose="020B0604020202020204" pitchFamily="34" charset="0"/>
              <a:buChar char="•"/>
            </a:pPr>
            <a:r>
              <a:rPr lang="en-US" dirty="0">
                <a:cs typeface="Calibri"/>
              </a:rPr>
              <a:t>Illegal Conduct includes Coaches and Players Behaviors</a:t>
            </a:r>
          </a:p>
          <a:p>
            <a:pPr marL="171450" indent="-171450">
              <a:buFont typeface="Arial" panose="020B0604020202020204" pitchFamily="34" charset="0"/>
              <a:buChar char="•"/>
            </a:pPr>
            <a:r>
              <a:rPr lang="en-US" dirty="0">
                <a:cs typeface="Calibri"/>
              </a:rPr>
              <a:t>Illegal Equipment includes the stick and all mandatory required Equipment.</a:t>
            </a:r>
          </a:p>
          <a:p>
            <a:pPr marL="0" indent="0">
              <a:buFont typeface="Arial" panose="020B0604020202020204" pitchFamily="34" charset="0"/>
              <a:buNone/>
            </a:pPr>
            <a:r>
              <a:rPr lang="en-US" b="1" dirty="0">
                <a:cs typeface="Calibri"/>
              </a:rPr>
              <a:t>How you handle these areas, determines your…</a:t>
            </a:r>
          </a:p>
          <a:p>
            <a:pPr marL="171450" indent="-171450">
              <a:buFont typeface="Arial" panose="020B0604020202020204" pitchFamily="34" charset="0"/>
              <a:buChar char="•"/>
            </a:pPr>
            <a:r>
              <a:rPr lang="en-US" b="0" dirty="0">
                <a:cs typeface="Calibri"/>
              </a:rPr>
              <a:t>Control of the game</a:t>
            </a:r>
          </a:p>
          <a:p>
            <a:pPr marL="171450" indent="-171450">
              <a:buFont typeface="Arial" panose="020B0604020202020204" pitchFamily="34" charset="0"/>
              <a:buChar char="•"/>
            </a:pPr>
            <a:r>
              <a:rPr lang="en-US" b="0" dirty="0">
                <a:cs typeface="Calibri"/>
              </a:rPr>
              <a:t>Safety of the game</a:t>
            </a:r>
          </a:p>
          <a:p>
            <a:pPr marL="171450" indent="-171450">
              <a:buFont typeface="Arial" panose="020B0604020202020204" pitchFamily="34" charset="0"/>
              <a:buChar char="•"/>
            </a:pPr>
            <a:r>
              <a:rPr lang="en-US" b="0" dirty="0">
                <a:cs typeface="Calibri"/>
              </a:rPr>
              <a:t>Crew credibility</a:t>
            </a: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r>
              <a:rPr lang="en-US" dirty="0">
                <a:cs typeface="Calibri"/>
              </a:rPr>
              <a:t>The following slides takes a deeper dive into these....</a:t>
            </a:r>
          </a:p>
          <a:p>
            <a:endParaRPr lang="en-US" dirty="0">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07706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450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panose="020F0502020204030204"/>
              </a:rPr>
              <a:t>WHAT ARE THE PERSONAL FOULS</a:t>
            </a:r>
          </a:p>
          <a:p>
            <a:pPr marL="171450" indent="-171450">
              <a:buFont typeface="Arial" panose="020B0604020202020204" pitchFamily="34" charset="0"/>
              <a:buChar char="•"/>
            </a:pPr>
            <a:r>
              <a:rPr lang="en-US" dirty="0">
                <a:cs typeface="Calibri" panose="020F0502020204030204"/>
              </a:rPr>
              <a:t>SAFETY</a:t>
            </a:r>
          </a:p>
          <a:p>
            <a:pPr marL="171450" indent="-171450">
              <a:buFont typeface="Arial" panose="020B0604020202020204" pitchFamily="34" charset="0"/>
              <a:buChar char="•"/>
            </a:pPr>
            <a:r>
              <a:rPr lang="en-US" dirty="0">
                <a:cs typeface="Calibri" panose="020F0502020204030204"/>
              </a:rPr>
              <a:t>Some fouls happen in the natural course of the game</a:t>
            </a:r>
          </a:p>
          <a:p>
            <a:pPr marL="171450" indent="-171450">
              <a:buFont typeface="Arial" panose="020B0604020202020204" pitchFamily="34" charset="0"/>
              <a:buChar char="•"/>
            </a:pPr>
            <a:r>
              <a:rPr lang="en-US" dirty="0">
                <a:cs typeface="Calibri" panose="020F0502020204030204"/>
              </a:rPr>
              <a:t>Some fouls CAN be avoided and should be penalized severely</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65168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a:rPr>
              <a:t>CROSSCHECK</a:t>
            </a:r>
          </a:p>
          <a:p>
            <a:pPr marL="171450" indent="-171450">
              <a:buFont typeface="Arial" panose="020B0604020202020204" pitchFamily="34" charset="0"/>
              <a:buChar char="•"/>
            </a:pPr>
            <a:r>
              <a:rPr lang="en-US" dirty="0">
                <a:cs typeface="Calibri"/>
              </a:rPr>
              <a:t>A player may not check his opponent with his crosse in a crosse check position.</a:t>
            </a:r>
          </a:p>
          <a:p>
            <a:pPr marL="171450" indent="-171450">
              <a:buFont typeface="Arial" panose="020B0604020202020204" pitchFamily="34" charset="0"/>
              <a:buChar char="•"/>
            </a:pPr>
            <a:r>
              <a:rPr lang="en-US" dirty="0">
                <a:cs typeface="Calibri"/>
              </a:rPr>
              <a:t>A check with that part of the handle of the cross that is between the players hands, either by THRUSTING away from the body OR by holding it EXTENDED from the body.</a:t>
            </a:r>
          </a:p>
          <a:p>
            <a:pPr marL="171450" indent="-171450">
              <a:buFont typeface="Arial" panose="020B0604020202020204" pitchFamily="34" charset="0"/>
              <a:buChar char="•"/>
            </a:pPr>
            <a:r>
              <a:rPr lang="en-US" dirty="0">
                <a:cs typeface="Calibri"/>
              </a:rPr>
              <a:t>This rule has changed to allow PUSHING with the handle</a:t>
            </a: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r>
              <a:rPr lang="en-US" b="1" dirty="0">
                <a:cs typeface="Calibri"/>
              </a:rPr>
              <a:t>DEMONSTRATION</a:t>
            </a:r>
          </a:p>
          <a:p>
            <a:pPr marL="171450" indent="-171450">
              <a:buFont typeface="Arial" panose="020B0604020202020204" pitchFamily="34" charset="0"/>
              <a:buChar char="•"/>
            </a:pPr>
            <a:r>
              <a:rPr lang="en-US" dirty="0">
                <a:cs typeface="Calibri"/>
              </a:rPr>
              <a:t>Have volunteers cross check, 1st show a regular 1-minute cross check foul, then show multi minute crosscheck to the head/neck area.</a:t>
            </a:r>
          </a:p>
          <a:p>
            <a:pPr marL="171450" indent="-171450">
              <a:buFont typeface="Arial" panose="020B0604020202020204" pitchFamily="34" charset="0"/>
              <a:buChar char="•"/>
            </a:pPr>
            <a:r>
              <a:rPr lang="en-US" dirty="0">
                <a:cs typeface="Calibri"/>
              </a:rPr>
              <a:t>This is very important to distinguish legal versus illegal</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66732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t>CROSSECHECK EXAMPLE</a:t>
            </a:r>
          </a:p>
          <a:p>
            <a:pPr marL="171450" indent="-171450">
              <a:buFont typeface="Arial" panose="020B0604020202020204" pitchFamily="34" charset="0"/>
              <a:buChar char="•"/>
            </a:pPr>
            <a:r>
              <a:rPr lang="en-US" dirty="0"/>
              <a:t>1,2 or 3 minute?</a:t>
            </a:r>
          </a:p>
          <a:p>
            <a:pPr marL="171450" indent="-171450">
              <a:buFont typeface="Arial" panose="020B0604020202020204" pitchFamily="34" charset="0"/>
              <a:buChar char="•"/>
            </a:pPr>
            <a:r>
              <a:rPr lang="en-US" dirty="0"/>
              <a:t>Was this overly aggressive</a:t>
            </a:r>
          </a:p>
          <a:p>
            <a:pPr marL="171450" indent="-171450">
              <a:buFont typeface="Arial" panose="020B0604020202020204" pitchFamily="34" charset="0"/>
              <a:buChar char="•"/>
            </a:pPr>
            <a:r>
              <a:rPr lang="en-US" dirty="0"/>
              <a:t>Was this targeting?</a:t>
            </a:r>
          </a:p>
          <a:p>
            <a:pPr marL="171450" indent="-171450">
              <a:buFont typeface="Arial" panose="020B0604020202020204" pitchFamily="34" charset="0"/>
              <a:buChar char="•"/>
            </a:pPr>
            <a:r>
              <a:rPr lang="en-US" dirty="0"/>
              <a:t>Was it to the head?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This should be called as a 1-minute crosscheck</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36B584F-18F8-48B3-9E66-AA670888D44B}" type="slidenum">
              <a:rPr lang="en-US" smtClean="0"/>
              <a:t>7</a:t>
            </a:fld>
            <a:endParaRPr lang="en-US"/>
          </a:p>
        </p:txBody>
      </p:sp>
    </p:spTree>
    <p:extLst>
      <p:ext uri="{BB962C8B-B14F-4D97-AF65-F5344CB8AC3E}">
        <p14:creationId xmlns:p14="http://schemas.microsoft.com/office/powerpoint/2010/main" val="2723414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cs typeface="Calibri"/>
              </a:rPr>
              <a:t>ILLEGAL BODYCHECK</a:t>
            </a:r>
          </a:p>
          <a:p>
            <a:pPr marL="171450" indent="-171450">
              <a:buFont typeface="Arial" panose="020B0604020202020204" pitchFamily="34" charset="0"/>
              <a:buChar char="•"/>
            </a:pPr>
            <a:r>
              <a:rPr lang="en-US" dirty="0">
                <a:cs typeface="Calibri"/>
              </a:rPr>
              <a:t>Body checking an opponent who is not in possession of the ball OR within 5 yards of a loose ball. </a:t>
            </a:r>
          </a:p>
          <a:p>
            <a:pPr marL="171450" indent="-171450">
              <a:buFont typeface="Arial" panose="020B0604020202020204" pitchFamily="34" charset="0"/>
              <a:buChar char="•"/>
            </a:pPr>
            <a:r>
              <a:rPr lang="en-US" dirty="0">
                <a:cs typeface="Calibri"/>
              </a:rPr>
              <a:t>Body Checking an opponent from the rear or at or below the waist.</a:t>
            </a:r>
          </a:p>
          <a:p>
            <a:pPr marL="171450" indent="-171450">
              <a:buFont typeface="Arial" panose="020B0604020202020204" pitchFamily="34" charset="0"/>
              <a:buChar char="•"/>
            </a:pPr>
            <a:r>
              <a:rPr lang="en-US" dirty="0">
                <a:cs typeface="Calibri"/>
              </a:rPr>
              <a:t>Body checking of an opponent who has any part of his body other than his feet on the ground.</a:t>
            </a:r>
          </a:p>
          <a:p>
            <a:pPr marL="171450" indent="-171450">
              <a:buFont typeface="Arial" panose="020B0604020202020204" pitchFamily="34" charset="0"/>
              <a:buChar char="•"/>
            </a:pPr>
            <a:r>
              <a:rPr lang="en-US" dirty="0">
                <a:cs typeface="Calibri"/>
              </a:rPr>
              <a:t>Clarify the difference between this rule and the defenseless player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Penalty duration is usually 1 minute releasable, however could be more depending on the severity.</a:t>
            </a:r>
            <a:endParaRPr lang="en-US" dirty="0">
              <a:ea typeface="Calibri"/>
              <a:cs typeface="Calibri"/>
            </a:endParaRPr>
          </a:p>
          <a:p>
            <a:endParaRPr lang="en-US" dirty="0">
              <a:cs typeface="Calibri"/>
            </a:endParaRPr>
          </a:p>
          <a:p>
            <a:r>
              <a:rPr lang="en-US" b="1" dirty="0">
                <a:cs typeface="Calibri"/>
              </a:rPr>
              <a:t>NOTE:</a:t>
            </a:r>
          </a:p>
          <a:p>
            <a:r>
              <a:rPr lang="en-US" dirty="0">
                <a:cs typeface="Calibri"/>
              </a:rPr>
              <a:t>If a player who is about to be body checked turns his back, jumps or moves in such a manner to make what started to be a legal check appear illegal, no foul is committed by the player applying the body check.</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41856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sz="1050" b="1" dirty="0">
                <a:cs typeface="Calibri"/>
              </a:rPr>
              <a:t>CHECKS INVOLVING THE HEAD/NECK</a:t>
            </a:r>
          </a:p>
          <a:p>
            <a:pPr marL="171450" indent="-171450">
              <a:buFont typeface="Arial" panose="020B0604020202020204" pitchFamily="34" charset="0"/>
              <a:buChar char="•"/>
            </a:pPr>
            <a:r>
              <a:rPr lang="en-US" sz="1050" dirty="0">
                <a:cs typeface="Calibri"/>
              </a:rPr>
              <a:t>A player shall not initiate contact to an opponent's head or neck with a </a:t>
            </a:r>
            <a:r>
              <a:rPr lang="en-US" sz="1050" b="1" dirty="0">
                <a:cs typeface="Calibri"/>
              </a:rPr>
              <a:t>CROSS-CHECK</a:t>
            </a:r>
            <a:r>
              <a:rPr lang="en-US" sz="1050" dirty="0">
                <a:cs typeface="Calibri"/>
              </a:rPr>
              <a:t> or with any part of his body (head, elbow, shoulder, etc.).</a:t>
            </a:r>
          </a:p>
          <a:p>
            <a:pPr marL="171450" indent="-171450">
              <a:buFont typeface="Arial" panose="020B0604020202020204" pitchFamily="34" charset="0"/>
              <a:buChar char="•"/>
            </a:pPr>
            <a:r>
              <a:rPr lang="en-US" sz="1050" dirty="0">
                <a:cs typeface="Calibri"/>
              </a:rPr>
              <a:t>Any follow through that contacts the head or neck shall also be considered a violation of this rule.</a:t>
            </a:r>
            <a:endParaRPr lang="en-US" sz="1050" dirty="0"/>
          </a:p>
          <a:p>
            <a:pPr marL="171450" indent="-171450">
              <a:buFont typeface="Arial" panose="020B0604020202020204" pitchFamily="34" charset="0"/>
              <a:buChar char="•"/>
            </a:pPr>
            <a:r>
              <a:rPr lang="en-US" sz="1050" dirty="0">
                <a:cs typeface="Calibri"/>
              </a:rPr>
              <a:t>A player may not initiate an EXCESSIVE, violent or uncontrolled </a:t>
            </a:r>
            <a:r>
              <a:rPr lang="en-US" sz="1050" b="1" dirty="0">
                <a:cs typeface="Calibri"/>
              </a:rPr>
              <a:t>SLASH</a:t>
            </a:r>
            <a:r>
              <a:rPr lang="en-US" sz="1050" dirty="0">
                <a:cs typeface="Calibri"/>
              </a:rPr>
              <a:t> to the head/neck.</a:t>
            </a:r>
          </a:p>
          <a:p>
            <a:pPr marL="171450" indent="-171450">
              <a:buFont typeface="Arial" panose="020B0604020202020204" pitchFamily="34" charset="0"/>
              <a:buChar char="•"/>
            </a:pPr>
            <a:r>
              <a:rPr lang="en-US" sz="1050" dirty="0">
                <a:cs typeface="Calibri"/>
              </a:rPr>
              <a:t>A player, including an offensive player in possession of the ball, shall not block an opponent with his head or initiate contact with the head (known as </a:t>
            </a:r>
            <a:r>
              <a:rPr lang="en-US" sz="1050" b="1" dirty="0">
                <a:cs typeface="Calibri"/>
              </a:rPr>
              <a:t>SPEARING</a:t>
            </a:r>
            <a:r>
              <a:rPr lang="en-US" sz="1050" dirty="0">
                <a:cs typeface="Calibri"/>
              </a:rPr>
              <a:t>).</a:t>
            </a:r>
          </a:p>
          <a:p>
            <a:pPr marL="171450" indent="-171450">
              <a:buFont typeface="Arial" panose="020B0604020202020204" pitchFamily="34" charset="0"/>
              <a:buChar char="•"/>
            </a:pPr>
            <a:r>
              <a:rPr lang="en-US" sz="1050" dirty="0">
                <a:cs typeface="Calibri"/>
              </a:rPr>
              <a:t>A player shall not initiate a </a:t>
            </a:r>
            <a:r>
              <a:rPr lang="en-US" sz="1050" b="1" dirty="0">
                <a:cs typeface="Calibri"/>
              </a:rPr>
              <a:t>BODY CHECK </a:t>
            </a:r>
            <a:r>
              <a:rPr lang="en-US" sz="1050" dirty="0">
                <a:cs typeface="Calibri"/>
              </a:rPr>
              <a:t>legally that SLIDES UP into or follows through to an opponent's head or neck.</a:t>
            </a:r>
          </a:p>
          <a:p>
            <a:endParaRPr lang="en-US" sz="1050" dirty="0">
              <a:cs typeface="Calibri"/>
            </a:endParaRPr>
          </a:p>
          <a:p>
            <a:r>
              <a:rPr lang="en-US" sz="1050" dirty="0">
                <a:cs typeface="Calibri"/>
              </a:rPr>
              <a:t>These are </a:t>
            </a:r>
            <a:r>
              <a:rPr lang="en-US" sz="1050" b="1" u="sng" dirty="0">
                <a:cs typeface="Calibri"/>
              </a:rPr>
              <a:t>always 2 or 3 minutes</a:t>
            </a:r>
            <a:r>
              <a:rPr lang="en-US" sz="1050" dirty="0">
                <a:cs typeface="Calibri"/>
              </a:rPr>
              <a:t>, non releasable at the official's discretion. An excessively violent violation may result in an ejection.</a:t>
            </a:r>
            <a:endParaRPr lang="en-US" sz="105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63317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9A00E485-F015-013E-19D0-884C4D97FC69}"/>
              </a:ext>
            </a:extLst>
          </p:cNvPr>
          <p:cNvPicPr>
            <a:picLocks noChangeAspect="1"/>
          </p:cNvPicPr>
          <p:nvPr userDrawn="1"/>
        </p:nvPicPr>
        <p:blipFill>
          <a:blip r:embed="rId4"/>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39B729B9-AC19-741B-114E-6041D787B998}"/>
              </a:ext>
            </a:extLst>
          </p:cNvPr>
          <p:cNvPicPr>
            <a:picLocks noChangeAspect="1"/>
          </p:cNvPicPr>
          <p:nvPr userDrawn="1"/>
        </p:nvPicPr>
        <p:blipFill>
          <a:blip r:embed="rId4"/>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Obvia" panose="02000506030000020004" pitchFamily="50"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a:t>Sub-Heading/Description/Presenter</a:t>
            </a:r>
          </a:p>
        </p:txBody>
      </p:sp>
    </p:spTree>
    <p:custDataLst>
      <p:tags r:id="rId1"/>
    </p:custDataLst>
    <p:extLst>
      <p:ext uri="{BB962C8B-B14F-4D97-AF65-F5344CB8AC3E}">
        <p14:creationId xmlns:p14="http://schemas.microsoft.com/office/powerpoint/2010/main" val="1809973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048353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52503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9396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Acumin Pro Condensed"/>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9/3/20XX</a:t>
            </a:r>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Acumin Pro Condensed"/>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Presentation Title</a:t>
            </a:r>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Acumin Pro Condensed"/>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5007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3" y="990600"/>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66209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6092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BCD35F50-8168-4166-90C4-6A55BA443EBF}"/>
              </a:ext>
            </a:extLst>
          </p:cNvPr>
          <p:cNvSpPr>
            <a:spLocks noGrp="1"/>
          </p:cNvSpPr>
          <p:nvPr>
            <p:ph type="pic" sz="quarter" idx="16"/>
          </p:nvPr>
        </p:nvSpPr>
        <p:spPr>
          <a:xfrm>
            <a:off x="7684442" y="1273645"/>
            <a:ext cx="1463039" cy="1479811"/>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anchor="ctr">
            <a:noAutofit/>
          </a:bodyPr>
          <a:lstStyle>
            <a:lvl1pPr algn="ctr">
              <a:buNone/>
              <a:defRPr sz="2000"/>
            </a:lvl1pPr>
          </a:lstStyle>
          <a:p>
            <a:r>
              <a:rPr lang="en-US"/>
              <a:t>Click icon to add picture</a:t>
            </a:r>
          </a:p>
        </p:txBody>
      </p:sp>
      <p:sp>
        <p:nvSpPr>
          <p:cNvPr id="30" name="Picture Placeholder 29">
            <a:extLst>
              <a:ext uri="{FF2B5EF4-FFF2-40B4-BE49-F238E27FC236}">
                <a16:creationId xmlns:a16="http://schemas.microsoft.com/office/drawing/2014/main" id="{163C3609-48D8-42DB-AD9E-61699A6F1318}"/>
              </a:ext>
            </a:extLst>
          </p:cNvPr>
          <p:cNvSpPr>
            <a:spLocks noGrp="1"/>
          </p:cNvSpPr>
          <p:nvPr>
            <p:ph type="pic" sz="quarter" idx="17"/>
          </p:nvPr>
        </p:nvSpPr>
        <p:spPr>
          <a:xfrm>
            <a:off x="9984083" y="1273646"/>
            <a:ext cx="1442437" cy="1477991"/>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anchor="ctr">
            <a:noAutofit/>
          </a:bodyPr>
          <a:lstStyle>
            <a:lvl1pPr algn="ctr">
              <a:buNone/>
              <a:defRPr sz="2000"/>
            </a:lvl1pPr>
          </a:lstStyle>
          <a:p>
            <a:r>
              <a:rPr lang="en-US"/>
              <a:t>Click icon to add picture</a:t>
            </a:r>
          </a:p>
        </p:txBody>
      </p:sp>
      <p:sp>
        <p:nvSpPr>
          <p:cNvPr id="28" name="Picture Placeholder 27">
            <a:extLst>
              <a:ext uri="{FF2B5EF4-FFF2-40B4-BE49-F238E27FC236}">
                <a16:creationId xmlns:a16="http://schemas.microsoft.com/office/drawing/2014/main" id="{2B03F1E7-A2BE-4059-85FC-6546945FA3FB}"/>
              </a:ext>
            </a:extLst>
          </p:cNvPr>
          <p:cNvSpPr>
            <a:spLocks noGrp="1"/>
          </p:cNvSpPr>
          <p:nvPr>
            <p:ph type="pic" sz="quarter" idx="15"/>
          </p:nvPr>
        </p:nvSpPr>
        <p:spPr>
          <a:xfrm>
            <a:off x="5384800" y="1274556"/>
            <a:ext cx="1455507" cy="1477991"/>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anchor="ctr">
            <a:noAutofit/>
          </a:bodyPr>
          <a:lstStyle>
            <a:lvl1pPr algn="ctr">
              <a:buNone/>
              <a:defRPr sz="2000"/>
            </a:lvl1pPr>
          </a:lstStyle>
          <a:p>
            <a:r>
              <a:rPr lang="en-US"/>
              <a:t>Click icon to add picture</a:t>
            </a:r>
          </a:p>
        </p:txBody>
      </p:sp>
      <p:sp>
        <p:nvSpPr>
          <p:cNvPr id="27" name="Picture Placeholder 26">
            <a:extLst>
              <a:ext uri="{FF2B5EF4-FFF2-40B4-BE49-F238E27FC236}">
                <a16:creationId xmlns:a16="http://schemas.microsoft.com/office/drawing/2014/main" id="{C62C212D-2434-4610-A983-7FC587B517B4}"/>
              </a:ext>
            </a:extLst>
          </p:cNvPr>
          <p:cNvSpPr>
            <a:spLocks noGrp="1"/>
          </p:cNvSpPr>
          <p:nvPr>
            <p:ph type="pic" sz="quarter" idx="14"/>
          </p:nvPr>
        </p:nvSpPr>
        <p:spPr>
          <a:xfrm>
            <a:off x="2946400" y="1274558"/>
            <a:ext cx="1447216" cy="1477991"/>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anchor="ctr">
            <a:noAutofit/>
          </a:bodyPr>
          <a:lstStyle>
            <a:lvl1pPr algn="ctr">
              <a:buNone/>
              <a:defRPr sz="2000"/>
            </a:lvl1pPr>
          </a:lstStyle>
          <a:p>
            <a:r>
              <a:rPr lang="en-US"/>
              <a:t>Click icon to add picture</a:t>
            </a:r>
          </a:p>
        </p:txBody>
      </p:sp>
      <p:sp>
        <p:nvSpPr>
          <p:cNvPr id="26" name="Picture Placeholder 25">
            <a:extLst>
              <a:ext uri="{FF2B5EF4-FFF2-40B4-BE49-F238E27FC236}">
                <a16:creationId xmlns:a16="http://schemas.microsoft.com/office/drawing/2014/main" id="{32959C17-53EC-4A48-8276-E73A5CF1258A}"/>
              </a:ext>
            </a:extLst>
          </p:cNvPr>
          <p:cNvSpPr>
            <a:spLocks noGrp="1"/>
          </p:cNvSpPr>
          <p:nvPr>
            <p:ph type="pic" sz="quarter" idx="13"/>
          </p:nvPr>
        </p:nvSpPr>
        <p:spPr>
          <a:xfrm>
            <a:off x="630937" y="1274558"/>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anchor="ctr">
            <a:noAutofit/>
          </a:bodyPr>
          <a:lstStyle>
            <a:lvl1pPr algn="ctr">
              <a:buNone/>
              <a:defRPr sz="2000"/>
            </a:lvl1pPr>
          </a:lstStyle>
          <a:p>
            <a:r>
              <a:rPr lang="en-US"/>
              <a:t>Click icon to add picture</a:t>
            </a:r>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0" y="154617"/>
            <a:ext cx="12188952" cy="608480"/>
          </a:xfrm>
        </p:spPr>
        <p:txBody>
          <a:bodyPr/>
          <a:lstStyle>
            <a:lvl1pPr algn="ctr">
              <a:defRPr sz="5333"/>
            </a:lvl1pPr>
          </a:lstStyle>
          <a:p>
            <a:r>
              <a:rPr lang="en-US"/>
              <a:t>Click to edit Master title style</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Acumin Pro Condensed"/>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Acumin Pro Condensed"/>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Acumin Pro Condensed"/>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dirty="0"/>
          </a:p>
        </p:txBody>
      </p:sp>
      <p:sp>
        <p:nvSpPr>
          <p:cNvPr id="33" name="Text Placeholder 32">
            <a:extLst>
              <a:ext uri="{FF2B5EF4-FFF2-40B4-BE49-F238E27FC236}">
                <a16:creationId xmlns:a16="http://schemas.microsoft.com/office/drawing/2014/main" id="{EC125114-9BE9-4C21-BEC1-81B685162210}"/>
              </a:ext>
            </a:extLst>
          </p:cNvPr>
          <p:cNvSpPr>
            <a:spLocks noGrp="1"/>
          </p:cNvSpPr>
          <p:nvPr>
            <p:ph type="body" sz="quarter" idx="18" hasCustomPrompt="1"/>
          </p:nvPr>
        </p:nvSpPr>
        <p:spPr>
          <a:xfrm>
            <a:off x="630936" y="3270448"/>
            <a:ext cx="1481328" cy="1369529"/>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a:t>Name</a:t>
            </a:r>
          </a:p>
          <a:p>
            <a:pPr lvl="1"/>
            <a:r>
              <a:rPr lang="en-US"/>
              <a:t>Title</a:t>
            </a:r>
          </a:p>
        </p:txBody>
      </p:sp>
      <p:sp>
        <p:nvSpPr>
          <p:cNvPr id="34" name="Text Placeholder 32">
            <a:extLst>
              <a:ext uri="{FF2B5EF4-FFF2-40B4-BE49-F238E27FC236}">
                <a16:creationId xmlns:a16="http://schemas.microsoft.com/office/drawing/2014/main" id="{2AB98BFD-4068-4EDA-8DE5-E5D978EDDF2E}"/>
              </a:ext>
            </a:extLst>
          </p:cNvPr>
          <p:cNvSpPr>
            <a:spLocks noGrp="1"/>
          </p:cNvSpPr>
          <p:nvPr>
            <p:ph type="body" sz="quarter" idx="19" hasCustomPrompt="1"/>
          </p:nvPr>
        </p:nvSpPr>
        <p:spPr>
          <a:xfrm>
            <a:off x="2946400" y="3247579"/>
            <a:ext cx="1481328" cy="1392397"/>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a:t>Name</a:t>
            </a:r>
          </a:p>
          <a:p>
            <a:pPr lvl="1"/>
            <a:r>
              <a:rPr lang="en-US"/>
              <a:t>Title</a:t>
            </a:r>
          </a:p>
        </p:txBody>
      </p:sp>
      <p:sp>
        <p:nvSpPr>
          <p:cNvPr id="35" name="Text Placeholder 32">
            <a:extLst>
              <a:ext uri="{FF2B5EF4-FFF2-40B4-BE49-F238E27FC236}">
                <a16:creationId xmlns:a16="http://schemas.microsoft.com/office/drawing/2014/main" id="{937737FC-57C8-4243-BE91-4E9684B83613}"/>
              </a:ext>
            </a:extLst>
          </p:cNvPr>
          <p:cNvSpPr>
            <a:spLocks noGrp="1"/>
          </p:cNvSpPr>
          <p:nvPr>
            <p:ph type="body" sz="quarter" idx="20" hasCustomPrompt="1"/>
          </p:nvPr>
        </p:nvSpPr>
        <p:spPr>
          <a:xfrm>
            <a:off x="5384800" y="3247578"/>
            <a:ext cx="1481328" cy="1392396"/>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a:t>Name</a:t>
            </a:r>
          </a:p>
          <a:p>
            <a:pPr lvl="1"/>
            <a:r>
              <a:rPr lang="en-US"/>
              <a:t>Title</a:t>
            </a:r>
          </a:p>
        </p:txBody>
      </p:sp>
      <p:sp>
        <p:nvSpPr>
          <p:cNvPr id="36" name="Text Placeholder 32">
            <a:extLst>
              <a:ext uri="{FF2B5EF4-FFF2-40B4-BE49-F238E27FC236}">
                <a16:creationId xmlns:a16="http://schemas.microsoft.com/office/drawing/2014/main" id="{CA78FA67-D083-4763-B647-4554C3C50977}"/>
              </a:ext>
            </a:extLst>
          </p:cNvPr>
          <p:cNvSpPr>
            <a:spLocks noGrp="1"/>
          </p:cNvSpPr>
          <p:nvPr>
            <p:ph type="body" sz="quarter" idx="21" hasCustomPrompt="1"/>
          </p:nvPr>
        </p:nvSpPr>
        <p:spPr>
          <a:xfrm>
            <a:off x="7666152" y="3270448"/>
            <a:ext cx="1481328" cy="1369525"/>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a:t>Name</a:t>
            </a:r>
          </a:p>
          <a:p>
            <a:pPr lvl="1"/>
            <a:r>
              <a:rPr lang="en-US"/>
              <a:t>Title</a:t>
            </a:r>
          </a:p>
        </p:txBody>
      </p:sp>
      <p:sp>
        <p:nvSpPr>
          <p:cNvPr id="37" name="Text Placeholder 32">
            <a:extLst>
              <a:ext uri="{FF2B5EF4-FFF2-40B4-BE49-F238E27FC236}">
                <a16:creationId xmlns:a16="http://schemas.microsoft.com/office/drawing/2014/main" id="{F1892FE5-DAA3-4902-93EF-46D6565FFB48}"/>
              </a:ext>
            </a:extLst>
          </p:cNvPr>
          <p:cNvSpPr>
            <a:spLocks noGrp="1"/>
          </p:cNvSpPr>
          <p:nvPr>
            <p:ph type="body" sz="quarter" idx="22" hasCustomPrompt="1"/>
          </p:nvPr>
        </p:nvSpPr>
        <p:spPr>
          <a:xfrm>
            <a:off x="9981616" y="3247579"/>
            <a:ext cx="1481328" cy="1392395"/>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a:t>Name</a:t>
            </a:r>
          </a:p>
          <a:p>
            <a:pPr lvl="1"/>
            <a:r>
              <a:rPr lang="en-US"/>
              <a:t>Title</a:t>
            </a:r>
          </a:p>
        </p:txBody>
      </p:sp>
    </p:spTree>
    <p:extLst>
      <p:ext uri="{BB962C8B-B14F-4D97-AF65-F5344CB8AC3E}">
        <p14:creationId xmlns:p14="http://schemas.microsoft.com/office/powerpoint/2010/main" val="2998142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userDrawn="1"/>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Condensed"/>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Condensed"/>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Condensed"/>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Condensed"/>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Condensed"/>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Condensed"/>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Condensed"/>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Condensed"/>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Condensed"/>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Condensed"/>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Condensed"/>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grpSp>
    </p:spTree>
    <p:custDataLst>
      <p:tags r:id="rId1"/>
    </p:custDataLst>
    <p:extLst>
      <p:ext uri="{BB962C8B-B14F-4D97-AF65-F5344CB8AC3E}">
        <p14:creationId xmlns:p14="http://schemas.microsoft.com/office/powerpoint/2010/main" val="1049141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Condensed"/>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Condensed"/>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Condensed"/>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Condensed"/>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Condensed"/>
              </a:endParaRPr>
            </a:p>
          </p:txBody>
        </p:sp>
      </p:grpSp>
    </p:spTree>
    <p:custDataLst>
      <p:tags r:id="rId1"/>
    </p:custDataLst>
    <p:extLst>
      <p:ext uri="{BB962C8B-B14F-4D97-AF65-F5344CB8AC3E}">
        <p14:creationId xmlns:p14="http://schemas.microsoft.com/office/powerpoint/2010/main" val="824264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Condensed"/>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kern="0" dirty="0"/>
              <a:t>USLACROSSE.ARBITERSPORTS.COM | USLACROSSE.ORG</a:t>
            </a:r>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userDrawn="1"/>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Condensed"/>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Condensed"/>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grpSp>
      <p:sp>
        <p:nvSpPr>
          <p:cNvPr id="22" name="Footer Placeholder 8"/>
          <p:cNvSpPr txBox="1">
            <a:spLocks/>
          </p:cNvSpPr>
          <p:nvPr userDrawn="1"/>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Condensed"/>
                <a:ea typeface="+mn-ea"/>
                <a:cs typeface="+mn-cs"/>
              </a:rPr>
              <a:t>FACEBOOK.COM/MENSLAXOFFICIALS</a:t>
            </a:r>
          </a:p>
        </p:txBody>
      </p:sp>
    </p:spTree>
    <p:custDataLst>
      <p:tags r:id="rId1"/>
    </p:custDataLst>
    <p:extLst>
      <p:ext uri="{BB962C8B-B14F-4D97-AF65-F5344CB8AC3E}">
        <p14:creationId xmlns:p14="http://schemas.microsoft.com/office/powerpoint/2010/main" val="1803205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a:t>Topic Heading</a:t>
            </a:r>
          </a:p>
        </p:txBody>
      </p:sp>
    </p:spTree>
    <p:custDataLst>
      <p:tags r:id="rId1"/>
    </p:custDataLst>
    <p:extLst>
      <p:ext uri="{BB962C8B-B14F-4D97-AF65-F5344CB8AC3E}">
        <p14:creationId xmlns:p14="http://schemas.microsoft.com/office/powerpoint/2010/main" val="4275515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68070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a:t>Sub-heading  or Text</a:t>
            </a:r>
          </a:p>
        </p:txBody>
      </p:sp>
    </p:spTree>
    <p:custDataLst>
      <p:tags r:id="rId1"/>
    </p:custDataLst>
    <p:extLst>
      <p:ext uri="{BB962C8B-B14F-4D97-AF65-F5344CB8AC3E}">
        <p14:creationId xmlns:p14="http://schemas.microsoft.com/office/powerpoint/2010/main" val="3552822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a:t>Topic sub-heading or text</a:t>
            </a:r>
          </a:p>
        </p:txBody>
      </p:sp>
    </p:spTree>
    <p:custDataLst>
      <p:tags r:id="rId1"/>
    </p:custDataLst>
    <p:extLst>
      <p:ext uri="{BB962C8B-B14F-4D97-AF65-F5344CB8AC3E}">
        <p14:creationId xmlns:p14="http://schemas.microsoft.com/office/powerpoint/2010/main" val="1418266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Field">
    <p:spTree>
      <p:nvGrpSpPr>
        <p:cNvPr id="1" name=""/>
        <p:cNvGrpSpPr/>
        <p:nvPr/>
      </p:nvGrpSpPr>
      <p:grpSpPr>
        <a:xfrm>
          <a:off x="0" y="0"/>
          <a:ext cx="0" cy="0"/>
          <a:chOff x="0" y="0"/>
          <a:chExt cx="0" cy="0"/>
        </a:xfrm>
      </p:grpSpPr>
      <p:grpSp>
        <p:nvGrpSpPr>
          <p:cNvPr id="74" name="Group 73"/>
          <p:cNvGrpSpPr/>
          <p:nvPr userDrawn="1"/>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Condensed"/>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Condensed"/>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Condensed"/>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Condensed"/>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Acumin Pro Condensed"/>
              </a:defRPr>
            </a:lvl1pPr>
          </a:lstStyle>
          <a:p>
            <a:r>
              <a:rPr lang="en-US" dirty="0"/>
              <a:t>Click to edit Master title style</a:t>
            </a:r>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7522" y="4980304"/>
            <a:ext cx="1121668" cy="559233"/>
          </a:xfrm>
          <a:prstGeom prst="rect">
            <a:avLst/>
          </a:prstGeom>
        </p:spPr>
      </p:pic>
    </p:spTree>
    <p:extLst>
      <p:ext uri="{BB962C8B-B14F-4D97-AF65-F5344CB8AC3E}">
        <p14:creationId xmlns:p14="http://schemas.microsoft.com/office/powerpoint/2010/main" val="3175433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aceoff X">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5316339-5FD3-4F7F-86F1-CE579867F44E}"/>
              </a:ext>
            </a:extLst>
          </p:cNvPr>
          <p:cNvGrpSpPr/>
          <p:nvPr userDrawn="1"/>
        </p:nvGrpSpPr>
        <p:grpSpPr>
          <a:xfrm>
            <a:off x="3234518" y="794563"/>
            <a:ext cx="5722965" cy="7312224"/>
            <a:chOff x="2946781" y="628464"/>
            <a:chExt cx="3250443" cy="4153086"/>
          </a:xfrm>
        </p:grpSpPr>
        <p:sp>
          <p:nvSpPr>
            <p:cNvPr id="75" name="Rectangle 74"/>
            <p:cNvSpPr/>
            <p:nvPr/>
          </p:nvSpPr>
          <p:spPr>
            <a:xfrm>
              <a:off x="2946781"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81" name="Shape 13"/>
            <p:cNvSpPr/>
            <p:nvPr/>
          </p:nvSpPr>
          <p:spPr>
            <a:xfrm>
              <a:off x="3705885"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Condensed"/>
              </a:endParaRPr>
            </a:p>
          </p:txBody>
        </p:sp>
        <p:cxnSp>
          <p:nvCxnSpPr>
            <p:cNvPr id="84" name="Straight Connector 83"/>
            <p:cNvCxnSpPr>
              <a:cxnSpLocks/>
            </p:cNvCxnSpPr>
            <p:nvPr/>
          </p:nvCxnSpPr>
          <p:spPr>
            <a:xfrm flipV="1">
              <a:off x="3752997"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cxnSpLocks/>
            </p:cNvCxnSpPr>
            <p:nvPr/>
          </p:nvCxnSpPr>
          <p:spPr>
            <a:xfrm flipH="1">
              <a:off x="3757189"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cxnSpLocks/>
            </p:cNvCxnSpPr>
            <p:nvPr/>
          </p:nvCxnSpPr>
          <p:spPr>
            <a:xfrm flipH="1">
              <a:off x="3757189"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cxnSpLocks/>
            </p:cNvCxnSpPr>
            <p:nvPr/>
          </p:nvCxnSpPr>
          <p:spPr>
            <a:xfrm flipH="1">
              <a:off x="3757189"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70849"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96" name="Shape 13"/>
            <p:cNvSpPr/>
            <p:nvPr/>
          </p:nvSpPr>
          <p:spPr>
            <a:xfrm flipH="1">
              <a:off x="5342199"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Condensed"/>
              </a:endParaRPr>
            </a:p>
          </p:txBody>
        </p:sp>
        <p:cxnSp>
          <p:nvCxnSpPr>
            <p:cNvPr id="99" name="Straight Connector 98"/>
            <p:cNvCxnSpPr>
              <a:cxnSpLocks/>
            </p:cNvCxnSpPr>
            <p:nvPr/>
          </p:nvCxnSpPr>
          <p:spPr>
            <a:xfrm flipH="1" flipV="1">
              <a:off x="5391008"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cxnSpLocks/>
            </p:cNvCxnSpPr>
            <p:nvPr/>
          </p:nvCxnSpPr>
          <p:spPr>
            <a:xfrm>
              <a:off x="4573628"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cxnSpLocks/>
            </p:cNvCxnSpPr>
            <p:nvPr/>
          </p:nvCxnSpPr>
          <p:spPr>
            <a:xfrm>
              <a:off x="4573628"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cxnSpLocks/>
            </p:cNvCxnSpPr>
            <p:nvPr/>
          </p:nvCxnSpPr>
          <p:spPr>
            <a:xfrm>
              <a:off x="4573628"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537712" y="628464"/>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25000" noProof="0" dirty="0">
                <a:ln>
                  <a:noFill/>
                </a:ln>
                <a:solidFill>
                  <a:srgbClr val="FFFFFF"/>
                </a:solidFill>
                <a:effectLst/>
                <a:uLnTx/>
                <a:uFillTx/>
                <a:latin typeface="Acumin Pro Condensed"/>
              </a:endParaRPr>
            </a:p>
          </p:txBody>
        </p:sp>
        <p:sp>
          <p:nvSpPr>
            <p:cNvPr id="105" name="Rectangle 104"/>
            <p:cNvSpPr/>
            <p:nvPr/>
          </p:nvSpPr>
          <p:spPr>
            <a:xfrm>
              <a:off x="4555591" y="2451713"/>
              <a:ext cx="34622"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userDrawn="1">
            <p:ph type="title"/>
          </p:nvPr>
        </p:nvSpPr>
        <p:spPr>
          <a:xfrm>
            <a:off x="609602" y="231133"/>
            <a:ext cx="8940799" cy="454667"/>
          </a:xfrm>
        </p:spPr>
        <p:txBody>
          <a:bodyPr/>
          <a:lstStyle>
            <a:lvl1pPr>
              <a:defRPr sz="2133">
                <a:solidFill>
                  <a:schemeClr val="bg1"/>
                </a:solidFill>
                <a:latin typeface="Acumin Pro Condensed"/>
              </a:defRPr>
            </a:lvl1pPr>
          </a:lstStyle>
          <a:p>
            <a:r>
              <a:rPr lang="en-US" dirty="0"/>
              <a:t>Click to edit Master title style</a:t>
            </a:r>
          </a:p>
        </p:txBody>
      </p:sp>
    </p:spTree>
    <p:extLst>
      <p:ext uri="{BB962C8B-B14F-4D97-AF65-F5344CB8AC3E}">
        <p14:creationId xmlns:p14="http://schemas.microsoft.com/office/powerpoint/2010/main" val="413592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alf Field Vertical Goal Down">
    <p:spTree>
      <p:nvGrpSpPr>
        <p:cNvPr id="1" name=""/>
        <p:cNvGrpSpPr/>
        <p:nvPr/>
      </p:nvGrpSpPr>
      <p:grpSpPr>
        <a:xfrm>
          <a:off x="0" y="0"/>
          <a:ext cx="0" cy="0"/>
          <a:chOff x="0" y="0"/>
          <a:chExt cx="0" cy="0"/>
        </a:xfrm>
      </p:grpSpPr>
      <p:grpSp>
        <p:nvGrpSpPr>
          <p:cNvPr id="9" name="Group 8"/>
          <p:cNvGrpSpPr/>
          <p:nvPr userDrawn="1"/>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36" name="Shape 41"/>
            <p:cNvSpPr/>
            <p:nvPr userDrawn="1"/>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37" name="Shape 41"/>
            <p:cNvSpPr/>
            <p:nvPr userDrawn="1"/>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Acumin Pro Condensed"/>
              </a:defRPr>
            </a:lvl1pPr>
          </a:lstStyle>
          <a:p>
            <a:r>
              <a:rPr lang="en-US" dirty="0"/>
              <a:t>Click to edit Master title style</a:t>
            </a:r>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326939" y="3485418"/>
            <a:ext cx="1121668" cy="559233"/>
          </a:xfrm>
          <a:prstGeom prst="rect">
            <a:avLst/>
          </a:prstGeom>
        </p:spPr>
      </p:pic>
    </p:spTree>
    <p:extLst>
      <p:ext uri="{BB962C8B-B14F-4D97-AF65-F5344CB8AC3E}">
        <p14:creationId xmlns:p14="http://schemas.microsoft.com/office/powerpoint/2010/main" val="650797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7" name="Group 56"/>
          <p:cNvGrpSpPr/>
          <p:nvPr userDrawn="1"/>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Condensed"/>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Condensed"/>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Condensed"/>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Condensed"/>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Acumin Pro Condensed"/>
              </a:defRPr>
            </a:lvl1pPr>
          </a:lstStyle>
          <a:p>
            <a:r>
              <a:rPr lang="en-US" dirty="0"/>
              <a:t>Click to edit Master title style</a:t>
            </a:r>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7522" y="4980304"/>
            <a:ext cx="1121668" cy="559233"/>
          </a:xfrm>
          <a:prstGeom prst="rect">
            <a:avLst/>
          </a:prstGeom>
        </p:spPr>
      </p:pic>
    </p:spTree>
    <p:extLst>
      <p:ext uri="{BB962C8B-B14F-4D97-AF65-F5344CB8AC3E}">
        <p14:creationId xmlns:p14="http://schemas.microsoft.com/office/powerpoint/2010/main" val="3827123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267" b="0"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latin typeface="+mj-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88688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133"/>
            </a:lvl1pPr>
          </a:lstStyle>
          <a:p>
            <a:r>
              <a:rPr lang="en-US"/>
              <a:t>Click to edit Master title style</a:t>
            </a:r>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8404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759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574D93A6-6CCD-F71F-DF6A-28014F99D66A}"/>
              </a:ext>
            </a:extLst>
          </p:cNvPr>
          <p:cNvPicPr>
            <a:picLocks noChangeAspect="1"/>
          </p:cNvPicPr>
          <p:nvPr userDrawn="1"/>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D73821B9-01E3-785B-B202-7750216763FF}"/>
              </a:ext>
            </a:extLst>
          </p:cNvPr>
          <p:cNvSpPr>
            <a:spLocks noGrp="1"/>
          </p:cNvSpPr>
          <p:nvPr>
            <p:ph type="title" hasCustomPrompt="1"/>
          </p:nvPr>
        </p:nvSpPr>
        <p:spPr>
          <a:xfrm>
            <a:off x="266700" y="279400"/>
            <a:ext cx="10515600" cy="888737"/>
          </a:xfrm>
          <a:prstGeom prst="rect">
            <a:avLst/>
          </a:prstGeom>
        </p:spPr>
        <p:txBody>
          <a:bodyPr/>
          <a:lstStyle>
            <a:lvl1pPr algn="l">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03D0FE7-F1D7-957A-D51F-CF9B841B1091}"/>
              </a:ext>
            </a:extLst>
          </p:cNvPr>
          <p:cNvPicPr>
            <a:picLocks noChangeAspect="1"/>
          </p:cNvPicPr>
          <p:nvPr userDrawn="1"/>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2112EF27-990A-F51A-1F41-6935503EAC4F}"/>
              </a:ext>
            </a:extLst>
          </p:cNvPr>
          <p:cNvSpPr>
            <a:spLocks noGrp="1"/>
          </p:cNvSpPr>
          <p:nvPr>
            <p:ph type="title" hasCustomPrompt="1"/>
          </p:nvPr>
        </p:nvSpPr>
        <p:spPr>
          <a:xfrm>
            <a:off x="266700" y="279400"/>
            <a:ext cx="10515600" cy="888737"/>
          </a:xfrm>
          <a:prstGeom prst="rect">
            <a:avLst/>
          </a:prstGeom>
        </p:spPr>
        <p:txBody>
          <a:bodyPr/>
          <a:lstStyle>
            <a:lvl1pPr algn="l">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3F5F11F3-3646-578A-5039-C1B7A401A7AB}"/>
              </a:ext>
            </a:extLst>
          </p:cNvPr>
          <p:cNvPicPr>
            <a:picLocks noChangeAspect="1"/>
          </p:cNvPicPr>
          <p:nvPr userDrawn="1"/>
        </p:nvPicPr>
        <p:blipFill>
          <a:blip r:embed="rId4"/>
          <a:stretch>
            <a:fillRect/>
          </a:stretch>
        </p:blipFill>
        <p:spPr>
          <a:xfrm>
            <a:off x="151114" y="5854486"/>
            <a:ext cx="570781" cy="888737"/>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ags" Target="../tags/tag1.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5.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163132"/>
            <a:ext cx="10769600" cy="489397"/>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10;&#10;Description automatically generated">
            <a:extLst>
              <a:ext uri="{FF2B5EF4-FFF2-40B4-BE49-F238E27FC236}">
                <a16:creationId xmlns:a16="http://schemas.microsoft.com/office/drawing/2014/main" id="{2BA079F6-C10C-7C20-825C-633C2BA42B10}"/>
              </a:ext>
            </a:extLst>
          </p:cNvPr>
          <p:cNvPicPr>
            <a:picLocks noChangeAspect="1"/>
          </p:cNvPicPr>
          <p:nvPr userDrawn="1"/>
        </p:nvPicPr>
        <p:blipFill>
          <a:blip r:embed="rId19"/>
          <a:stretch>
            <a:fillRect/>
          </a:stretch>
        </p:blipFill>
        <p:spPr>
          <a:xfrm>
            <a:off x="11713376" y="6197538"/>
            <a:ext cx="397526" cy="618970"/>
          </a:xfrm>
          <a:prstGeom prst="rect">
            <a:avLst/>
          </a:prstGeom>
        </p:spPr>
      </p:pic>
    </p:spTree>
    <p:custDataLst>
      <p:tags r:id="rId17"/>
    </p:custDataLst>
    <p:extLst>
      <p:ext uri="{BB962C8B-B14F-4D97-AF65-F5344CB8AC3E}">
        <p14:creationId xmlns:p14="http://schemas.microsoft.com/office/powerpoint/2010/main" val="24114834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dt="0"/>
  <p:txStyles>
    <p:titleStyle>
      <a:lvl1pPr algn="ctr" defTabSz="1219108" rtl="0" eaLnBrk="1" latinLnBrk="0" hangingPunct="1">
        <a:spcBef>
          <a:spcPct val="0"/>
        </a:spcBef>
        <a:buNone/>
        <a:defRPr sz="5333" b="1" kern="1200" cap="all" baseline="0">
          <a:solidFill>
            <a:srgbClr val="003E7E"/>
          </a:solidFill>
          <a:latin typeface="Dharma Gothic M Bold" panose="04050502020B02020202" pitchFamily="8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pct50">
          <a:fgClr>
            <a:schemeClr val="accent6">
              <a:lumMod val="50000"/>
            </a:schemeClr>
          </a:fgClr>
          <a:bgClr>
            <a:schemeClr val="accent6">
              <a:lumMod val="75000"/>
            </a:schemeClr>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4A294B-A51F-4869-93B3-E48CCB8057B7}"/>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3741B6-448D-43DC-9822-02F5B10F146B}"/>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BCB4C44A-85B5-4C5E-BDDE-94265F3C46F6}"/>
              </a:ext>
            </a:extLst>
          </p:cNvPr>
          <p:cNvCxnSpPr/>
          <p:nvPr userDrawn="1"/>
        </p:nvCxnSpPr>
        <p:spPr>
          <a:xfrm>
            <a:off x="609601" y="685800"/>
            <a:ext cx="109728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3503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txStyles>
    <p:titleStyle>
      <a:lvl1pPr algn="l" defTabSz="1219170" rtl="0" eaLnBrk="1" latinLnBrk="0" hangingPunct="1">
        <a:lnSpc>
          <a:spcPct val="90000"/>
        </a:lnSpc>
        <a:spcBef>
          <a:spcPct val="0"/>
        </a:spcBef>
        <a:buNone/>
        <a:defRPr sz="5867" kern="1200">
          <a:solidFill>
            <a:schemeClr val="bg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bg1"/>
          </a:solidFill>
          <a:latin typeface="Acumin Pro Condensed"/>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bg1"/>
          </a:solidFill>
          <a:latin typeface="Acumin Pro Condensed"/>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bg1"/>
          </a:solidFill>
          <a:latin typeface="Acumin Pro Condensed"/>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bg1"/>
          </a:solidFill>
          <a:latin typeface="Acumin Pro Condensed"/>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bg1"/>
          </a:solidFill>
          <a:latin typeface="Acumin Pro Condensed"/>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https://www.youtube.com/embed/rzmf-cGVd-0?feature=oembed" TargetMode="Externa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ideo" Target="https://www.youtube.com/embed/C-t6-PkDVQs?feature=oembed" TargetMode="Externa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ideo" Target="https://www.youtube.com/embed/SSHJmzRA7cE?feature=oembed" TargetMode="Externa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video" Target="https://www.youtube.com/embed/eeysZino7Ac?feature=oembed" TargetMode="Externa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ideo" Target="https://www.youtube.com/embed/jcy1u0erhhQ?feature=oembed" TargetMode="Externa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ideo" Target="https://www.youtube.com/embed/iw6n8WJ33AE?feature=oembed" TargetMode="Externa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ideo" Target="https://www.youtube.com/embed/UU5b-rcQavk?feature=oembed" TargetMode="Externa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video" Target="https://www.youtube.com/embed/c1zoXOsUPy8?feature=oembed" TargetMode="Externa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video" Target="https://www.youtube.com/embed/RBSkpnp0ETc?feature=oembed" TargetMode="Externa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video" Target="https://www.youtube.com/embed/OL3qvSQalcM?feature=oembed" TargetMode="Externa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video" Target="https://www.youtube.com/embed/_O_uiYF0KT4?feature=oembed" TargetMode="Externa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video" Target="https://www.youtube.com/embed/CM_h7sFaMYQ?feature=oembed" TargetMode="Externa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hyperlink" Target="https://play.kahoot.it/v2/?quizId=7bb89c5a-4d01-4620-9439-f5dadb642c0c" TargetMode="External"/><Relationship Id="rId5" Type="http://schemas.openxmlformats.org/officeDocument/2006/relationships/hyperlink" Target="https://create.kahoot.it/auth/login" TargetMode="External"/><Relationship Id="rId4" Type="http://schemas.openxmlformats.org/officeDocument/2006/relationships/hyperlink" Target="http://www.kahoot.i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www.youtube.com/embed/FI2FR4mxp3M?feature=oembed" TargetMode="Externa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6.png"/><Relationship Id="rId7" Type="http://schemas.openxmlformats.org/officeDocument/2006/relationships/diagramQuickStyle" Target="../diagrams/quickStyle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1.wdp"/><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5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0077D9-7B23-312F-6C88-EBDEA1A90583}"/>
              </a:ext>
            </a:extLst>
          </p:cNvPr>
          <p:cNvGrpSpPr/>
          <p:nvPr/>
        </p:nvGrpSpPr>
        <p:grpSpPr>
          <a:xfrm>
            <a:off x="180225" y="102141"/>
            <a:ext cx="12563317" cy="1175115"/>
            <a:chOff x="180226" y="102140"/>
            <a:chExt cx="11464330" cy="938718"/>
          </a:xfrm>
        </p:grpSpPr>
        <p:sp>
          <p:nvSpPr>
            <p:cNvPr id="2" name="TextBox 1">
              <a:extLst>
                <a:ext uri="{FF2B5EF4-FFF2-40B4-BE49-F238E27FC236}">
                  <a16:creationId xmlns:a16="http://schemas.microsoft.com/office/drawing/2014/main" id="{A82B1A84-981E-8565-CBC9-726D00D1C276}"/>
                </a:ext>
              </a:extLst>
            </p:cNvPr>
            <p:cNvSpPr txBox="1"/>
            <p:nvPr/>
          </p:nvSpPr>
          <p:spPr>
            <a:xfrm>
              <a:off x="180226" y="733081"/>
              <a:ext cx="803030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spc="100" dirty="0">
                  <a:solidFill>
                    <a:srgbClr val="97999B"/>
                  </a:solidFill>
                  <a:latin typeface="Obvia Wide Medium" panose="02000503040000020004" pitchFamily="2" charset="77"/>
                </a:rPr>
                <a:t>MENS OFFICIALS DEVELOPMENT  </a:t>
              </a:r>
              <a:r>
                <a:rPr lang="en-US" sz="1400" b="0" i="0" spc="100" baseline="0" dirty="0">
                  <a:solidFill>
                    <a:srgbClr val="97999B"/>
                  </a:solidFill>
                  <a:latin typeface="Obvia Wide Medium" panose="02000503040000020004" pitchFamily="2" charset="77"/>
                </a:rPr>
                <a:t>|  2023 SEASON</a:t>
              </a:r>
            </a:p>
          </p:txBody>
        </p:sp>
        <p:sp>
          <p:nvSpPr>
            <p:cNvPr id="4" name="TextBox 2">
              <a:extLst>
                <a:ext uri="{FF2B5EF4-FFF2-40B4-BE49-F238E27FC236}">
                  <a16:creationId xmlns:a16="http://schemas.microsoft.com/office/drawing/2014/main" id="{AF26CAF1-5B3D-6AE4-F210-473A7ACD4375}"/>
                </a:ext>
              </a:extLst>
            </p:cNvPr>
            <p:cNvSpPr txBox="1"/>
            <p:nvPr/>
          </p:nvSpPr>
          <p:spPr>
            <a:xfrm>
              <a:off x="180226" y="102140"/>
              <a:ext cx="11464330" cy="74987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500" b="1" i="0" spc="300" dirty="0">
                  <a:solidFill>
                    <a:schemeClr val="bg1"/>
                  </a:solidFill>
                  <a:latin typeface="Alt Gothic Comp ATF"/>
                </a:rPr>
                <a:t>PERSONAL FOULS – RULE 5</a:t>
              </a:r>
              <a:endParaRPr lang="en-US" sz="5500" b="1" i="0" spc="300" dirty="0">
                <a:solidFill>
                  <a:schemeClr val="bg1"/>
                </a:solidFill>
                <a:latin typeface="Alt Gothic Comp ATF" panose="020B0608040502040204" pitchFamily="34" charset="77"/>
              </a:endParaRPr>
            </a:p>
          </p:txBody>
        </p:sp>
      </p:grpSp>
    </p:spTree>
    <p:extLst>
      <p:ext uri="{BB962C8B-B14F-4D97-AF65-F5344CB8AC3E}">
        <p14:creationId xmlns:p14="http://schemas.microsoft.com/office/powerpoint/2010/main" val="3700736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eck_to_head02">
            <a:hlinkClick r:id="" action="ppaction://media"/>
            <a:extLst>
              <a:ext uri="{FF2B5EF4-FFF2-40B4-BE49-F238E27FC236}">
                <a16:creationId xmlns:a16="http://schemas.microsoft.com/office/drawing/2014/main" id="{A4D1C45B-25F8-4257-A1A8-8C7C392016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8628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CB33A704-BB7A-5C97-20E9-1A09DC7AF670}"/>
              </a:ext>
            </a:extLst>
          </p:cNvPr>
          <p:cNvSpPr>
            <a:spLocks noGrp="1"/>
          </p:cNvSpPr>
          <p:nvPr>
            <p:ph type="title"/>
          </p:nvPr>
        </p:nvSpPr>
        <p:spPr/>
        <p:txBody>
          <a:bodyPr/>
          <a:lstStyle/>
          <a:p>
            <a:r>
              <a:rPr lang="en-US" b="1" dirty="0"/>
              <a:t>CHECK TO HEAD/NECK AREA VIDEO</a:t>
            </a:r>
            <a:endParaRPr lang="en-US" dirty="0"/>
          </a:p>
        </p:txBody>
      </p:sp>
    </p:spTree>
    <p:extLst>
      <p:ext uri="{BB962C8B-B14F-4D97-AF65-F5344CB8AC3E}">
        <p14:creationId xmlns:p14="http://schemas.microsoft.com/office/powerpoint/2010/main" val="333275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men playing lacrosse&#10;&#10;Description automatically generated">
            <a:extLst>
              <a:ext uri="{FF2B5EF4-FFF2-40B4-BE49-F238E27FC236}">
                <a16:creationId xmlns:a16="http://schemas.microsoft.com/office/drawing/2014/main" id="{388FE5E1-0A20-3C92-9EAC-A374E3BA4EB6}"/>
              </a:ext>
            </a:extLst>
          </p:cNvPr>
          <p:cNvPicPr>
            <a:picLocks noChangeAspect="1"/>
          </p:cNvPicPr>
          <p:nvPr/>
        </p:nvPicPr>
        <p:blipFill rotWithShape="1">
          <a:blip r:embed="rId3"/>
          <a:srcRect l="3252" r="23024"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 Placeholder 3">
            <a:extLst>
              <a:ext uri="{FF2B5EF4-FFF2-40B4-BE49-F238E27FC236}">
                <a16:creationId xmlns:a16="http://schemas.microsoft.com/office/drawing/2014/main" id="{A0A46F2D-50D1-4F5F-A757-A28DA7733B52}"/>
              </a:ext>
            </a:extLst>
          </p:cNvPr>
          <p:cNvSpPr>
            <a:spLocks noGrp="1"/>
          </p:cNvSpPr>
          <p:nvPr>
            <p:ph type="body" sz="half" idx="4294967295"/>
          </p:nvPr>
        </p:nvSpPr>
        <p:spPr>
          <a:xfrm>
            <a:off x="430944" y="894795"/>
            <a:ext cx="4880758" cy="4699000"/>
          </a:xfrm>
          <a:prstGeom prst="rect">
            <a:avLst/>
          </a:prstGeom>
        </p:spPr>
        <p:txBody>
          <a:bodyPr vert="horz" lIns="121920" tIns="60960" rIns="121920" bIns="60960" rtlCol="0" anchor="t">
            <a:normAutofit/>
          </a:bodyPr>
          <a:lstStyle/>
          <a:p>
            <a:r>
              <a:rPr lang="en-US" sz="3200" b="1" dirty="0">
                <a:latin typeface="Obiva"/>
                <a:cs typeface="Helvetica"/>
              </a:rPr>
              <a:t>Blind side with &amp; without possession</a:t>
            </a:r>
          </a:p>
          <a:p>
            <a:r>
              <a:rPr lang="en-US" sz="3200" b="1" dirty="0">
                <a:latin typeface="Obiva"/>
                <a:cs typeface="Helvetica"/>
              </a:rPr>
              <a:t>Head down on loose ball</a:t>
            </a:r>
            <a:endParaRPr lang="en-US" sz="3200" b="1" dirty="0">
              <a:latin typeface="Obiva"/>
            </a:endParaRPr>
          </a:p>
          <a:p>
            <a:r>
              <a:rPr lang="en-US" sz="3200" b="1" dirty="0">
                <a:latin typeface="Obiva"/>
              </a:rPr>
              <a:t>MUST be a 2-Minute or 3-Minute Penalty</a:t>
            </a:r>
          </a:p>
          <a:p>
            <a:r>
              <a:rPr lang="en-US" sz="3200" b="1" dirty="0">
                <a:latin typeface="Obiva"/>
              </a:rPr>
              <a:t>You CANNOT </a:t>
            </a:r>
            <a:r>
              <a:rPr lang="en-US" sz="3200" b="1" i="1" dirty="0">
                <a:latin typeface="Obiva"/>
              </a:rPr>
              <a:t>“bring this down”</a:t>
            </a:r>
            <a:r>
              <a:rPr lang="en-US" sz="3200" b="1" dirty="0">
                <a:latin typeface="Obiva"/>
              </a:rPr>
              <a:t> to a 1-minute if you use the words </a:t>
            </a:r>
            <a:r>
              <a:rPr lang="en-US" sz="3200" b="1" i="1" dirty="0">
                <a:latin typeface="Obiva"/>
              </a:rPr>
              <a:t>“to the head”</a:t>
            </a:r>
          </a:p>
        </p:txBody>
      </p:sp>
      <p:sp>
        <p:nvSpPr>
          <p:cNvPr id="7" name="TextBox 6">
            <a:extLst>
              <a:ext uri="{FF2B5EF4-FFF2-40B4-BE49-F238E27FC236}">
                <a16:creationId xmlns:a16="http://schemas.microsoft.com/office/drawing/2014/main" id="{3572AE02-E872-4896-881A-2B3DF3484E64}"/>
              </a:ext>
            </a:extLst>
          </p:cNvPr>
          <p:cNvSpPr txBox="1"/>
          <p:nvPr/>
        </p:nvSpPr>
        <p:spPr>
          <a:xfrm>
            <a:off x="457438" y="115565"/>
            <a:ext cx="9410957"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DEFENSELESS PLAYER </a:t>
            </a:r>
            <a:endParaRPr lang="en-US" sz="5500" b="1" spc="300" dirty="0">
              <a:solidFill>
                <a:srgbClr val="00205B"/>
              </a:solidFill>
              <a:latin typeface="Alt Gothic Comp ATF" panose="020B0608040502040204" pitchFamily="34" charset="77"/>
            </a:endParaRPr>
          </a:p>
        </p:txBody>
      </p:sp>
    </p:spTree>
    <p:extLst>
      <p:ext uri="{BB962C8B-B14F-4D97-AF65-F5344CB8AC3E}">
        <p14:creationId xmlns:p14="http://schemas.microsoft.com/office/powerpoint/2010/main" val="1224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ick Lacrosse Check!!!">
            <a:hlinkClick r:id="" action="ppaction://media"/>
            <a:extLst>
              <a:ext uri="{FF2B5EF4-FFF2-40B4-BE49-F238E27FC236}">
                <a16:creationId xmlns:a16="http://schemas.microsoft.com/office/drawing/2014/main" id="{EC628793-064F-D795-34D1-2F4209CBC1C9}"/>
              </a:ext>
            </a:extLst>
          </p:cNvPr>
          <p:cNvPicPr>
            <a:picLocks noRot="1" noChangeAspect="1"/>
          </p:cNvPicPr>
          <p:nvPr>
            <a:videoFile r:link="rId1"/>
          </p:nvPr>
        </p:nvPicPr>
        <p:blipFill rotWithShape="1">
          <a:blip r:embed="rId4"/>
          <a:srcRect l="2105" t="2574"/>
          <a:stretch/>
        </p:blipFill>
        <p:spPr>
          <a:xfrm>
            <a:off x="1524000" y="1164888"/>
            <a:ext cx="9144000" cy="5118920"/>
          </a:xfrm>
          <a:prstGeom prst="rect">
            <a:avLst/>
          </a:prstGeom>
        </p:spPr>
      </p:pic>
      <p:sp>
        <p:nvSpPr>
          <p:cNvPr id="3" name="Title 2">
            <a:extLst>
              <a:ext uri="{FF2B5EF4-FFF2-40B4-BE49-F238E27FC236}">
                <a16:creationId xmlns:a16="http://schemas.microsoft.com/office/drawing/2014/main" id="{6D5C84EC-2DAC-0843-8018-D62451723BB8}"/>
              </a:ext>
            </a:extLst>
          </p:cNvPr>
          <p:cNvSpPr>
            <a:spLocks noGrp="1"/>
          </p:cNvSpPr>
          <p:nvPr>
            <p:ph type="title"/>
          </p:nvPr>
        </p:nvSpPr>
        <p:spPr/>
        <p:txBody>
          <a:bodyPr/>
          <a:lstStyle/>
          <a:p>
            <a:r>
              <a:rPr lang="en-US" b="1" dirty="0"/>
              <a:t>DEFENSELESS PLAYER VIDEO</a:t>
            </a:r>
            <a:endParaRPr lang="en-US" dirty="0"/>
          </a:p>
        </p:txBody>
      </p:sp>
    </p:spTree>
    <p:extLst>
      <p:ext uri="{BB962C8B-B14F-4D97-AF65-F5344CB8AC3E}">
        <p14:creationId xmlns:p14="http://schemas.microsoft.com/office/powerpoint/2010/main" val="182931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A46F2D-50D1-4F5F-A757-A28DA7733B52}"/>
              </a:ext>
            </a:extLst>
          </p:cNvPr>
          <p:cNvSpPr>
            <a:spLocks noGrp="1"/>
          </p:cNvSpPr>
          <p:nvPr>
            <p:ph type="body" sz="half" idx="4294967295"/>
          </p:nvPr>
        </p:nvSpPr>
        <p:spPr>
          <a:xfrm>
            <a:off x="457438" y="1054284"/>
            <a:ext cx="4880758" cy="4699000"/>
          </a:xfrm>
          <a:prstGeom prst="rect">
            <a:avLst/>
          </a:prstGeom>
        </p:spPr>
        <p:txBody>
          <a:bodyPr vert="horz" lIns="121920" tIns="60960" rIns="121920" bIns="60960" rtlCol="0" anchor="t">
            <a:normAutofit/>
          </a:bodyPr>
          <a:lstStyle/>
          <a:p>
            <a:r>
              <a:rPr lang="en-US" b="1" dirty="0">
                <a:latin typeface="Obvia"/>
                <a:cs typeface="Helvetica"/>
              </a:rPr>
              <a:t>Blind side with &amp; without possession.</a:t>
            </a:r>
          </a:p>
          <a:p>
            <a:r>
              <a:rPr lang="en-US" b="1" dirty="0">
                <a:latin typeface="Obvia"/>
                <a:cs typeface="Helvetica"/>
              </a:rPr>
              <a:t>Head down on loose ball</a:t>
            </a:r>
            <a:endParaRPr lang="en-US" b="1" dirty="0">
              <a:latin typeface="Obvia"/>
            </a:endParaRPr>
          </a:p>
          <a:p>
            <a:r>
              <a:rPr lang="en-US" b="1" dirty="0">
                <a:latin typeface="Obvia"/>
                <a:cs typeface="Helvetica"/>
              </a:rPr>
              <a:t>MUST be a 3-minute, non-releasable foul</a:t>
            </a:r>
          </a:p>
          <a:p>
            <a:r>
              <a:rPr lang="en-US" b="1" dirty="0">
                <a:latin typeface="Obvia"/>
                <a:cs typeface="Helvetica"/>
              </a:rPr>
              <a:t>Should be discussed as a crew</a:t>
            </a:r>
            <a:endParaRPr lang="en-US" b="1" dirty="0">
              <a:latin typeface="Obvia"/>
            </a:endParaRPr>
          </a:p>
        </p:txBody>
      </p:sp>
      <p:sp>
        <p:nvSpPr>
          <p:cNvPr id="7" name="TextBox 6">
            <a:extLst>
              <a:ext uri="{FF2B5EF4-FFF2-40B4-BE49-F238E27FC236}">
                <a16:creationId xmlns:a16="http://schemas.microsoft.com/office/drawing/2014/main" id="{3572AE02-E872-4896-881A-2B3DF3484E64}"/>
              </a:ext>
            </a:extLst>
          </p:cNvPr>
          <p:cNvSpPr txBox="1"/>
          <p:nvPr/>
        </p:nvSpPr>
        <p:spPr>
          <a:xfrm>
            <a:off x="457438" y="115565"/>
            <a:ext cx="9410957" cy="938719"/>
          </a:xfrm>
          <a:prstGeom prst="rect">
            <a:avLst/>
          </a:prstGeom>
          <a:noFill/>
        </p:spPr>
        <p:txBody>
          <a:bodyPr wrap="square" lIns="91440" tIns="45720" rIns="91440" bIns="45720" rtlCol="0" anchor="t">
            <a:spAutoFit/>
          </a:bodyPr>
          <a:lstStyle/>
          <a:p>
            <a:r>
              <a:rPr lang="en-US" sz="5500" b="1" spc="300">
                <a:solidFill>
                  <a:srgbClr val="00205B"/>
                </a:solidFill>
                <a:latin typeface="Alt Gothic Comp ATF"/>
              </a:rPr>
              <a:t>TARGETING</a:t>
            </a:r>
            <a:endParaRPr lang="en-US" sz="5500" b="1" spc="300" dirty="0">
              <a:solidFill>
                <a:srgbClr val="00205B"/>
              </a:solidFill>
              <a:latin typeface="Alt Gothic Comp ATF" panose="020B0608040502040204" pitchFamily="34" charset="77"/>
            </a:endParaRPr>
          </a:p>
        </p:txBody>
      </p:sp>
      <p:pic>
        <p:nvPicPr>
          <p:cNvPr id="2" name="Picture 2" descr="Illegal Head Hit - Rice Vs Tamucc : r/lacrosse">
            <a:extLst>
              <a:ext uri="{FF2B5EF4-FFF2-40B4-BE49-F238E27FC236}">
                <a16:creationId xmlns:a16="http://schemas.microsoft.com/office/drawing/2014/main" id="{CF27DDEA-1D95-0D54-BBE1-489A6E5C83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48" r="3809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0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rgeting02">
            <a:hlinkClick r:id="" action="ppaction://media"/>
            <a:extLst>
              <a:ext uri="{FF2B5EF4-FFF2-40B4-BE49-F238E27FC236}">
                <a16:creationId xmlns:a16="http://schemas.microsoft.com/office/drawing/2014/main" id="{B04083F1-D7F2-4E56-BAB8-021EEAE8A2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32114"/>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1EC5BD31-FD2D-7889-C55B-C822AF660E8C}"/>
              </a:ext>
            </a:extLst>
          </p:cNvPr>
          <p:cNvSpPr>
            <a:spLocks noGrp="1"/>
          </p:cNvSpPr>
          <p:nvPr>
            <p:ph type="title"/>
          </p:nvPr>
        </p:nvSpPr>
        <p:spPr/>
        <p:txBody>
          <a:bodyPr/>
          <a:lstStyle/>
          <a:p>
            <a:r>
              <a:rPr lang="en-US" dirty="0"/>
              <a:t>TARGETING VIDEO</a:t>
            </a:r>
          </a:p>
        </p:txBody>
      </p:sp>
    </p:spTree>
    <p:extLst>
      <p:ext uri="{BB962C8B-B14F-4D97-AF65-F5344CB8AC3E}">
        <p14:creationId xmlns:p14="http://schemas.microsoft.com/office/powerpoint/2010/main" val="340823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3878D4-F4FF-4AAF-9DCB-5E266C6667D3}"/>
              </a:ext>
            </a:extLst>
          </p:cNvPr>
          <p:cNvSpPr>
            <a:spLocks noGrp="1"/>
          </p:cNvSpPr>
          <p:nvPr>
            <p:ph type="body" sz="half" idx="4294967295"/>
          </p:nvPr>
        </p:nvSpPr>
        <p:spPr>
          <a:xfrm>
            <a:off x="457438" y="935807"/>
            <a:ext cx="4385127" cy="4710112"/>
          </a:xfrm>
          <a:prstGeom prst="rect">
            <a:avLst/>
          </a:prstGeom>
        </p:spPr>
        <p:txBody>
          <a:bodyPr vert="horz" lIns="121920" tIns="60960" rIns="121920" bIns="60960" rtlCol="0" anchor="t">
            <a:normAutofit/>
          </a:bodyPr>
          <a:lstStyle/>
          <a:p>
            <a:r>
              <a:rPr lang="en-US" b="1" dirty="0">
                <a:latin typeface="Obvia"/>
                <a:cs typeface="Helvetica"/>
              </a:rPr>
              <a:t>Swinging with viciousness or reckless abandon </a:t>
            </a:r>
            <a:endParaRPr lang="en-US" b="1" dirty="0">
              <a:latin typeface="Obvia"/>
              <a:cs typeface="Calibri" panose="020F0502020204030204"/>
            </a:endParaRPr>
          </a:p>
          <a:p>
            <a:r>
              <a:rPr lang="en-US" b="1" dirty="0">
                <a:latin typeface="Obvia"/>
                <a:cs typeface="Helvetica"/>
              </a:rPr>
              <a:t>Striking an opponent in the head, back, leg</a:t>
            </a:r>
            <a:endParaRPr lang="en-US" b="1" dirty="0">
              <a:latin typeface="Obvia"/>
              <a:cs typeface="Calibri" panose="020F0502020204030204"/>
            </a:endParaRPr>
          </a:p>
        </p:txBody>
      </p:sp>
      <p:sp>
        <p:nvSpPr>
          <p:cNvPr id="6" name="TextBox 5">
            <a:extLst>
              <a:ext uri="{FF2B5EF4-FFF2-40B4-BE49-F238E27FC236}">
                <a16:creationId xmlns:a16="http://schemas.microsoft.com/office/drawing/2014/main" id="{D855268E-41C7-4007-84EA-102B3F9D8F6C}"/>
              </a:ext>
            </a:extLst>
          </p:cNvPr>
          <p:cNvSpPr txBox="1"/>
          <p:nvPr/>
        </p:nvSpPr>
        <p:spPr>
          <a:xfrm>
            <a:off x="457438" y="115565"/>
            <a:ext cx="5738445"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SLASHING</a:t>
            </a:r>
            <a:endParaRPr lang="en-US" sz="5500" b="1" spc="300" dirty="0">
              <a:solidFill>
                <a:srgbClr val="00205B"/>
              </a:solidFill>
              <a:latin typeface="Alt Gothic Comp ATF" panose="020B0608040502040204" pitchFamily="34" charset="77"/>
            </a:endParaRPr>
          </a:p>
        </p:txBody>
      </p:sp>
      <p:pic>
        <p:nvPicPr>
          <p:cNvPr id="2" name="Picture 2" descr="r/lacrosse - The sledge hammer check">
            <a:extLst>
              <a:ext uri="{FF2B5EF4-FFF2-40B4-BE49-F238E27FC236}">
                <a16:creationId xmlns:a16="http://schemas.microsoft.com/office/drawing/2014/main" id="{51B1830F-3AD8-68CB-646E-45D482ED6D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0" r="1993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10" name="Thought Bubble: Cloud 9">
            <a:extLst>
              <a:ext uri="{FF2B5EF4-FFF2-40B4-BE49-F238E27FC236}">
                <a16:creationId xmlns:a16="http://schemas.microsoft.com/office/drawing/2014/main" id="{890C2DA5-DF9A-AB4E-08D9-88C8A494E0F1}"/>
              </a:ext>
            </a:extLst>
          </p:cNvPr>
          <p:cNvSpPr/>
          <p:nvPr/>
        </p:nvSpPr>
        <p:spPr>
          <a:xfrm>
            <a:off x="1049482" y="3834245"/>
            <a:ext cx="3626589" cy="218209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8102E"/>
                </a:solidFill>
                <a:latin typeface="Acumin Pro Condensed"/>
              </a:rPr>
              <a:t>ACTIVITY ALERT</a:t>
            </a:r>
          </a:p>
          <a:p>
            <a:pPr algn="ctr"/>
            <a:r>
              <a:rPr lang="en-US" sz="2400" b="1" i="1" dirty="0">
                <a:solidFill>
                  <a:srgbClr val="002060"/>
                </a:solidFill>
                <a:latin typeface="Acumin Pro Condensed"/>
              </a:rPr>
              <a:t>Pool Noodle Demo!</a:t>
            </a:r>
          </a:p>
        </p:txBody>
      </p:sp>
    </p:spTree>
    <p:extLst>
      <p:ext uri="{BB962C8B-B14F-4D97-AF65-F5344CB8AC3E}">
        <p14:creationId xmlns:p14="http://schemas.microsoft.com/office/powerpoint/2010/main" val="141749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Slashing">
            <a:hlinkClick r:id="" action="ppaction://media"/>
            <a:extLst>
              <a:ext uri="{FF2B5EF4-FFF2-40B4-BE49-F238E27FC236}">
                <a16:creationId xmlns:a16="http://schemas.microsoft.com/office/drawing/2014/main" id="{C9ECAFA0-6C4D-20E5-1228-98FEF78CC699}"/>
              </a:ext>
            </a:extLst>
          </p:cNvPr>
          <p:cNvPicPr>
            <a:picLocks noRot="1" noChangeAspect="1"/>
          </p:cNvPicPr>
          <p:nvPr>
            <a:videoFile r:link="rId1"/>
          </p:nvPr>
        </p:nvPicPr>
        <p:blipFill>
          <a:blip r:embed="rId4"/>
          <a:stretch>
            <a:fillRect/>
          </a:stretch>
        </p:blipFill>
        <p:spPr>
          <a:xfrm>
            <a:off x="1524000" y="1291045"/>
            <a:ext cx="9144000" cy="5166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65558D0F-1D35-BFD6-C745-B5E5D78D968E}"/>
              </a:ext>
            </a:extLst>
          </p:cNvPr>
          <p:cNvSpPr>
            <a:spLocks noGrp="1"/>
          </p:cNvSpPr>
          <p:nvPr>
            <p:ph type="title"/>
          </p:nvPr>
        </p:nvSpPr>
        <p:spPr/>
        <p:txBody>
          <a:bodyPr/>
          <a:lstStyle/>
          <a:p>
            <a:r>
              <a:rPr lang="en-US" dirty="0"/>
              <a:t>SLASHING VIDEO</a:t>
            </a:r>
          </a:p>
        </p:txBody>
      </p:sp>
    </p:spTree>
    <p:extLst>
      <p:ext uri="{BB962C8B-B14F-4D97-AF65-F5344CB8AC3E}">
        <p14:creationId xmlns:p14="http://schemas.microsoft.com/office/powerpoint/2010/main" val="322849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Trail Slash by Attackman">
            <a:hlinkClick r:id="" action="ppaction://media"/>
            <a:extLst>
              <a:ext uri="{FF2B5EF4-FFF2-40B4-BE49-F238E27FC236}">
                <a16:creationId xmlns:a16="http://schemas.microsoft.com/office/drawing/2014/main" id="{E477D239-1FB2-12D0-F80A-DD31FE489390}"/>
              </a:ext>
            </a:extLst>
          </p:cNvPr>
          <p:cNvPicPr>
            <a:picLocks noRot="1" noChangeAspect="1"/>
          </p:cNvPicPr>
          <p:nvPr>
            <a:videoFile r:link="rId1"/>
          </p:nvPr>
        </p:nvPicPr>
        <p:blipFill>
          <a:blip r:embed="rId4"/>
          <a:stretch>
            <a:fillRect/>
          </a:stretch>
        </p:blipFill>
        <p:spPr>
          <a:xfrm>
            <a:off x="1524000" y="121920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D4AB3F7-5E4E-9D08-F11F-A0E47937D289}"/>
              </a:ext>
            </a:extLst>
          </p:cNvPr>
          <p:cNvSpPr>
            <a:spLocks noGrp="1"/>
          </p:cNvSpPr>
          <p:nvPr>
            <p:ph type="title"/>
          </p:nvPr>
        </p:nvSpPr>
        <p:spPr/>
        <p:txBody>
          <a:bodyPr/>
          <a:lstStyle/>
          <a:p>
            <a:r>
              <a:rPr lang="en-US" dirty="0"/>
              <a:t>SLASHING VIDEO</a:t>
            </a:r>
          </a:p>
        </p:txBody>
      </p:sp>
    </p:spTree>
    <p:extLst>
      <p:ext uri="{BB962C8B-B14F-4D97-AF65-F5344CB8AC3E}">
        <p14:creationId xmlns:p14="http://schemas.microsoft.com/office/powerpoint/2010/main" val="59596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3878D4-F4FF-4AAF-9DCB-5E266C6667D3}"/>
              </a:ext>
            </a:extLst>
          </p:cNvPr>
          <p:cNvSpPr>
            <a:spLocks noGrp="1"/>
          </p:cNvSpPr>
          <p:nvPr>
            <p:ph type="body" sz="half" idx="4294967295"/>
          </p:nvPr>
        </p:nvSpPr>
        <p:spPr>
          <a:xfrm>
            <a:off x="457437" y="1223965"/>
            <a:ext cx="5879567" cy="4710112"/>
          </a:xfrm>
          <a:prstGeom prst="rect">
            <a:avLst/>
          </a:prstGeom>
        </p:spPr>
        <p:txBody>
          <a:bodyPr vert="horz" lIns="121920" tIns="60960" rIns="121920" bIns="60960" rtlCol="0" anchor="t">
            <a:noAutofit/>
          </a:bodyPr>
          <a:lstStyle/>
          <a:p>
            <a:r>
              <a:rPr lang="en-US" dirty="0">
                <a:latin typeface="Acumin Pro" panose="020B0504020202020204" pitchFamily="34" charset="0"/>
              </a:rPr>
              <a:t>Obstructing below the waist with POSITIVE PRIMARY action.</a:t>
            </a:r>
          </a:p>
          <a:p>
            <a:r>
              <a:rPr lang="en-US" dirty="0">
                <a:latin typeface="Acumin Pro" panose="020B0504020202020204" pitchFamily="34" charset="0"/>
              </a:rPr>
              <a:t>Doesn’t have to be intentional, most are not!</a:t>
            </a:r>
          </a:p>
          <a:p>
            <a:r>
              <a:rPr lang="en-US" dirty="0">
                <a:latin typeface="Acumin Pro" panose="020B0504020202020204" pitchFamily="34" charset="0"/>
              </a:rPr>
              <a:t>Usually happens after a missed check and the follow-through</a:t>
            </a:r>
          </a:p>
          <a:p>
            <a:r>
              <a:rPr lang="en-US" dirty="0">
                <a:latin typeface="Acumin Pro" panose="020B0504020202020204" pitchFamily="34" charset="0"/>
              </a:rPr>
              <a:t>Also happens when feet get tangled</a:t>
            </a:r>
          </a:p>
          <a:p>
            <a:r>
              <a:rPr lang="en-US" dirty="0">
                <a:latin typeface="Acumin Pro" panose="020B0504020202020204" pitchFamily="34" charset="0"/>
              </a:rPr>
              <a:t>Would he have gone down without “help”?</a:t>
            </a:r>
          </a:p>
        </p:txBody>
      </p:sp>
      <p:sp>
        <p:nvSpPr>
          <p:cNvPr id="6" name="TextBox 5">
            <a:extLst>
              <a:ext uri="{FF2B5EF4-FFF2-40B4-BE49-F238E27FC236}">
                <a16:creationId xmlns:a16="http://schemas.microsoft.com/office/drawing/2014/main" id="{D855268E-41C7-4007-84EA-102B3F9D8F6C}"/>
              </a:ext>
            </a:extLst>
          </p:cNvPr>
          <p:cNvSpPr txBox="1"/>
          <p:nvPr/>
        </p:nvSpPr>
        <p:spPr>
          <a:xfrm>
            <a:off x="457438" y="274888"/>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TRIPPING</a:t>
            </a:r>
          </a:p>
        </p:txBody>
      </p:sp>
      <p:pic>
        <p:nvPicPr>
          <p:cNvPr id="5" name="Picture 4" descr="ctpost logo">
            <a:extLst>
              <a:ext uri="{FF2B5EF4-FFF2-40B4-BE49-F238E27FC236}">
                <a16:creationId xmlns:a16="http://schemas.microsoft.com/office/drawing/2014/main" id="{5740C710-F90C-E0B1-923D-3AC5A6EC28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755262" y="-180458"/>
            <a:ext cx="8138740" cy="628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58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Tripping">
            <a:hlinkClick r:id="" action="ppaction://media"/>
            <a:extLst>
              <a:ext uri="{FF2B5EF4-FFF2-40B4-BE49-F238E27FC236}">
                <a16:creationId xmlns:a16="http://schemas.microsoft.com/office/drawing/2014/main" id="{3822B2EC-F6AB-C5FA-CE9C-E084895EBCDC}"/>
              </a:ext>
            </a:extLst>
          </p:cNvPr>
          <p:cNvPicPr>
            <a:picLocks noRot="1" noChangeAspect="1"/>
          </p:cNvPicPr>
          <p:nvPr>
            <a:videoFile r:link="rId1"/>
          </p:nvPr>
        </p:nvPicPr>
        <p:blipFill>
          <a:blip r:embed="rId4"/>
          <a:stretch>
            <a:fillRect/>
          </a:stretch>
        </p:blipFill>
        <p:spPr>
          <a:xfrm>
            <a:off x="1524000" y="1234622"/>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2E2D01D8-0CB5-890C-CE04-D4D69640F38F}"/>
              </a:ext>
            </a:extLst>
          </p:cNvPr>
          <p:cNvSpPr>
            <a:spLocks noGrp="1"/>
          </p:cNvSpPr>
          <p:nvPr>
            <p:ph type="title"/>
          </p:nvPr>
        </p:nvSpPr>
        <p:spPr/>
        <p:txBody>
          <a:bodyPr/>
          <a:lstStyle/>
          <a:p>
            <a:r>
              <a:rPr lang="en-US" dirty="0"/>
              <a:t>TRIPPING VIDEO</a:t>
            </a:r>
          </a:p>
        </p:txBody>
      </p:sp>
    </p:spTree>
    <p:extLst>
      <p:ext uri="{BB962C8B-B14F-4D97-AF65-F5344CB8AC3E}">
        <p14:creationId xmlns:p14="http://schemas.microsoft.com/office/powerpoint/2010/main" val="33939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grass, playing, field, person&#10;&#10;Description automatically generated">
            <a:extLst>
              <a:ext uri="{FF2B5EF4-FFF2-40B4-BE49-F238E27FC236}">
                <a16:creationId xmlns:a16="http://schemas.microsoft.com/office/drawing/2014/main" id="{43EA6A49-58B1-E1CA-16B6-2B688461991E}"/>
              </a:ext>
            </a:extLst>
          </p:cNvPr>
          <p:cNvPicPr>
            <a:picLocks noChangeAspect="1"/>
          </p:cNvPicPr>
          <p:nvPr/>
        </p:nvPicPr>
        <p:blipFill rotWithShape="1">
          <a:blip r:embed="rId3">
            <a:extLst>
              <a:ext uri="{28A0092B-C50C-407E-A947-70E740481C1C}">
                <a14:useLocalDpi xmlns:a14="http://schemas.microsoft.com/office/drawing/2010/main" val="0"/>
              </a:ext>
            </a:extLst>
          </a:blip>
          <a:srcRect t="693" r="1" b="1"/>
          <a:stretch/>
        </p:blipFill>
        <p:spPr>
          <a:xfrm>
            <a:off x="182787" y="1820757"/>
            <a:ext cx="2827865" cy="3731891"/>
          </a:xfrm>
          <a:prstGeom prst="rect">
            <a:avLst/>
          </a:prstGeom>
        </p:spPr>
      </p:pic>
      <p:pic>
        <p:nvPicPr>
          <p:cNvPr id="7" name="Picture 6" descr="A group of men playing football&#10;&#10;Description automatically generated with medium confidence">
            <a:extLst>
              <a:ext uri="{FF2B5EF4-FFF2-40B4-BE49-F238E27FC236}">
                <a16:creationId xmlns:a16="http://schemas.microsoft.com/office/drawing/2014/main" id="{F7EBC4F5-5EE0-77D2-A044-47424523782E}"/>
              </a:ext>
            </a:extLst>
          </p:cNvPr>
          <p:cNvPicPr>
            <a:picLocks noChangeAspect="1"/>
          </p:cNvPicPr>
          <p:nvPr/>
        </p:nvPicPr>
        <p:blipFill rotWithShape="1">
          <a:blip r:embed="rId4">
            <a:extLst>
              <a:ext uri="{28A0092B-C50C-407E-A947-70E740481C1C}">
                <a14:useLocalDpi xmlns:a14="http://schemas.microsoft.com/office/drawing/2010/main" val="0"/>
              </a:ext>
            </a:extLst>
          </a:blip>
          <a:srcRect l="16567" r="15233" b="-4"/>
          <a:stretch/>
        </p:blipFill>
        <p:spPr>
          <a:xfrm>
            <a:off x="3180760" y="1820757"/>
            <a:ext cx="2827865" cy="3731891"/>
          </a:xfrm>
          <a:prstGeom prst="rect">
            <a:avLst/>
          </a:prstGeom>
        </p:spPr>
      </p:pic>
      <p:pic>
        <p:nvPicPr>
          <p:cNvPr id="9" name="Picture 8">
            <a:extLst>
              <a:ext uri="{FF2B5EF4-FFF2-40B4-BE49-F238E27FC236}">
                <a16:creationId xmlns:a16="http://schemas.microsoft.com/office/drawing/2014/main" id="{5F354451-06A4-B03B-08E7-D37859E5F9AE}"/>
              </a:ext>
            </a:extLst>
          </p:cNvPr>
          <p:cNvPicPr>
            <a:picLocks noChangeAspect="1"/>
          </p:cNvPicPr>
          <p:nvPr/>
        </p:nvPicPr>
        <p:blipFill rotWithShape="1">
          <a:blip r:embed="rId5"/>
          <a:srcRect l="33322" t="1" r="7949" b="-4"/>
          <a:stretch/>
        </p:blipFill>
        <p:spPr>
          <a:xfrm>
            <a:off x="6178733" y="1820756"/>
            <a:ext cx="2827865" cy="3731891"/>
          </a:xfrm>
          <a:prstGeom prst="rect">
            <a:avLst/>
          </a:prstGeom>
        </p:spPr>
      </p:pic>
      <p:pic>
        <p:nvPicPr>
          <p:cNvPr id="8" name="Picture 7">
            <a:extLst>
              <a:ext uri="{FF2B5EF4-FFF2-40B4-BE49-F238E27FC236}">
                <a16:creationId xmlns:a16="http://schemas.microsoft.com/office/drawing/2014/main" id="{1E82224F-D10A-436A-8ECC-7CFA421598F3}"/>
              </a:ext>
            </a:extLst>
          </p:cNvPr>
          <p:cNvPicPr>
            <a:picLocks noChangeAspect="1"/>
          </p:cNvPicPr>
          <p:nvPr/>
        </p:nvPicPr>
        <p:blipFill rotWithShape="1">
          <a:blip r:embed="rId6"/>
          <a:srcRect l="44321" t="12263" r="13483" b="13277"/>
          <a:stretch/>
        </p:blipFill>
        <p:spPr>
          <a:xfrm>
            <a:off x="9189385" y="1820757"/>
            <a:ext cx="2819827" cy="3731891"/>
          </a:xfrm>
          <a:prstGeom prst="rect">
            <a:avLst/>
          </a:prstGeom>
        </p:spPr>
      </p:pic>
      <p:sp>
        <p:nvSpPr>
          <p:cNvPr id="2" name="TextBox 1">
            <a:extLst>
              <a:ext uri="{FF2B5EF4-FFF2-40B4-BE49-F238E27FC236}">
                <a16:creationId xmlns:a16="http://schemas.microsoft.com/office/drawing/2014/main" id="{70660EF2-7143-7E18-2B69-167EE364818B}"/>
              </a:ext>
            </a:extLst>
          </p:cNvPr>
          <p:cNvSpPr txBox="1"/>
          <p:nvPr/>
        </p:nvSpPr>
        <p:spPr>
          <a:xfrm>
            <a:off x="182787" y="118459"/>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PERSONAL FOULS</a:t>
            </a:r>
          </a:p>
        </p:txBody>
      </p:sp>
    </p:spTree>
    <p:extLst>
      <p:ext uri="{BB962C8B-B14F-4D97-AF65-F5344CB8AC3E}">
        <p14:creationId xmlns:p14="http://schemas.microsoft.com/office/powerpoint/2010/main" val="1781947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3878D4-F4FF-4AAF-9DCB-5E266C6667D3}"/>
              </a:ext>
            </a:extLst>
          </p:cNvPr>
          <p:cNvSpPr>
            <a:spLocks noGrp="1"/>
          </p:cNvSpPr>
          <p:nvPr>
            <p:ph type="body" sz="half" idx="4294967295"/>
          </p:nvPr>
        </p:nvSpPr>
        <p:spPr>
          <a:xfrm>
            <a:off x="457438" y="992124"/>
            <a:ext cx="5011882" cy="4710112"/>
          </a:xfrm>
          <a:prstGeom prst="rect">
            <a:avLst/>
          </a:prstGeom>
        </p:spPr>
        <p:txBody>
          <a:bodyPr vert="horz" lIns="121920" tIns="60960" rIns="121920" bIns="60960" rtlCol="0" anchor="t">
            <a:normAutofit/>
          </a:bodyPr>
          <a:lstStyle/>
          <a:p>
            <a:r>
              <a:rPr lang="en-US" dirty="0">
                <a:latin typeface="Acumin Pro" panose="020B0504020202020204" pitchFamily="34" charset="0"/>
              </a:rPr>
              <a:t>Excessively violent holding and pushing infractions</a:t>
            </a:r>
          </a:p>
          <a:p>
            <a:r>
              <a:rPr lang="en-US" dirty="0">
                <a:latin typeface="Acumin Pro" panose="020B0504020202020204" pitchFamily="34" charset="0"/>
              </a:rPr>
              <a:t>Defensive player violent contact with screening opponent</a:t>
            </a:r>
          </a:p>
          <a:p>
            <a:r>
              <a:rPr lang="en-US" dirty="0">
                <a:latin typeface="Acumin Pro" panose="020B0504020202020204" pitchFamily="34" charset="0"/>
              </a:rPr>
              <a:t>Avoidable deliberate violent contact</a:t>
            </a:r>
          </a:p>
          <a:p>
            <a:r>
              <a:rPr lang="en-US" dirty="0">
                <a:latin typeface="Acumin Pro" panose="020B0504020202020204" pitchFamily="34" charset="0"/>
              </a:rPr>
              <a:t>Punching blows</a:t>
            </a:r>
          </a:p>
        </p:txBody>
      </p:sp>
      <p:sp>
        <p:nvSpPr>
          <p:cNvPr id="6" name="TextBox 5">
            <a:extLst>
              <a:ext uri="{FF2B5EF4-FFF2-40B4-BE49-F238E27FC236}">
                <a16:creationId xmlns:a16="http://schemas.microsoft.com/office/drawing/2014/main" id="{D855268E-41C7-4007-84EA-102B3F9D8F6C}"/>
              </a:ext>
            </a:extLst>
          </p:cNvPr>
          <p:cNvSpPr txBox="1"/>
          <p:nvPr/>
        </p:nvSpPr>
        <p:spPr>
          <a:xfrm>
            <a:off x="457438" y="115565"/>
            <a:ext cx="7807788"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UNNECESSARY ROUGHNESS</a:t>
            </a:r>
            <a:endParaRPr lang="en-US" sz="5500" b="1" spc="300" dirty="0">
              <a:solidFill>
                <a:srgbClr val="00205B"/>
              </a:solidFill>
              <a:latin typeface="Alt Gothic Comp ATF" panose="020B0608040502040204" pitchFamily="34" charset="77"/>
            </a:endParaRPr>
          </a:p>
        </p:txBody>
      </p:sp>
      <p:pic>
        <p:nvPicPr>
          <p:cNvPr id="2" name="Picture 1" descr="A group of people playing lacrosse&#10;&#10;Description automatically generated with medium confidence">
            <a:extLst>
              <a:ext uri="{FF2B5EF4-FFF2-40B4-BE49-F238E27FC236}">
                <a16:creationId xmlns:a16="http://schemas.microsoft.com/office/drawing/2014/main" id="{143EB5A4-1594-18EC-9CA8-A642DC0AC26B}"/>
              </a:ext>
            </a:extLst>
          </p:cNvPr>
          <p:cNvPicPr>
            <a:picLocks noChangeAspect="1"/>
          </p:cNvPicPr>
          <p:nvPr/>
        </p:nvPicPr>
        <p:blipFill rotWithShape="1">
          <a:blip r:embed="rId3"/>
          <a:srcRect l="18326" t="-1" r="10801" b="-1"/>
          <a:stretch/>
        </p:blipFill>
        <p:spPr>
          <a:xfrm>
            <a:off x="5879738" y="0"/>
            <a:ext cx="6312262"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677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Unnecessary Roughness - Late Hit (and taunt)">
            <a:hlinkClick r:id="" action="ppaction://media"/>
            <a:extLst>
              <a:ext uri="{FF2B5EF4-FFF2-40B4-BE49-F238E27FC236}">
                <a16:creationId xmlns:a16="http://schemas.microsoft.com/office/drawing/2014/main" id="{5E2BFE4A-26BA-898A-FFA5-E25A3537F596}"/>
              </a:ext>
            </a:extLst>
          </p:cNvPr>
          <p:cNvPicPr>
            <a:picLocks noRot="1" noChangeAspect="1"/>
          </p:cNvPicPr>
          <p:nvPr>
            <a:videoFile r:link="rId1"/>
          </p:nvPr>
        </p:nvPicPr>
        <p:blipFill>
          <a:blip r:embed="rId4"/>
          <a:stretch>
            <a:fillRect/>
          </a:stretch>
        </p:blipFill>
        <p:spPr>
          <a:xfrm>
            <a:off x="1524000" y="1237343"/>
            <a:ext cx="9144000" cy="5140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9B19AC91-7FFD-87F0-D3CA-FED1F253D76A}"/>
              </a:ext>
            </a:extLst>
          </p:cNvPr>
          <p:cNvSpPr>
            <a:spLocks noGrp="1"/>
          </p:cNvSpPr>
          <p:nvPr>
            <p:ph type="title"/>
          </p:nvPr>
        </p:nvSpPr>
        <p:spPr/>
        <p:txBody>
          <a:bodyPr/>
          <a:lstStyle/>
          <a:p>
            <a:r>
              <a:rPr lang="en-US" b="1" dirty="0"/>
              <a:t>UNNECESSARY ROUGHNESS – LATE HIT VIDEO</a:t>
            </a:r>
            <a:br>
              <a:rPr lang="en-US" b="1" dirty="0"/>
            </a:br>
            <a:endParaRPr lang="en-US" dirty="0"/>
          </a:p>
        </p:txBody>
      </p:sp>
    </p:spTree>
    <p:extLst>
      <p:ext uri="{BB962C8B-B14F-4D97-AF65-F5344CB8AC3E}">
        <p14:creationId xmlns:p14="http://schemas.microsoft.com/office/powerpoint/2010/main" val="407037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Unnecessary Roughness - Running Through The Pick">
            <a:hlinkClick r:id="" action="ppaction://media"/>
            <a:extLst>
              <a:ext uri="{FF2B5EF4-FFF2-40B4-BE49-F238E27FC236}">
                <a16:creationId xmlns:a16="http://schemas.microsoft.com/office/drawing/2014/main" id="{24EC8FD1-F150-074A-C91C-598706E42114}"/>
              </a:ext>
            </a:extLst>
          </p:cNvPr>
          <p:cNvPicPr>
            <a:picLocks noRot="1" noChangeAspect="1"/>
          </p:cNvPicPr>
          <p:nvPr>
            <a:videoFile r:link="rId1"/>
          </p:nvPr>
        </p:nvPicPr>
        <p:blipFill>
          <a:blip r:embed="rId4"/>
          <a:stretch>
            <a:fillRect/>
          </a:stretch>
        </p:blipFill>
        <p:spPr>
          <a:xfrm>
            <a:off x="1524000" y="1280886"/>
            <a:ext cx="9144000" cy="5097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56F3A18A-1FAF-6266-98A8-71CB6C05E5F9}"/>
              </a:ext>
            </a:extLst>
          </p:cNvPr>
          <p:cNvSpPr>
            <a:spLocks noGrp="1"/>
          </p:cNvSpPr>
          <p:nvPr>
            <p:ph type="title"/>
          </p:nvPr>
        </p:nvSpPr>
        <p:spPr>
          <a:xfrm>
            <a:off x="266699" y="279400"/>
            <a:ext cx="11388271" cy="888737"/>
          </a:xfrm>
        </p:spPr>
        <p:txBody>
          <a:bodyPr/>
          <a:lstStyle/>
          <a:p>
            <a:r>
              <a:rPr lang="en-US" b="1" dirty="0"/>
              <a:t>UNNECESSARY ROUGHNESS – RUNNING THROUGH A PICK</a:t>
            </a:r>
            <a:br>
              <a:rPr lang="en-US" b="1" dirty="0"/>
            </a:br>
            <a:endParaRPr lang="en-US" dirty="0"/>
          </a:p>
        </p:txBody>
      </p:sp>
    </p:spTree>
    <p:extLst>
      <p:ext uri="{BB962C8B-B14F-4D97-AF65-F5344CB8AC3E}">
        <p14:creationId xmlns:p14="http://schemas.microsoft.com/office/powerpoint/2010/main" val="370069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B6C9B52-9054-7E4B-84E9-AE86D0B46021}"/>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165600" y="693738"/>
            <a:ext cx="8026400" cy="4595812"/>
          </a:xfrm>
          <a:prstGeom prst="ellipse">
            <a:avLst/>
          </a:prstGeom>
          <a:ln>
            <a:noFill/>
          </a:ln>
          <a:effectLst>
            <a:softEdge rad="112500"/>
          </a:effectLst>
        </p:spPr>
      </p:pic>
      <p:sp>
        <p:nvSpPr>
          <p:cNvPr id="11" name="Content Placeholder 3">
            <a:extLst>
              <a:ext uri="{FF2B5EF4-FFF2-40B4-BE49-F238E27FC236}">
                <a16:creationId xmlns:a16="http://schemas.microsoft.com/office/drawing/2014/main" id="{8FCD6842-0893-4622-A10F-2758AC1E724B}"/>
              </a:ext>
            </a:extLst>
          </p:cNvPr>
          <p:cNvSpPr>
            <a:spLocks noGrp="1"/>
          </p:cNvSpPr>
          <p:nvPr>
            <p:ph type="body" sz="half" idx="4294967295"/>
          </p:nvPr>
        </p:nvSpPr>
        <p:spPr>
          <a:xfrm>
            <a:off x="239074" y="1079500"/>
            <a:ext cx="4905375" cy="4699000"/>
          </a:xfrm>
          <a:prstGeom prst="rect">
            <a:avLst/>
          </a:prstGeom>
        </p:spPr>
        <p:txBody>
          <a:bodyPr vert="horz" lIns="121920" tIns="60960" rIns="121920" bIns="60960" rtlCol="0" anchor="t">
            <a:normAutofit/>
          </a:bodyPr>
          <a:lstStyle/>
          <a:p>
            <a:r>
              <a:rPr lang="en-US" b="1" dirty="0">
                <a:latin typeface="Acumin Pro" panose="020B0504020202020204" pitchFamily="34" charset="0"/>
                <a:cs typeface="Helvetica"/>
              </a:rPr>
              <a:t>Unsportsmanlike Conduct</a:t>
            </a:r>
          </a:p>
          <a:p>
            <a:pPr lvl="1"/>
            <a:r>
              <a:rPr lang="en-US" dirty="0">
                <a:latin typeface="Acumin Pro" panose="020B0504020202020204" pitchFamily="34" charset="0"/>
                <a:cs typeface="Helvetica"/>
              </a:rPr>
              <a:t>Remember the ladder</a:t>
            </a:r>
          </a:p>
          <a:p>
            <a:pPr lvl="2"/>
            <a:r>
              <a:rPr lang="en-US" dirty="0">
                <a:latin typeface="Acumin Pro" panose="020B0504020202020204" pitchFamily="34" charset="0"/>
                <a:cs typeface="Helvetica"/>
              </a:rPr>
              <a:t>Possession</a:t>
            </a:r>
          </a:p>
          <a:p>
            <a:pPr lvl="2"/>
            <a:r>
              <a:rPr lang="en-US" dirty="0">
                <a:latin typeface="Acumin Pro" panose="020B0504020202020204" pitchFamily="34" charset="0"/>
                <a:cs typeface="Helvetica"/>
              </a:rPr>
              <a:t>30-Second Conduct</a:t>
            </a:r>
          </a:p>
          <a:p>
            <a:pPr lvl="2"/>
            <a:r>
              <a:rPr lang="en-US" dirty="0">
                <a:latin typeface="Acumin Pro" panose="020B0504020202020204" pitchFamily="34" charset="0"/>
                <a:cs typeface="Helvetica"/>
              </a:rPr>
              <a:t>1-Minute USC</a:t>
            </a:r>
          </a:p>
          <a:p>
            <a:pPr lvl="2"/>
            <a:r>
              <a:rPr lang="en-US" dirty="0">
                <a:latin typeface="Acumin Pro" panose="020B0504020202020204" pitchFamily="34" charset="0"/>
                <a:cs typeface="Helvetica"/>
              </a:rPr>
              <a:t>Ejection</a:t>
            </a:r>
          </a:p>
          <a:p>
            <a:r>
              <a:rPr lang="en-US" b="1" dirty="0">
                <a:latin typeface="Acumin Pro" panose="020B0504020202020204" pitchFamily="34" charset="0"/>
                <a:cs typeface="Helvetica"/>
              </a:rPr>
              <a:t>Fighting</a:t>
            </a:r>
          </a:p>
          <a:p>
            <a:pPr lvl="1"/>
            <a:r>
              <a:rPr lang="en-US" dirty="0">
                <a:latin typeface="Acumin Pro" panose="020B0504020202020204" pitchFamily="34" charset="0"/>
                <a:cs typeface="Helvetica"/>
              </a:rPr>
              <a:t>Automatic Ejection</a:t>
            </a:r>
          </a:p>
          <a:p>
            <a:pPr lvl="1"/>
            <a:r>
              <a:rPr lang="en-US" dirty="0">
                <a:latin typeface="Acumin Pro" panose="020B0504020202020204" pitchFamily="34" charset="0"/>
                <a:cs typeface="Helvetica"/>
              </a:rPr>
              <a:t>3-Minute Penalty (in-home)</a:t>
            </a:r>
          </a:p>
        </p:txBody>
      </p:sp>
      <p:sp>
        <p:nvSpPr>
          <p:cNvPr id="5" name="TextBox 4">
            <a:extLst>
              <a:ext uri="{FF2B5EF4-FFF2-40B4-BE49-F238E27FC236}">
                <a16:creationId xmlns:a16="http://schemas.microsoft.com/office/drawing/2014/main" id="{99311EEA-C5C0-4E28-B94C-82518A5B1A20}"/>
              </a:ext>
            </a:extLst>
          </p:cNvPr>
          <p:cNvSpPr txBox="1"/>
          <p:nvPr/>
        </p:nvSpPr>
        <p:spPr>
          <a:xfrm>
            <a:off x="239074" y="252114"/>
            <a:ext cx="715909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ILLEGAL CONDUCT</a:t>
            </a:r>
          </a:p>
        </p:txBody>
      </p:sp>
    </p:spTree>
    <p:extLst>
      <p:ext uri="{BB962C8B-B14F-4D97-AF65-F5344CB8AC3E}">
        <p14:creationId xmlns:p14="http://schemas.microsoft.com/office/powerpoint/2010/main" val="17065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barn(inVertical)">
                                      <p:cBhvr>
                                        <p:cTn id="10" dur="500"/>
                                        <p:tgtEl>
                                          <p:spTgt spid="11">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barn(inVertical)">
                                      <p:cBhvr>
                                        <p:cTn id="13" dur="500"/>
                                        <p:tgtEl>
                                          <p:spTgt spid="11">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barn(inVertical)">
                                      <p:cBhvr>
                                        <p:cTn id="16" dur="500"/>
                                        <p:tgtEl>
                                          <p:spTgt spid="11">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barn(inVertical)">
                                      <p:cBhvr>
                                        <p:cTn id="19" dur="500"/>
                                        <p:tgtEl>
                                          <p:spTgt spid="11">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barn(inVertical)">
                                      <p:cBhvr>
                                        <p:cTn id="22" dur="500"/>
                                        <p:tgtEl>
                                          <p:spTgt spid="1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barn(inVertical)">
                                      <p:cBhvr>
                                        <p:cTn id="27" dur="500"/>
                                        <p:tgtEl>
                                          <p:spTgt spid="11">
                                            <p:txEl>
                                              <p:pRg st="6" end="6"/>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xEl>
                                              <p:pRg st="7" end="7"/>
                                            </p:txEl>
                                          </p:spTgt>
                                        </p:tgtEl>
                                        <p:attrNameLst>
                                          <p:attrName>style.visibility</p:attrName>
                                        </p:attrNameLst>
                                      </p:cBhvr>
                                      <p:to>
                                        <p:strVal val="visible"/>
                                      </p:to>
                                    </p:set>
                                    <p:animEffect transition="in" filter="barn(inVertical)">
                                      <p:cBhvr>
                                        <p:cTn id="30" dur="500"/>
                                        <p:tgtEl>
                                          <p:spTgt spid="11">
                                            <p:txEl>
                                              <p:pRg st="7" end="7"/>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animEffect transition="in" filter="barn(inVertical)">
                                      <p:cBhvr>
                                        <p:cTn id="33"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FD43AA3-6B52-4528-AE90-867387483A30}"/>
              </a:ext>
            </a:extLst>
          </p:cNvPr>
          <p:cNvGraphicFramePr>
            <a:graphicFrameLocks noGrp="1"/>
          </p:cNvGraphicFramePr>
          <p:nvPr>
            <p:ph sz="half" idx="4294967295"/>
            <p:extLst>
              <p:ext uri="{D42A27DB-BD31-4B8C-83A1-F6EECF244321}">
                <p14:modId xmlns:p14="http://schemas.microsoft.com/office/powerpoint/2010/main" val="3794973853"/>
              </p:ext>
            </p:extLst>
          </p:nvPr>
        </p:nvGraphicFramePr>
        <p:xfrm>
          <a:off x="644237" y="1236518"/>
          <a:ext cx="10889672" cy="4330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0A9ACD5-476B-4229-AB6D-58FF894012B0}"/>
              </a:ext>
            </a:extLst>
          </p:cNvPr>
          <p:cNvSpPr txBox="1"/>
          <p:nvPr/>
        </p:nvSpPr>
        <p:spPr>
          <a:xfrm>
            <a:off x="457438" y="115565"/>
            <a:ext cx="715909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COACH BEHAVIOR</a:t>
            </a:r>
          </a:p>
        </p:txBody>
      </p:sp>
    </p:spTree>
    <p:extLst>
      <p:ext uri="{BB962C8B-B14F-4D97-AF65-F5344CB8AC3E}">
        <p14:creationId xmlns:p14="http://schemas.microsoft.com/office/powerpoint/2010/main" val="2507432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C1CF51-2D8D-A94E-939A-3EF5E31A2C41}"/>
              </a:ext>
            </a:extLst>
          </p:cNvPr>
          <p:cNvSpPr>
            <a:spLocks noGrp="1"/>
          </p:cNvSpPr>
          <p:nvPr>
            <p:ph sz="half" idx="4294967295"/>
          </p:nvPr>
        </p:nvSpPr>
        <p:spPr>
          <a:xfrm>
            <a:off x="307313" y="981407"/>
            <a:ext cx="5143500" cy="4416425"/>
          </a:xfrm>
          <a:prstGeom prst="rect">
            <a:avLst/>
          </a:prstGeom>
        </p:spPr>
        <p:txBody>
          <a:bodyPr>
            <a:normAutofit/>
          </a:bodyPr>
          <a:lstStyle/>
          <a:p>
            <a:r>
              <a:rPr lang="en-US" b="1" dirty="0">
                <a:latin typeface="Acumin Pro" panose="020B0504020202020204" pitchFamily="34" charset="0"/>
              </a:rPr>
              <a:t>Control Player to Player Interactions</a:t>
            </a:r>
          </a:p>
          <a:p>
            <a:r>
              <a:rPr lang="en-US" b="1" dirty="0">
                <a:latin typeface="Acumin Pro" panose="020B0504020202020204" pitchFamily="34" charset="0"/>
              </a:rPr>
              <a:t>Trash-talking</a:t>
            </a:r>
          </a:p>
          <a:p>
            <a:r>
              <a:rPr lang="en-US" b="1" dirty="0">
                <a:latin typeface="Acumin Pro" panose="020B0504020202020204" pitchFamily="34" charset="0"/>
              </a:rPr>
              <a:t>Language</a:t>
            </a:r>
          </a:p>
          <a:p>
            <a:pPr lvl="1">
              <a:lnSpc>
                <a:spcPct val="90000"/>
              </a:lnSpc>
            </a:pPr>
            <a:r>
              <a:rPr lang="en-US" sz="2800" b="1" dirty="0">
                <a:latin typeface="Acumin Pro" panose="020B0504020202020204" pitchFamily="34" charset="0"/>
              </a:rPr>
              <a:t>Teammates</a:t>
            </a:r>
          </a:p>
          <a:p>
            <a:pPr lvl="1">
              <a:lnSpc>
                <a:spcPct val="90000"/>
              </a:lnSpc>
            </a:pPr>
            <a:r>
              <a:rPr lang="en-US" sz="2800" b="1" dirty="0">
                <a:latin typeface="Acumin Pro" panose="020B0504020202020204" pitchFamily="34" charset="0"/>
              </a:rPr>
              <a:t>Opponents</a:t>
            </a:r>
          </a:p>
          <a:p>
            <a:pPr lvl="1">
              <a:lnSpc>
                <a:spcPct val="90000"/>
              </a:lnSpc>
            </a:pPr>
            <a:r>
              <a:rPr lang="en-US" sz="2800" b="1" dirty="0">
                <a:latin typeface="Acumin Pro" panose="020B0504020202020204" pitchFamily="34" charset="0"/>
              </a:rPr>
              <a:t>You!</a:t>
            </a:r>
          </a:p>
          <a:p>
            <a:r>
              <a:rPr lang="en-US" b="1" dirty="0">
                <a:latin typeface="Acumin Pro" panose="020B0504020202020204" pitchFamily="34" charset="0"/>
              </a:rPr>
              <a:t>Race and Gender</a:t>
            </a:r>
          </a:p>
        </p:txBody>
      </p:sp>
      <p:sp>
        <p:nvSpPr>
          <p:cNvPr id="6" name="TextBox 5">
            <a:extLst>
              <a:ext uri="{FF2B5EF4-FFF2-40B4-BE49-F238E27FC236}">
                <a16:creationId xmlns:a16="http://schemas.microsoft.com/office/drawing/2014/main" id="{4CDB6C10-ABC1-4A5A-B7F4-8A6160B7D67B}"/>
              </a:ext>
            </a:extLst>
          </p:cNvPr>
          <p:cNvSpPr txBox="1"/>
          <p:nvPr/>
        </p:nvSpPr>
        <p:spPr>
          <a:xfrm>
            <a:off x="211778" y="121948"/>
            <a:ext cx="715909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PLAYER BEHAVIOR</a:t>
            </a:r>
          </a:p>
        </p:txBody>
      </p:sp>
      <p:pic>
        <p:nvPicPr>
          <p:cNvPr id="2" name="Picture 1" descr="A picture containing grass, person, outdoor, player&#10;&#10;Description automatically generated">
            <a:extLst>
              <a:ext uri="{FF2B5EF4-FFF2-40B4-BE49-F238E27FC236}">
                <a16:creationId xmlns:a16="http://schemas.microsoft.com/office/drawing/2014/main" id="{E75F13E9-24C6-95A2-01E8-8EA5AE2C63C7}"/>
              </a:ext>
            </a:extLst>
          </p:cNvPr>
          <p:cNvPicPr>
            <a:picLocks noChangeAspect="1"/>
          </p:cNvPicPr>
          <p:nvPr/>
        </p:nvPicPr>
        <p:blipFill rotWithShape="1">
          <a:blip r:embed="rId3">
            <a:extLst>
              <a:ext uri="{28A0092B-C50C-407E-A947-70E740481C1C}">
                <a14:useLocalDpi xmlns:a14="http://schemas.microsoft.com/office/drawing/2010/main" val="0"/>
              </a:ext>
            </a:extLst>
          </a:blip>
          <a:srcRect l="475" r="47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4" name="Speech Bubble: Rectangle with Corners Rounded 3">
            <a:extLst>
              <a:ext uri="{FF2B5EF4-FFF2-40B4-BE49-F238E27FC236}">
                <a16:creationId xmlns:a16="http://schemas.microsoft.com/office/drawing/2014/main" id="{43C06FAF-03F8-CF29-03C4-A087B7547472}"/>
              </a:ext>
            </a:extLst>
          </p:cNvPr>
          <p:cNvSpPr/>
          <p:nvPr/>
        </p:nvSpPr>
        <p:spPr>
          <a:xfrm>
            <a:off x="2364945" y="5127208"/>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Class Discussion  Questions</a:t>
            </a:r>
          </a:p>
        </p:txBody>
      </p:sp>
    </p:spTree>
    <p:extLst>
      <p:ext uri="{BB962C8B-B14F-4D97-AF65-F5344CB8AC3E}">
        <p14:creationId xmlns:p14="http://schemas.microsoft.com/office/powerpoint/2010/main" val="95088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C1CF51-2D8D-A94E-939A-3EF5E31A2C41}"/>
              </a:ext>
            </a:extLst>
          </p:cNvPr>
          <p:cNvSpPr>
            <a:spLocks noGrp="1"/>
          </p:cNvSpPr>
          <p:nvPr>
            <p:ph sz="half" idx="4294967295"/>
          </p:nvPr>
        </p:nvSpPr>
        <p:spPr>
          <a:xfrm>
            <a:off x="6546120" y="1934066"/>
            <a:ext cx="4831606" cy="938719"/>
          </a:xfrm>
          <a:prstGeom prst="rect">
            <a:avLst/>
          </a:prstGeom>
        </p:spPr>
        <p:txBody>
          <a:bodyPr vert="horz" lIns="121920" tIns="60960" rIns="121920" bIns="60960" rtlCol="0" anchor="t">
            <a:noAutofit/>
          </a:bodyPr>
          <a:lstStyle/>
          <a:p>
            <a:pPr marL="0" indent="0" algn="ctr">
              <a:buNone/>
            </a:pPr>
            <a:r>
              <a:rPr lang="en-US" sz="3200" b="1" i="1" dirty="0">
                <a:latin typeface="Obvia" panose="02000503040000020004" pitchFamily="50" charset="0"/>
                <a:cs typeface="Helvetica"/>
              </a:rPr>
              <a:t>ALL WARNINGS ARE TEAM WARNINGS</a:t>
            </a:r>
          </a:p>
        </p:txBody>
      </p:sp>
      <p:pic>
        <p:nvPicPr>
          <p:cNvPr id="7" name="Picture 6" descr="A person kissing another person&#10;&#10;Description automatically generated with low confidence">
            <a:extLst>
              <a:ext uri="{FF2B5EF4-FFF2-40B4-BE49-F238E27FC236}">
                <a16:creationId xmlns:a16="http://schemas.microsoft.com/office/drawing/2014/main" id="{F6AF17A9-9B69-0C4E-B1C5-B135FEE507A3}"/>
              </a:ext>
            </a:extLst>
          </p:cNvPr>
          <p:cNvPicPr>
            <a:picLocks noChangeAspect="1"/>
          </p:cNvPicPr>
          <p:nvPr/>
        </p:nvPicPr>
        <p:blipFill rotWithShape="1">
          <a:blip r:embed="rId3">
            <a:extLst>
              <a:ext uri="{28A0092B-C50C-407E-A947-70E740481C1C}">
                <a14:useLocalDpi xmlns:a14="http://schemas.microsoft.com/office/drawing/2010/main" val="0"/>
              </a:ext>
            </a:extLst>
          </a:blip>
          <a:srcRect b="10641"/>
          <a:stretch/>
        </p:blipFill>
        <p:spPr>
          <a:xfrm>
            <a:off x="6856044" y="3000176"/>
            <a:ext cx="4211759" cy="2758044"/>
          </a:xfrm>
          <a:prstGeom prst="ellipse">
            <a:avLst/>
          </a:prstGeom>
          <a:ln>
            <a:noFill/>
          </a:ln>
          <a:effectLst>
            <a:softEdge rad="112500"/>
          </a:effectLst>
        </p:spPr>
      </p:pic>
      <p:pic>
        <p:nvPicPr>
          <p:cNvPr id="9" name="Picture 8">
            <a:extLst>
              <a:ext uri="{FF2B5EF4-FFF2-40B4-BE49-F238E27FC236}">
                <a16:creationId xmlns:a16="http://schemas.microsoft.com/office/drawing/2014/main" id="{513F587C-D6EB-7A44-9519-76400D68EC29}"/>
              </a:ext>
            </a:extLst>
          </p:cNvPr>
          <p:cNvPicPr>
            <a:picLocks noChangeAspect="1"/>
          </p:cNvPicPr>
          <p:nvPr/>
        </p:nvPicPr>
        <p:blipFill rotWithShape="1">
          <a:blip r:embed="rId4"/>
          <a:srcRect l="11338" t="-4444" r="23744" b="44929"/>
          <a:stretch/>
        </p:blipFill>
        <p:spPr>
          <a:xfrm>
            <a:off x="887322" y="1212721"/>
            <a:ext cx="3896853" cy="2381408"/>
          </a:xfrm>
          <a:prstGeom prst="ellipse">
            <a:avLst/>
          </a:prstGeom>
          <a:ln>
            <a:noFill/>
          </a:ln>
          <a:effectLst>
            <a:softEdge rad="112500"/>
          </a:effectLst>
        </p:spPr>
      </p:pic>
      <p:sp>
        <p:nvSpPr>
          <p:cNvPr id="6" name="TextBox 5">
            <a:extLst>
              <a:ext uri="{FF2B5EF4-FFF2-40B4-BE49-F238E27FC236}">
                <a16:creationId xmlns:a16="http://schemas.microsoft.com/office/drawing/2014/main" id="{AE04B6F8-66ED-42B0-87B0-4331EFD1DDEB}"/>
              </a:ext>
            </a:extLst>
          </p:cNvPr>
          <p:cNvSpPr txBox="1"/>
          <p:nvPr/>
        </p:nvSpPr>
        <p:spPr>
          <a:xfrm>
            <a:off x="308553" y="165199"/>
            <a:ext cx="715909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TEAM BEHAVIOR</a:t>
            </a:r>
          </a:p>
        </p:txBody>
      </p:sp>
      <p:sp>
        <p:nvSpPr>
          <p:cNvPr id="4" name="TextBox 3">
            <a:extLst>
              <a:ext uri="{FF2B5EF4-FFF2-40B4-BE49-F238E27FC236}">
                <a16:creationId xmlns:a16="http://schemas.microsoft.com/office/drawing/2014/main" id="{5173D516-409D-7E13-5261-24284E2C9757}"/>
              </a:ext>
            </a:extLst>
          </p:cNvPr>
          <p:cNvSpPr txBox="1"/>
          <p:nvPr/>
        </p:nvSpPr>
        <p:spPr>
          <a:xfrm>
            <a:off x="669074" y="3626359"/>
            <a:ext cx="4333350" cy="1077218"/>
          </a:xfrm>
          <a:prstGeom prst="rect">
            <a:avLst/>
          </a:prstGeom>
          <a:noFill/>
        </p:spPr>
        <p:txBody>
          <a:bodyPr wrap="square">
            <a:spAutoFit/>
          </a:bodyPr>
          <a:lstStyle/>
          <a:p>
            <a:pPr marL="0" indent="0" algn="ctr">
              <a:buNone/>
            </a:pPr>
            <a:r>
              <a:rPr lang="en-US" sz="3200" b="1" i="1" dirty="0">
                <a:latin typeface="Obvia" panose="02000503040000020004" pitchFamily="50" charset="0"/>
                <a:cs typeface="Helvetica"/>
              </a:rPr>
              <a:t>CAPTAINS CAN HELP DEFUSE SITUATIONS</a:t>
            </a:r>
            <a:endParaRPr lang="en-US" sz="3200" b="1" i="1" dirty="0">
              <a:latin typeface="Obvia" panose="02000503040000020004" pitchFamily="50" charset="0"/>
            </a:endParaRPr>
          </a:p>
        </p:txBody>
      </p:sp>
    </p:spTree>
    <p:extLst>
      <p:ext uri="{BB962C8B-B14F-4D97-AF65-F5344CB8AC3E}">
        <p14:creationId xmlns:p14="http://schemas.microsoft.com/office/powerpoint/2010/main" val="1587993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C1CF51-2D8D-A94E-939A-3EF5E31A2C41}"/>
              </a:ext>
            </a:extLst>
          </p:cNvPr>
          <p:cNvSpPr>
            <a:spLocks noGrp="1"/>
          </p:cNvSpPr>
          <p:nvPr>
            <p:ph sz="half" idx="4294967295"/>
          </p:nvPr>
        </p:nvSpPr>
        <p:spPr>
          <a:xfrm>
            <a:off x="308553" y="1150574"/>
            <a:ext cx="5444599" cy="5263874"/>
          </a:xfrm>
          <a:prstGeom prst="rect">
            <a:avLst/>
          </a:prstGeom>
        </p:spPr>
        <p:txBody>
          <a:bodyPr vert="horz" lIns="121920" tIns="60960" rIns="121920" bIns="60960" rtlCol="0" anchor="t">
            <a:noAutofit/>
          </a:bodyPr>
          <a:lstStyle/>
          <a:p>
            <a:pPr marL="0" indent="0">
              <a:buNone/>
            </a:pPr>
            <a:r>
              <a:rPr lang="en-US" dirty="0">
                <a:latin typeface="Acumin Pro" panose="020B0504020202020204" pitchFamily="34" charset="0"/>
                <a:cs typeface="Helvetica"/>
              </a:rPr>
              <a:t>Illegal Crosse &amp; Equipment</a:t>
            </a:r>
            <a:endParaRPr lang="en-US" dirty="0">
              <a:latin typeface="Acumin Pro" panose="020B0504020202020204" pitchFamily="34" charset="0"/>
              <a:ea typeface="Calibri" panose="020F0502020204030204"/>
              <a:cs typeface="Helvetica"/>
            </a:endParaRPr>
          </a:p>
          <a:p>
            <a:r>
              <a:rPr lang="en-US" dirty="0">
                <a:latin typeface="Acumin Pro" panose="020B0504020202020204" pitchFamily="34" charset="0"/>
                <a:cs typeface="Helvetica"/>
              </a:rPr>
              <a:t>Gloves must completely cover the hands</a:t>
            </a:r>
          </a:p>
          <a:p>
            <a:r>
              <a:rPr lang="en-US" dirty="0">
                <a:latin typeface="Acumin Pro" panose="020B0504020202020204" pitchFamily="34" charset="0"/>
                <a:cs typeface="Helvetica"/>
              </a:rPr>
              <a:t>Note: Mouthpiece violation is technical foul</a:t>
            </a:r>
          </a:p>
          <a:p>
            <a:pPr marL="0" indent="0">
              <a:buNone/>
            </a:pPr>
            <a:r>
              <a:rPr lang="en-US" dirty="0">
                <a:latin typeface="Acumin Pro" panose="020B0504020202020204" pitchFamily="34" charset="0"/>
                <a:cs typeface="Helvetica"/>
              </a:rPr>
              <a:t>Certain Illegal Behavior:</a:t>
            </a:r>
          </a:p>
          <a:p>
            <a:r>
              <a:rPr lang="en-US" dirty="0">
                <a:latin typeface="Acumin Pro" panose="020B0504020202020204" pitchFamily="34" charset="0"/>
                <a:cs typeface="Helvetica"/>
              </a:rPr>
              <a:t>Grabbing ball or opponent crosse in face off</a:t>
            </a:r>
          </a:p>
          <a:p>
            <a:endParaRPr lang="en-US" dirty="0">
              <a:latin typeface="Acumin Pro" panose="020B0504020202020204" pitchFamily="34" charset="0"/>
              <a:cs typeface="Helvetica"/>
            </a:endParaRPr>
          </a:p>
        </p:txBody>
      </p:sp>
      <p:sp>
        <p:nvSpPr>
          <p:cNvPr id="6" name="TextBox 5">
            <a:extLst>
              <a:ext uri="{FF2B5EF4-FFF2-40B4-BE49-F238E27FC236}">
                <a16:creationId xmlns:a16="http://schemas.microsoft.com/office/drawing/2014/main" id="{AE04B6F8-66ED-42B0-87B0-4331EFD1DDEB}"/>
              </a:ext>
            </a:extLst>
          </p:cNvPr>
          <p:cNvSpPr txBox="1"/>
          <p:nvPr/>
        </p:nvSpPr>
        <p:spPr>
          <a:xfrm>
            <a:off x="308553" y="195559"/>
            <a:ext cx="715909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OTHER PERSONAL FOULS</a:t>
            </a:r>
          </a:p>
        </p:txBody>
      </p:sp>
      <p:pic>
        <p:nvPicPr>
          <p:cNvPr id="4" name="Picture 3">
            <a:extLst>
              <a:ext uri="{FF2B5EF4-FFF2-40B4-BE49-F238E27FC236}">
                <a16:creationId xmlns:a16="http://schemas.microsoft.com/office/drawing/2014/main" id="{6426689B-6854-457B-AB86-3FF106507A65}"/>
              </a:ext>
            </a:extLst>
          </p:cNvPr>
          <p:cNvPicPr>
            <a:picLocks noChangeAspect="1"/>
          </p:cNvPicPr>
          <p:nvPr/>
        </p:nvPicPr>
        <p:blipFill rotWithShape="1">
          <a:blip r:embed="rId3"/>
          <a:srcRect l="2604" t="4067"/>
          <a:stretch/>
        </p:blipFill>
        <p:spPr>
          <a:xfrm>
            <a:off x="6638542" y="826093"/>
            <a:ext cx="4647767" cy="2167544"/>
          </a:xfrm>
          <a:prstGeom prst="ellipse">
            <a:avLst/>
          </a:prstGeom>
          <a:ln>
            <a:noFill/>
          </a:ln>
          <a:effectLst>
            <a:softEdge rad="112500"/>
          </a:effectLst>
        </p:spPr>
      </p:pic>
      <p:pic>
        <p:nvPicPr>
          <p:cNvPr id="8" name="Picture 7" descr="A group of football players on a field&#10;&#10;Description automatically generated with low confidence">
            <a:extLst>
              <a:ext uri="{FF2B5EF4-FFF2-40B4-BE49-F238E27FC236}">
                <a16:creationId xmlns:a16="http://schemas.microsoft.com/office/drawing/2014/main" id="{A8497626-B2FB-4CA4-8EF7-B3E79EE70ABA}"/>
              </a:ext>
            </a:extLst>
          </p:cNvPr>
          <p:cNvPicPr>
            <a:picLocks noChangeAspect="1"/>
          </p:cNvPicPr>
          <p:nvPr/>
        </p:nvPicPr>
        <p:blipFill rotWithShape="1">
          <a:blip r:embed="rId4"/>
          <a:srcRect l="11153" t="37051" r="33458" b="22884"/>
          <a:stretch/>
        </p:blipFill>
        <p:spPr>
          <a:xfrm>
            <a:off x="6638543" y="3436003"/>
            <a:ext cx="4647767" cy="2833101"/>
          </a:xfrm>
          <a:prstGeom prst="ellipse">
            <a:avLst/>
          </a:prstGeom>
          <a:ln>
            <a:noFill/>
          </a:ln>
          <a:effectLst>
            <a:softEdge rad="112500"/>
          </a:effectLst>
        </p:spPr>
      </p:pic>
    </p:spTree>
    <p:extLst>
      <p:ext uri="{BB962C8B-B14F-4D97-AF65-F5344CB8AC3E}">
        <p14:creationId xmlns:p14="http://schemas.microsoft.com/office/powerpoint/2010/main" val="190797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559A6EC-13F0-4804-9F18-AD2B041BD83E}"/>
              </a:ext>
            </a:extLst>
          </p:cNvPr>
          <p:cNvGraphicFramePr/>
          <p:nvPr>
            <p:extLst>
              <p:ext uri="{D42A27DB-BD31-4B8C-83A1-F6EECF244321}">
                <p14:modId xmlns:p14="http://schemas.microsoft.com/office/powerpoint/2010/main" val="1116032426"/>
              </p:ext>
            </p:extLst>
          </p:nvPr>
        </p:nvGraphicFramePr>
        <p:xfrm>
          <a:off x="1265864" y="1304664"/>
          <a:ext cx="8596645" cy="5274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D935DE0-BE37-4AE2-A0EB-53BB1207267A}"/>
              </a:ext>
            </a:extLst>
          </p:cNvPr>
          <p:cNvSpPr txBox="1"/>
          <p:nvPr/>
        </p:nvSpPr>
        <p:spPr>
          <a:xfrm>
            <a:off x="308554" y="278950"/>
            <a:ext cx="715909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PENALTY ENFORCEMENT</a:t>
            </a:r>
          </a:p>
        </p:txBody>
      </p:sp>
    </p:spTree>
    <p:extLst>
      <p:ext uri="{BB962C8B-B14F-4D97-AF65-F5344CB8AC3E}">
        <p14:creationId xmlns:p14="http://schemas.microsoft.com/office/powerpoint/2010/main" val="373718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FCCB23-03A8-4E19-81B3-47002DAB4C9C}"/>
              </a:ext>
            </a:extLst>
          </p:cNvPr>
          <p:cNvSpPr>
            <a:spLocks noGrp="1"/>
          </p:cNvSpPr>
          <p:nvPr>
            <p:ph sz="half" idx="4294967295"/>
          </p:nvPr>
        </p:nvSpPr>
        <p:spPr>
          <a:xfrm>
            <a:off x="131795" y="1095086"/>
            <a:ext cx="5704898" cy="5080000"/>
          </a:xfrm>
          <a:prstGeom prst="rect">
            <a:avLst/>
          </a:prstGeom>
        </p:spPr>
        <p:txBody>
          <a:bodyPr vert="horz" lIns="121920" tIns="60960" rIns="121920" bIns="60960" rtlCol="0">
            <a:normAutofit/>
          </a:bodyPr>
          <a:lstStyle/>
          <a:p>
            <a:pPr marL="152385" indent="0">
              <a:buNone/>
            </a:pPr>
            <a:r>
              <a:rPr lang="en-US" b="1" dirty="0">
                <a:latin typeface="Acumin Pro" panose="020B0504020202020204" pitchFamily="34" charset="0"/>
              </a:rPr>
              <a:t>Pre-game communication with Captains.</a:t>
            </a:r>
          </a:p>
          <a:p>
            <a:pPr marL="495285" indent="-342900"/>
            <a:r>
              <a:rPr lang="en-US" dirty="0">
                <a:latin typeface="Acumin Pro" panose="020B0504020202020204" pitchFamily="34" charset="0"/>
              </a:rPr>
              <a:t>It's ok to ask questions.</a:t>
            </a:r>
          </a:p>
          <a:p>
            <a:pPr marL="495285" indent="-342900"/>
            <a:r>
              <a:rPr lang="en-US" dirty="0">
                <a:latin typeface="Acumin Pro" panose="020B0504020202020204" pitchFamily="34" charset="0"/>
              </a:rPr>
              <a:t>It's not ok to yell and scream.</a:t>
            </a:r>
          </a:p>
          <a:p>
            <a:pPr marL="152385" indent="0">
              <a:buNone/>
            </a:pPr>
            <a:r>
              <a:rPr lang="en-US" b="1" dirty="0">
                <a:latin typeface="Acumin Pro" panose="020B0504020202020204" pitchFamily="34" charset="0"/>
              </a:rPr>
              <a:t>In game Communication with Players</a:t>
            </a:r>
          </a:p>
          <a:p>
            <a:pPr marL="495285" indent="-342900"/>
            <a:r>
              <a:rPr lang="en-US" dirty="0">
                <a:latin typeface="Acumin Pro" panose="020B0504020202020204" pitchFamily="34" charset="0"/>
              </a:rPr>
              <a:t>It's ok to explain to players what they did wrong, so they don't do it again. </a:t>
            </a:r>
          </a:p>
        </p:txBody>
      </p:sp>
      <p:sp>
        <p:nvSpPr>
          <p:cNvPr id="6" name="TextBox 5">
            <a:extLst>
              <a:ext uri="{FF2B5EF4-FFF2-40B4-BE49-F238E27FC236}">
                <a16:creationId xmlns:a16="http://schemas.microsoft.com/office/drawing/2014/main" id="{8BEE932C-8FD4-4455-8170-C78F8A0BC59E}"/>
              </a:ext>
            </a:extLst>
          </p:cNvPr>
          <p:cNvSpPr txBox="1"/>
          <p:nvPr/>
        </p:nvSpPr>
        <p:spPr>
          <a:xfrm>
            <a:off x="281257" y="251901"/>
            <a:ext cx="715909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PREVENTING PERSONAL FOULS</a:t>
            </a:r>
          </a:p>
        </p:txBody>
      </p:sp>
      <p:pic>
        <p:nvPicPr>
          <p:cNvPr id="2" name="Picture 5">
            <a:extLst>
              <a:ext uri="{FF2B5EF4-FFF2-40B4-BE49-F238E27FC236}">
                <a16:creationId xmlns:a16="http://schemas.microsoft.com/office/drawing/2014/main" id="{4BEA825B-F3D5-7273-4201-4CC59A8745C5}"/>
              </a:ext>
            </a:extLst>
          </p:cNvPr>
          <p:cNvPicPr>
            <a:picLocks noChangeAspect="1"/>
          </p:cNvPicPr>
          <p:nvPr/>
        </p:nvPicPr>
        <p:blipFill rotWithShape="1">
          <a:blip r:embed="rId3"/>
          <a:srcRect l="11173" r="33375"/>
          <a:stretch/>
        </p:blipFill>
        <p:spPr>
          <a:xfrm>
            <a:off x="6487102" y="0"/>
            <a:ext cx="570489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201422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A595E7-9E9D-4C47-8456-71A12BE4C984}"/>
              </a:ext>
            </a:extLst>
          </p:cNvPr>
          <p:cNvSpPr>
            <a:spLocks noGrp="1"/>
          </p:cNvSpPr>
          <p:nvPr>
            <p:ph type="body" sz="half" idx="4294967295"/>
          </p:nvPr>
        </p:nvSpPr>
        <p:spPr>
          <a:xfrm>
            <a:off x="205283" y="1059914"/>
            <a:ext cx="6076764" cy="5697146"/>
          </a:xfrm>
          <a:prstGeom prst="rect">
            <a:avLst/>
          </a:prstGeom>
        </p:spPr>
        <p:txBody>
          <a:bodyPr lIns="91440" tIns="45720" rIns="91440" bIns="45720" anchor="t">
            <a:noAutofit/>
          </a:bodyPr>
          <a:lstStyle/>
          <a:p>
            <a:pPr marL="0" indent="0">
              <a:buNone/>
            </a:pPr>
            <a:r>
              <a:rPr lang="en-US" b="1" dirty="0">
                <a:solidFill>
                  <a:srgbClr val="FF0000"/>
                </a:solidFill>
                <a:latin typeface="Obvia" panose="02000503040000020004" pitchFamily="50" charset="0"/>
              </a:rPr>
              <a:t>Rule 5: Section 1</a:t>
            </a:r>
          </a:p>
          <a:p>
            <a:r>
              <a:rPr lang="en-US" b="1" i="1" dirty="0">
                <a:latin typeface="Acumin Pro" panose="020B0504020202020204" pitchFamily="34" charset="0"/>
              </a:rPr>
              <a:t>“Personal fouls are those of a serious nature: illegal body checking, slashing, cross checking, tripping, unnecessary roughness, unsportsmanlike conduct, checks involving the head/neck, and the use of illegal crosse and or illegal equipment.”</a:t>
            </a:r>
          </a:p>
        </p:txBody>
      </p:sp>
      <p:sp>
        <p:nvSpPr>
          <p:cNvPr id="5" name="TextBox 4">
            <a:extLst>
              <a:ext uri="{FF2B5EF4-FFF2-40B4-BE49-F238E27FC236}">
                <a16:creationId xmlns:a16="http://schemas.microsoft.com/office/drawing/2014/main" id="{1940F709-0078-4651-AD5D-DEC75E139D99}"/>
              </a:ext>
            </a:extLst>
          </p:cNvPr>
          <p:cNvSpPr txBox="1"/>
          <p:nvPr/>
        </p:nvSpPr>
        <p:spPr>
          <a:xfrm>
            <a:off x="205283" y="217074"/>
            <a:ext cx="6908037"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WHAT DOES THE RULEBOOK SAY?</a:t>
            </a:r>
          </a:p>
        </p:txBody>
      </p:sp>
      <p:pic>
        <p:nvPicPr>
          <p:cNvPr id="2" name="Picture 2" descr="Venice boys lacrosse looks to lay the foundation for years to come | Area  Preps | yoursun.com">
            <a:extLst>
              <a:ext uri="{FF2B5EF4-FFF2-40B4-BE49-F238E27FC236}">
                <a16:creationId xmlns:a16="http://schemas.microsoft.com/office/drawing/2014/main" id="{63635AD3-2EBC-A325-B0AA-FD54AE7EDA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73" r="8615"/>
          <a:stretch/>
        </p:blipFill>
        <p:spPr bwMode="auto">
          <a:xfrm>
            <a:off x="6785264" y="10"/>
            <a:ext cx="5405213"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olidFill>
        </p:spPr>
      </p:pic>
    </p:spTree>
    <p:extLst>
      <p:ext uri="{BB962C8B-B14F-4D97-AF65-F5344CB8AC3E}">
        <p14:creationId xmlns:p14="http://schemas.microsoft.com/office/powerpoint/2010/main" val="352585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F23850-2DB4-4302-950D-90C57078AD5B}"/>
              </a:ext>
            </a:extLst>
          </p:cNvPr>
          <p:cNvSpPr>
            <a:spLocks noGrp="1"/>
          </p:cNvSpPr>
          <p:nvPr>
            <p:ph idx="4294967295"/>
          </p:nvPr>
        </p:nvSpPr>
        <p:spPr>
          <a:xfrm>
            <a:off x="294905" y="1180133"/>
            <a:ext cx="4149725" cy="5091113"/>
          </a:xfrm>
          <a:prstGeom prst="rect">
            <a:avLst/>
          </a:prstGeom>
        </p:spPr>
        <p:txBody>
          <a:bodyPr vert="horz" lIns="121920" tIns="60960" rIns="121920" bIns="60960" rtlCol="0" anchor="t">
            <a:normAutofit/>
          </a:bodyPr>
          <a:lstStyle/>
          <a:p>
            <a:r>
              <a:rPr lang="en-US" b="1" dirty="0">
                <a:latin typeface="Acumin Pro" panose="020B0504020202020204" pitchFamily="34" charset="0"/>
                <a:cs typeface="Helvetica"/>
              </a:rPr>
              <a:t>After Goals!</a:t>
            </a:r>
          </a:p>
          <a:p>
            <a:r>
              <a:rPr lang="en-US" b="1" dirty="0">
                <a:latin typeface="Acumin Pro" panose="020B0504020202020204" pitchFamily="34" charset="0"/>
                <a:cs typeface="Helvetica"/>
              </a:rPr>
              <a:t>Around the Crease!</a:t>
            </a:r>
          </a:p>
          <a:p>
            <a:r>
              <a:rPr lang="en-US" b="1" dirty="0">
                <a:latin typeface="Acumin Pro" panose="020B0504020202020204" pitchFamily="34" charset="0"/>
                <a:cs typeface="Helvetica"/>
              </a:rPr>
              <a:t>Stoppages of Play!</a:t>
            </a:r>
          </a:p>
          <a:p>
            <a:r>
              <a:rPr lang="en-US" b="1" dirty="0">
                <a:latin typeface="Acumin Pro" panose="020B0504020202020204" pitchFamily="34" charset="0"/>
                <a:cs typeface="Helvetica"/>
              </a:rPr>
              <a:t>Player Movement!</a:t>
            </a:r>
          </a:p>
          <a:p>
            <a:r>
              <a:rPr lang="en-US" b="1" dirty="0">
                <a:latin typeface="Acumin Pro" panose="020B0504020202020204" pitchFamily="34" charset="0"/>
                <a:cs typeface="Helvetica"/>
              </a:rPr>
              <a:t>Substitution!</a:t>
            </a:r>
          </a:p>
          <a:p>
            <a:r>
              <a:rPr lang="en-US" b="1" dirty="0">
                <a:latin typeface="Acumin Pro" panose="020B0504020202020204" pitchFamily="34" charset="0"/>
                <a:cs typeface="Helvetica"/>
              </a:rPr>
              <a:t>After a BIG HIT!</a:t>
            </a:r>
          </a:p>
        </p:txBody>
      </p:sp>
      <p:sp>
        <p:nvSpPr>
          <p:cNvPr id="6" name="TextBox 5">
            <a:extLst>
              <a:ext uri="{FF2B5EF4-FFF2-40B4-BE49-F238E27FC236}">
                <a16:creationId xmlns:a16="http://schemas.microsoft.com/office/drawing/2014/main" id="{FC0C3A70-40AE-434F-BB8C-CB4FFB8550C9}"/>
              </a:ext>
            </a:extLst>
          </p:cNvPr>
          <p:cNvSpPr txBox="1"/>
          <p:nvPr/>
        </p:nvSpPr>
        <p:spPr>
          <a:xfrm>
            <a:off x="294905" y="241414"/>
            <a:ext cx="715909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BE AWARE OF “FLASH POINTS”</a:t>
            </a:r>
          </a:p>
        </p:txBody>
      </p:sp>
      <p:pic>
        <p:nvPicPr>
          <p:cNvPr id="2" name="Picture 1" descr="A picture containing match&#10;&#10;Description automatically generated">
            <a:extLst>
              <a:ext uri="{FF2B5EF4-FFF2-40B4-BE49-F238E27FC236}">
                <a16:creationId xmlns:a16="http://schemas.microsoft.com/office/drawing/2014/main" id="{66DE8645-C0F6-EEAF-68EC-4A1625211D6B}"/>
              </a:ext>
            </a:extLst>
          </p:cNvPr>
          <p:cNvPicPr>
            <a:picLocks noChangeAspect="1"/>
          </p:cNvPicPr>
          <p:nvPr/>
        </p:nvPicPr>
        <p:blipFill rotWithShape="1">
          <a:blip r:embed="rId3">
            <a:extLst>
              <a:ext uri="{28A0092B-C50C-407E-A947-70E740481C1C}">
                <a14:useLocalDpi xmlns:a14="http://schemas.microsoft.com/office/drawing/2010/main" val="0"/>
              </a:ext>
            </a:extLst>
          </a:blip>
          <a:srcRect l="16961" t="-1" r="16588" b="-1"/>
          <a:stretch/>
        </p:blipFill>
        <p:spPr>
          <a:xfrm>
            <a:off x="6096000"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58442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F23850-2DB4-4302-950D-90C57078AD5B}"/>
              </a:ext>
            </a:extLst>
          </p:cNvPr>
          <p:cNvSpPr>
            <a:spLocks noGrp="1"/>
          </p:cNvSpPr>
          <p:nvPr>
            <p:ph sz="half" idx="4294967295"/>
          </p:nvPr>
        </p:nvSpPr>
        <p:spPr>
          <a:xfrm>
            <a:off x="267610" y="986445"/>
            <a:ext cx="4795838" cy="5080000"/>
          </a:xfrm>
          <a:prstGeom prst="rect">
            <a:avLst/>
          </a:prstGeom>
        </p:spPr>
        <p:txBody>
          <a:bodyPr vert="horz" lIns="121920" tIns="60960" rIns="121920" bIns="60960" rtlCol="0">
            <a:normAutofit/>
          </a:bodyPr>
          <a:lstStyle/>
          <a:p>
            <a:r>
              <a:rPr lang="en-US" b="1" dirty="0">
                <a:latin typeface="Acumin Pro" panose="020B0504020202020204" pitchFamily="34" charset="0"/>
              </a:rPr>
              <a:t>Feel the momentum shift!</a:t>
            </a:r>
          </a:p>
          <a:p>
            <a:r>
              <a:rPr lang="en-US" b="1" dirty="0">
                <a:latin typeface="Acumin Pro" panose="020B0504020202020204" pitchFamily="34" charset="0"/>
              </a:rPr>
              <a:t>Big Long Loose ball scrums!</a:t>
            </a:r>
          </a:p>
          <a:p>
            <a:r>
              <a:rPr lang="en-US" b="1" dirty="0">
                <a:latin typeface="Acumin Pro" panose="020B0504020202020204" pitchFamily="34" charset="0"/>
              </a:rPr>
              <a:t>Those first 5 minutes!</a:t>
            </a:r>
          </a:p>
          <a:p>
            <a:r>
              <a:rPr lang="en-US" b="1" dirty="0">
                <a:latin typeface="Acumin Pro" panose="020B0504020202020204" pitchFamily="34" charset="0"/>
              </a:rPr>
              <a:t>After Big Hits!</a:t>
            </a:r>
          </a:p>
          <a:p>
            <a:r>
              <a:rPr lang="en-US" b="1" dirty="0">
                <a:latin typeface="Acumin Pro" panose="020B0504020202020204" pitchFamily="34" charset="0"/>
              </a:rPr>
              <a:t>The Crowd Goes Wild!</a:t>
            </a:r>
          </a:p>
          <a:p>
            <a:r>
              <a:rPr lang="en-US" b="1" dirty="0">
                <a:latin typeface="Acumin Pro" panose="020B0504020202020204" pitchFamily="34" charset="0"/>
              </a:rPr>
              <a:t>Near the Lines!</a:t>
            </a:r>
          </a:p>
        </p:txBody>
      </p:sp>
      <p:sp>
        <p:nvSpPr>
          <p:cNvPr id="6" name="TextBox 5">
            <a:extLst>
              <a:ext uri="{FF2B5EF4-FFF2-40B4-BE49-F238E27FC236}">
                <a16:creationId xmlns:a16="http://schemas.microsoft.com/office/drawing/2014/main" id="{3CEE2335-5F36-43D4-8ACF-EBC0F70079C6}"/>
              </a:ext>
            </a:extLst>
          </p:cNvPr>
          <p:cNvSpPr txBox="1"/>
          <p:nvPr/>
        </p:nvSpPr>
        <p:spPr>
          <a:xfrm>
            <a:off x="267610" y="167170"/>
            <a:ext cx="715909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SITUATIONAL AWARENESS</a:t>
            </a:r>
          </a:p>
        </p:txBody>
      </p:sp>
      <p:pic>
        <p:nvPicPr>
          <p:cNvPr id="2" name="Picture 4" descr="How Situational Awareness Protects Social Workers - SACS Consulting &amp;  Investigative Services, Inc.">
            <a:extLst>
              <a:ext uri="{FF2B5EF4-FFF2-40B4-BE49-F238E27FC236}">
                <a16:creationId xmlns:a16="http://schemas.microsoft.com/office/drawing/2014/main" id="{5B010FD2-A9B9-1667-2B60-15A409724D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06" r="2949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298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YOU MAKE THE CALL - 1</a:t>
            </a:r>
          </a:p>
        </p:txBody>
      </p:sp>
      <p:pic>
        <p:nvPicPr>
          <p:cNvPr id="3" name="Online Media 2" title="You Make The Call - Boys' Lacrosse - 2019, episode 1">
            <a:hlinkClick r:id="" action="ppaction://media"/>
            <a:extLst>
              <a:ext uri="{FF2B5EF4-FFF2-40B4-BE49-F238E27FC236}">
                <a16:creationId xmlns:a16="http://schemas.microsoft.com/office/drawing/2014/main" id="{03A568E5-207E-7B9B-4AE9-2ECE64A89754}"/>
              </a:ext>
            </a:extLst>
          </p:cNvPr>
          <p:cNvPicPr>
            <a:picLocks noRot="1" noChangeAspect="1"/>
          </p:cNvPicPr>
          <p:nvPr>
            <a:videoFile r:link="rId1"/>
          </p:nvPr>
        </p:nvPicPr>
        <p:blipFill>
          <a:blip r:embed="rId4"/>
          <a:stretch>
            <a:fillRect/>
          </a:stretch>
        </p:blipFill>
        <p:spPr>
          <a:xfrm>
            <a:off x="1066800" y="1073787"/>
            <a:ext cx="10058400" cy="5682996"/>
          </a:xfrm>
          <a:prstGeom prst="rect">
            <a:avLst/>
          </a:prstGeom>
        </p:spPr>
      </p:pic>
    </p:spTree>
    <p:extLst>
      <p:ext uri="{BB962C8B-B14F-4D97-AF65-F5344CB8AC3E}">
        <p14:creationId xmlns:p14="http://schemas.microsoft.com/office/powerpoint/2010/main" val="303556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YOU MAKE THE CALL - 2</a:t>
            </a:r>
          </a:p>
        </p:txBody>
      </p:sp>
      <p:pic>
        <p:nvPicPr>
          <p:cNvPr id="3" name="Online Media 2" title="You Make The Call - Boys' Lacrosse - 2019, episode 2">
            <a:hlinkClick r:id="" action="ppaction://media"/>
            <a:extLst>
              <a:ext uri="{FF2B5EF4-FFF2-40B4-BE49-F238E27FC236}">
                <a16:creationId xmlns:a16="http://schemas.microsoft.com/office/drawing/2014/main" id="{FE45EC3F-E792-7025-E6A4-458DAD7FDC2D}"/>
              </a:ext>
            </a:extLst>
          </p:cNvPr>
          <p:cNvPicPr>
            <a:picLocks noRot="1" noChangeAspect="1"/>
          </p:cNvPicPr>
          <p:nvPr>
            <a:videoFile r:link="rId1"/>
          </p:nvPr>
        </p:nvPicPr>
        <p:blipFill>
          <a:blip r:embed="rId4"/>
          <a:stretch>
            <a:fillRect/>
          </a:stretch>
        </p:blipFill>
        <p:spPr>
          <a:xfrm>
            <a:off x="1066800" y="1039936"/>
            <a:ext cx="10058400" cy="5682996"/>
          </a:xfrm>
          <a:prstGeom prst="rect">
            <a:avLst/>
          </a:prstGeom>
        </p:spPr>
      </p:pic>
    </p:spTree>
    <p:extLst>
      <p:ext uri="{BB962C8B-B14F-4D97-AF65-F5344CB8AC3E}">
        <p14:creationId xmlns:p14="http://schemas.microsoft.com/office/powerpoint/2010/main" val="90103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YOU MAKE THE CALL - 3</a:t>
            </a:r>
          </a:p>
        </p:txBody>
      </p:sp>
      <p:pic>
        <p:nvPicPr>
          <p:cNvPr id="2" name="Online Media 1" title="You Make the Call - Boys' Lacrosse - 2019, episode 3">
            <a:hlinkClick r:id="" action="ppaction://media"/>
            <a:extLst>
              <a:ext uri="{FF2B5EF4-FFF2-40B4-BE49-F238E27FC236}">
                <a16:creationId xmlns:a16="http://schemas.microsoft.com/office/drawing/2014/main" id="{F6B69975-C72F-0E76-8F95-08B8AB26F6D0}"/>
              </a:ext>
            </a:extLst>
          </p:cNvPr>
          <p:cNvPicPr>
            <a:picLocks noRot="1" noChangeAspect="1"/>
          </p:cNvPicPr>
          <p:nvPr>
            <a:videoFile r:link="rId1"/>
          </p:nvPr>
        </p:nvPicPr>
        <p:blipFill>
          <a:blip r:embed="rId4"/>
          <a:stretch>
            <a:fillRect/>
          </a:stretch>
        </p:blipFill>
        <p:spPr>
          <a:xfrm>
            <a:off x="1066800" y="1011442"/>
            <a:ext cx="10058400" cy="5682996"/>
          </a:xfrm>
          <a:prstGeom prst="rect">
            <a:avLst/>
          </a:prstGeom>
        </p:spPr>
      </p:pic>
    </p:spTree>
    <p:extLst>
      <p:ext uri="{BB962C8B-B14F-4D97-AF65-F5344CB8AC3E}">
        <p14:creationId xmlns:p14="http://schemas.microsoft.com/office/powerpoint/2010/main" val="396688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YOU MAKE THE CALL - 4</a:t>
            </a:r>
          </a:p>
        </p:txBody>
      </p:sp>
      <p:pic>
        <p:nvPicPr>
          <p:cNvPr id="2" name="Online Media 1" title="You Make the Call - Boys Lacrosse 2019, episode 7">
            <a:hlinkClick r:id="" action="ppaction://media"/>
            <a:extLst>
              <a:ext uri="{FF2B5EF4-FFF2-40B4-BE49-F238E27FC236}">
                <a16:creationId xmlns:a16="http://schemas.microsoft.com/office/drawing/2014/main" id="{98ECFF54-28A0-0B87-AC28-8B384B298936}"/>
              </a:ext>
            </a:extLst>
          </p:cNvPr>
          <p:cNvPicPr>
            <a:picLocks noRot="1" noChangeAspect="1"/>
          </p:cNvPicPr>
          <p:nvPr>
            <a:videoFile r:link="rId1"/>
          </p:nvPr>
        </p:nvPicPr>
        <p:blipFill>
          <a:blip r:embed="rId4"/>
          <a:stretch>
            <a:fillRect/>
          </a:stretch>
        </p:blipFill>
        <p:spPr>
          <a:xfrm>
            <a:off x="1066800" y="1073787"/>
            <a:ext cx="10058400" cy="5682996"/>
          </a:xfrm>
          <a:prstGeom prst="rect">
            <a:avLst/>
          </a:prstGeom>
        </p:spPr>
      </p:pic>
    </p:spTree>
    <p:extLst>
      <p:ext uri="{BB962C8B-B14F-4D97-AF65-F5344CB8AC3E}">
        <p14:creationId xmlns:p14="http://schemas.microsoft.com/office/powerpoint/2010/main" val="407550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YOU MAKE THE CALL - 5</a:t>
            </a:r>
          </a:p>
        </p:txBody>
      </p:sp>
      <p:pic>
        <p:nvPicPr>
          <p:cNvPr id="3" name="Online Media 2" title="You Make the Call - Boys Lacrosse 2019, episode 8">
            <a:hlinkClick r:id="" action="ppaction://media"/>
            <a:extLst>
              <a:ext uri="{FF2B5EF4-FFF2-40B4-BE49-F238E27FC236}">
                <a16:creationId xmlns:a16="http://schemas.microsoft.com/office/drawing/2014/main" id="{93A2C651-7677-2254-9EA9-32D4C29E5666}"/>
              </a:ext>
            </a:extLst>
          </p:cNvPr>
          <p:cNvPicPr>
            <a:picLocks noRot="1" noChangeAspect="1"/>
          </p:cNvPicPr>
          <p:nvPr>
            <a:videoFile r:link="rId1"/>
          </p:nvPr>
        </p:nvPicPr>
        <p:blipFill>
          <a:blip r:embed="rId4"/>
          <a:stretch>
            <a:fillRect/>
          </a:stretch>
        </p:blipFill>
        <p:spPr>
          <a:xfrm>
            <a:off x="1066800" y="1039936"/>
            <a:ext cx="10058400" cy="5682996"/>
          </a:xfrm>
          <a:prstGeom prst="rect">
            <a:avLst/>
          </a:prstGeom>
        </p:spPr>
      </p:pic>
    </p:spTree>
    <p:extLst>
      <p:ext uri="{BB962C8B-B14F-4D97-AF65-F5344CB8AC3E}">
        <p14:creationId xmlns:p14="http://schemas.microsoft.com/office/powerpoint/2010/main" val="77593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844694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YOU MAKE THE CALL – 6</a:t>
            </a:r>
          </a:p>
        </p:txBody>
      </p:sp>
      <p:pic>
        <p:nvPicPr>
          <p:cNvPr id="3" name="Online Media 2" title="You Make The Call - Boys' Lacrosse - 2019, episode 10">
            <a:hlinkClick r:id="" action="ppaction://media"/>
            <a:extLst>
              <a:ext uri="{FF2B5EF4-FFF2-40B4-BE49-F238E27FC236}">
                <a16:creationId xmlns:a16="http://schemas.microsoft.com/office/drawing/2014/main" id="{4BCA7C13-810B-25E9-7410-B5C2CA94D000}"/>
              </a:ext>
            </a:extLst>
          </p:cNvPr>
          <p:cNvPicPr>
            <a:picLocks noRot="1" noChangeAspect="1"/>
          </p:cNvPicPr>
          <p:nvPr>
            <a:videoFile r:link="rId1"/>
          </p:nvPr>
        </p:nvPicPr>
        <p:blipFill>
          <a:blip r:embed="rId4"/>
          <a:stretch>
            <a:fillRect/>
          </a:stretch>
        </p:blipFill>
        <p:spPr>
          <a:xfrm>
            <a:off x="1066800" y="1039936"/>
            <a:ext cx="10058400" cy="5682996"/>
          </a:xfrm>
          <a:prstGeom prst="rect">
            <a:avLst/>
          </a:prstGeom>
        </p:spPr>
      </p:pic>
    </p:spTree>
    <p:extLst>
      <p:ext uri="{BB962C8B-B14F-4D97-AF65-F5344CB8AC3E}">
        <p14:creationId xmlns:p14="http://schemas.microsoft.com/office/powerpoint/2010/main" val="377668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a:t>
            </a:r>
          </a:p>
        </p:txBody>
      </p:sp>
      <p:sp>
        <p:nvSpPr>
          <p:cNvPr id="7" name="TextBox 2">
            <a:extLst>
              <a:ext uri="{FF2B5EF4-FFF2-40B4-BE49-F238E27FC236}">
                <a16:creationId xmlns:a16="http://schemas.microsoft.com/office/drawing/2014/main" id="{D0106ED4-6A22-6EC8-13CF-185EA51535D6}"/>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0" i="0" spc="100" baseline="0" dirty="0">
                <a:solidFill>
                  <a:srgbClr val="C8102E"/>
                </a:solidFill>
                <a:latin typeface="Obvia" panose="02000503040000020004" pitchFamily="50" charset="0"/>
              </a:rPr>
              <a:t>GAME-STYLE LEARNING</a:t>
            </a:r>
          </a:p>
        </p:txBody>
      </p:sp>
      <p:sp>
        <p:nvSpPr>
          <p:cNvPr id="8" name="TextBox 3">
            <a:extLst>
              <a:ext uri="{FF2B5EF4-FFF2-40B4-BE49-F238E27FC236}">
                <a16:creationId xmlns:a16="http://schemas.microsoft.com/office/drawing/2014/main" id="{8A6960CD-20DB-502F-8299-35253BB2E603}"/>
              </a:ext>
            </a:extLst>
          </p:cNvPr>
          <p:cNvSpPr txBox="1"/>
          <p:nvPr/>
        </p:nvSpPr>
        <p:spPr>
          <a:xfrm>
            <a:off x="250242" y="1277695"/>
            <a:ext cx="7534858"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spc="0" baseline="0" dirty="0">
                <a:solidFill>
                  <a:srgbClr val="00205B"/>
                </a:solidFill>
                <a:latin typeface="Acumin Pro" panose="020B0504020202020204" pitchFamily="34" charset="77"/>
              </a:rPr>
              <a:t>Kahoot! is a digital learning platform that uses quiz-style games to help students learn by making the information engaging in a fun way.</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As one of the biggest names in quiz-based learning, it's impressive that Kahoot! still offers a free-to-use platform, which makes it highly accessible for teachers and students alike. It's also a helpful tool for a hybrid class that uses both digital and classroom-based learning.</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The cloud-based service will work on most devices via a web browser. That means this is accessible for students in class or at home using laptops, tablets and smartphones.</a:t>
            </a:r>
          </a:p>
        </p:txBody>
      </p:sp>
      <p:pic>
        <p:nvPicPr>
          <p:cNvPr id="2052" name="Picture 4" descr="Kahoot! - Kahoot it Play Quiz Game and Join here">
            <a:extLst>
              <a:ext uri="{FF2B5EF4-FFF2-40B4-BE49-F238E27FC236}">
                <a16:creationId xmlns:a16="http://schemas.microsoft.com/office/drawing/2014/main" id="{92C48636-CDF7-AE68-4850-DDB0A47BD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41"/>
          <a:stretch/>
        </p:blipFill>
        <p:spPr bwMode="auto">
          <a:xfrm>
            <a:off x="7927288" y="1377750"/>
            <a:ext cx="3794812" cy="410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75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ahoot logo">
            <a:extLst>
              <a:ext uri="{FF2B5EF4-FFF2-40B4-BE49-F238E27FC236}">
                <a16:creationId xmlns:a16="http://schemas.microsoft.com/office/drawing/2014/main" id="{AE5C5F30-1499-51FD-79ED-C407B1E0B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958" y="409903"/>
            <a:ext cx="4918364" cy="27665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 INSTRUCTIONS</a:t>
            </a:r>
          </a:p>
        </p:txBody>
      </p:sp>
      <p:sp>
        <p:nvSpPr>
          <p:cNvPr id="9" name="TextBox 2">
            <a:extLst>
              <a:ext uri="{FF2B5EF4-FFF2-40B4-BE49-F238E27FC236}">
                <a16:creationId xmlns:a16="http://schemas.microsoft.com/office/drawing/2014/main" id="{EAB7A77F-B762-A503-05AB-37BD92C37540}"/>
              </a:ext>
            </a:extLst>
          </p:cNvPr>
          <p:cNvSpPr txBox="1"/>
          <p:nvPr/>
        </p:nvSpPr>
        <p:spPr>
          <a:xfrm>
            <a:off x="250242" y="937607"/>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PLAYERS</a:t>
            </a:r>
            <a:endParaRPr lang="en-US" sz="2200" b="1" i="0" spc="100" baseline="0" dirty="0">
              <a:solidFill>
                <a:srgbClr val="C8102E"/>
              </a:solidFill>
              <a:latin typeface="Obvia" panose="02000503040000020004" pitchFamily="50" charset="0"/>
            </a:endParaRPr>
          </a:p>
        </p:txBody>
      </p:sp>
      <p:sp>
        <p:nvSpPr>
          <p:cNvPr id="10" name="TextBox 3">
            <a:extLst>
              <a:ext uri="{FF2B5EF4-FFF2-40B4-BE49-F238E27FC236}">
                <a16:creationId xmlns:a16="http://schemas.microsoft.com/office/drawing/2014/main" id="{563DB3D3-1F79-44F7-BEE2-ED38A9F83F96}"/>
              </a:ext>
            </a:extLst>
          </p:cNvPr>
          <p:cNvSpPr txBox="1"/>
          <p:nvPr/>
        </p:nvSpPr>
        <p:spPr>
          <a:xfrm>
            <a:off x="250242" y="1393232"/>
            <a:ext cx="75348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On your smartphone, tablet or laptop, go to </a:t>
            </a:r>
            <a:r>
              <a:rPr lang="en-US" sz="2000" dirty="0">
                <a:solidFill>
                  <a:srgbClr val="002060"/>
                </a:solidFill>
                <a:latin typeface="Acumin Pro" panose="020B0504020202020204" pitchFamily="34" charset="77"/>
                <a:hlinkClick r:id="rId4">
                  <a:extLst>
                    <a:ext uri="{A12FA001-AC4F-418D-AE19-62706E023703}">
                      <ahyp:hlinkClr xmlns:ahyp="http://schemas.microsoft.com/office/drawing/2018/hyperlinkcolor" val="tx"/>
                    </a:ext>
                  </a:extLst>
                </a:hlinkClick>
              </a:rPr>
              <a:t>www.kahoot.it</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b="0" i="0" spc="0" baseline="0" dirty="0">
                <a:solidFill>
                  <a:srgbClr val="002060"/>
                </a:solidFill>
                <a:latin typeface="Acumin Pro" panose="020B0504020202020204" pitchFamily="34" charset="77"/>
              </a:rPr>
              <a:t>Wait for the instructor to </a:t>
            </a:r>
            <a:r>
              <a:rPr lang="en-US" sz="2000" dirty="0">
                <a:solidFill>
                  <a:srgbClr val="002060"/>
                </a:solidFill>
                <a:latin typeface="Acumin Pro" panose="020B0504020202020204" pitchFamily="34" charset="77"/>
              </a:rPr>
              <a:t>give you the </a:t>
            </a:r>
            <a:r>
              <a:rPr lang="en-US" sz="2000" b="1" dirty="0">
                <a:solidFill>
                  <a:srgbClr val="002060"/>
                </a:solidFill>
                <a:latin typeface="Acumin Pro" panose="020B0504020202020204" pitchFamily="34" charset="77"/>
              </a:rPr>
              <a:t>Game Pin</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Enter your first name and last initial </a:t>
            </a:r>
            <a:r>
              <a:rPr lang="en-US" sz="2000" b="1" u="sng" dirty="0">
                <a:solidFill>
                  <a:srgbClr val="002060"/>
                </a:solidFill>
                <a:latin typeface="Acumin Pro" panose="020B0504020202020204" pitchFamily="34" charset="77"/>
              </a:rPr>
              <a:t>ONLY</a:t>
            </a:r>
            <a:endParaRPr lang="en-US" sz="2000" b="1" i="0" u="sng" spc="0" baseline="0" dirty="0">
              <a:solidFill>
                <a:srgbClr val="002060"/>
              </a:solidFill>
              <a:latin typeface="Acumin Pro" panose="020B0504020202020204" pitchFamily="34" charset="77"/>
            </a:endParaRPr>
          </a:p>
        </p:txBody>
      </p:sp>
      <p:sp>
        <p:nvSpPr>
          <p:cNvPr id="12" name="TextBox 2">
            <a:extLst>
              <a:ext uri="{FF2B5EF4-FFF2-40B4-BE49-F238E27FC236}">
                <a16:creationId xmlns:a16="http://schemas.microsoft.com/office/drawing/2014/main" id="{287B0BEE-7367-C1E9-A829-76FB8B83D1CA}"/>
              </a:ext>
            </a:extLst>
          </p:cNvPr>
          <p:cNvSpPr txBox="1"/>
          <p:nvPr/>
        </p:nvSpPr>
        <p:spPr>
          <a:xfrm>
            <a:off x="250242" y="2466264"/>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INSTRUCTORS</a:t>
            </a:r>
            <a:endParaRPr lang="en-US" sz="2200" b="1" i="0" spc="100" baseline="0" dirty="0">
              <a:solidFill>
                <a:srgbClr val="C8102E"/>
              </a:solidFill>
              <a:latin typeface="Obvia" panose="02000503040000020004" pitchFamily="50" charset="0"/>
            </a:endParaRPr>
          </a:p>
        </p:txBody>
      </p:sp>
      <p:sp>
        <p:nvSpPr>
          <p:cNvPr id="13" name="TextBox 3">
            <a:extLst>
              <a:ext uri="{FF2B5EF4-FFF2-40B4-BE49-F238E27FC236}">
                <a16:creationId xmlns:a16="http://schemas.microsoft.com/office/drawing/2014/main" id="{B2BB08E4-B87D-5592-F5F3-317B22760F5D}"/>
              </a:ext>
            </a:extLst>
          </p:cNvPr>
          <p:cNvSpPr txBox="1"/>
          <p:nvPr/>
        </p:nvSpPr>
        <p:spPr>
          <a:xfrm>
            <a:off x="250242" y="2909183"/>
            <a:ext cx="11605786"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A Kahoot account can keep track of results, otherwise, you can play without an account</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hlinkClick r:id="rId5"/>
              </a:rPr>
              <a:t>https://create.kahoot.it/auth/login</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Create a free BASIC account (up to 50 users) or paid PRO account (up to 100 users)</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Click on the link below</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Game will open in an internet browser window</a:t>
            </a:r>
          </a:p>
        </p:txBody>
      </p:sp>
      <p:sp>
        <p:nvSpPr>
          <p:cNvPr id="17" name="TextBox 2">
            <a:extLst>
              <a:ext uri="{FF2B5EF4-FFF2-40B4-BE49-F238E27FC236}">
                <a16:creationId xmlns:a16="http://schemas.microsoft.com/office/drawing/2014/main" id="{C3AD6EA7-17D9-C343-709C-B305CA78A9B0}"/>
              </a:ext>
            </a:extLst>
          </p:cNvPr>
          <p:cNvSpPr txBox="1"/>
          <p:nvPr/>
        </p:nvSpPr>
        <p:spPr>
          <a:xfrm>
            <a:off x="1200580" y="5211765"/>
            <a:ext cx="9705109"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i="0" dirty="0">
                <a:solidFill>
                  <a:srgbClr val="333333"/>
                </a:solidFill>
                <a:effectLst/>
                <a:latin typeface="Obvia" panose="02000506040000020004" pitchFamily="50" charset="0"/>
                <a:hlinkClick r:id="rId6"/>
              </a:rPr>
              <a:t>USA Lacrosse Officials Development Program - PERSONAL FOULS : RULE 5</a:t>
            </a:r>
            <a:endParaRPr lang="en-US" sz="2800" b="1" i="0" spc="100" baseline="0" dirty="0">
              <a:solidFill>
                <a:srgbClr val="C8102E"/>
              </a:solidFill>
              <a:latin typeface="Obvia" panose="02000506040000020004" pitchFamily="50" charset="0"/>
            </a:endParaRPr>
          </a:p>
        </p:txBody>
      </p:sp>
    </p:spTree>
    <p:extLst>
      <p:ext uri="{BB962C8B-B14F-4D97-AF65-F5344CB8AC3E}">
        <p14:creationId xmlns:p14="http://schemas.microsoft.com/office/powerpoint/2010/main" val="1360686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5B0A893-86E8-B6C7-724F-C42F19C5CC56}"/>
              </a:ext>
            </a:extLst>
          </p:cNvPr>
          <p:cNvGraphicFramePr/>
          <p:nvPr>
            <p:extLst>
              <p:ext uri="{D42A27DB-BD31-4B8C-83A1-F6EECF244321}">
                <p14:modId xmlns:p14="http://schemas.microsoft.com/office/powerpoint/2010/main" val="3144998659"/>
              </p:ext>
            </p:extLst>
          </p:nvPr>
        </p:nvGraphicFramePr>
        <p:xfrm>
          <a:off x="261648" y="1182947"/>
          <a:ext cx="5834352" cy="4687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579BD33-F452-456D-AF82-A54D4BCF23B6}"/>
              </a:ext>
            </a:extLst>
          </p:cNvPr>
          <p:cNvSpPr txBox="1"/>
          <p:nvPr/>
        </p:nvSpPr>
        <p:spPr>
          <a:xfrm>
            <a:off x="261648" y="122119"/>
            <a:ext cx="647828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3 TYPES OF PERSONAL FOULS</a:t>
            </a:r>
          </a:p>
        </p:txBody>
      </p:sp>
      <p:pic>
        <p:nvPicPr>
          <p:cNvPr id="3" name="Content Placeholder 5" descr="Logo&#10;&#10;Description automatically generated">
            <a:extLst>
              <a:ext uri="{FF2B5EF4-FFF2-40B4-BE49-F238E27FC236}">
                <a16:creationId xmlns:a16="http://schemas.microsoft.com/office/drawing/2014/main" id="{29995B07-4BD0-5BF5-9DA0-15EF80F69615}"/>
              </a:ext>
            </a:extLst>
          </p:cNvPr>
          <p:cNvPicPr>
            <a:picLocks noChangeAspect="1"/>
          </p:cNvPicPr>
          <p:nvPr/>
        </p:nvPicPr>
        <p:blipFill rotWithShape="1">
          <a:blip r:embed="rId8">
            <a:extLst>
              <a:ext uri="{28A0092B-C50C-407E-A947-70E740481C1C}">
                <a14:useLocalDpi xmlns:a14="http://schemas.microsoft.com/office/drawing/2010/main" val="0"/>
              </a:ext>
            </a:extLst>
          </a:blip>
          <a:srcRect l="20510" r="23070"/>
          <a:stretch/>
        </p:blipFill>
        <p:spPr>
          <a:xfrm>
            <a:off x="6096000" y="10"/>
            <a:ext cx="60944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grpSp>
        <p:nvGrpSpPr>
          <p:cNvPr id="15" name="Group 14">
            <a:extLst>
              <a:ext uri="{FF2B5EF4-FFF2-40B4-BE49-F238E27FC236}">
                <a16:creationId xmlns:a16="http://schemas.microsoft.com/office/drawing/2014/main" id="{97E1B512-FACC-FD44-53A5-EB6A943313CE}"/>
              </a:ext>
            </a:extLst>
          </p:cNvPr>
          <p:cNvGrpSpPr/>
          <p:nvPr/>
        </p:nvGrpSpPr>
        <p:grpSpPr>
          <a:xfrm>
            <a:off x="261648" y="1749960"/>
            <a:ext cx="3168514" cy="1492096"/>
            <a:chOff x="261648" y="1749960"/>
            <a:chExt cx="3168514" cy="1492096"/>
          </a:xfrm>
        </p:grpSpPr>
        <p:sp>
          <p:nvSpPr>
            <p:cNvPr id="8" name="Arrow: Striped Right 7">
              <a:extLst>
                <a:ext uri="{FF2B5EF4-FFF2-40B4-BE49-F238E27FC236}">
                  <a16:creationId xmlns:a16="http://schemas.microsoft.com/office/drawing/2014/main" id="{01E71FD0-D99C-88D2-3814-A581F7BF1018}"/>
                </a:ext>
              </a:extLst>
            </p:cNvPr>
            <p:cNvSpPr/>
            <p:nvPr/>
          </p:nvSpPr>
          <p:spPr>
            <a:xfrm rot="2171449">
              <a:off x="386266" y="2586963"/>
              <a:ext cx="3043896" cy="655093"/>
            </a:xfrm>
            <a:prstGeom prst="strip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F592926-00CA-414C-8F1C-B748F1128882}"/>
                </a:ext>
              </a:extLst>
            </p:cNvPr>
            <p:cNvSpPr txBox="1"/>
            <p:nvPr/>
          </p:nvSpPr>
          <p:spPr>
            <a:xfrm>
              <a:off x="261648" y="1749960"/>
              <a:ext cx="1444322" cy="523220"/>
            </a:xfrm>
            <a:prstGeom prst="rect">
              <a:avLst/>
            </a:prstGeom>
            <a:solidFill>
              <a:srgbClr val="FFC000"/>
            </a:solidFill>
            <a:effectLst>
              <a:outerShdw blurRad="50800" dist="38100" dir="2700000" algn="tl" rotWithShape="0">
                <a:prstClr val="black">
                  <a:alpha val="40000"/>
                </a:prstClr>
              </a:outerShdw>
            </a:effectLst>
          </p:spPr>
          <p:txBody>
            <a:bodyPr wrap="square" rtlCol="0">
              <a:spAutoFit/>
            </a:bodyPr>
            <a:lstStyle/>
            <a:p>
              <a:pPr algn="ctr"/>
              <a:r>
                <a:rPr lang="en-US" sz="1400" b="1" dirty="0">
                  <a:latin typeface="Acumin Pro" panose="020B0504020202020204" pitchFamily="34" charset="0"/>
                </a:rPr>
                <a:t>CONTROL OF THE GAME</a:t>
              </a:r>
            </a:p>
          </p:txBody>
        </p:sp>
      </p:grpSp>
      <p:grpSp>
        <p:nvGrpSpPr>
          <p:cNvPr id="16" name="Group 15">
            <a:extLst>
              <a:ext uri="{FF2B5EF4-FFF2-40B4-BE49-F238E27FC236}">
                <a16:creationId xmlns:a16="http://schemas.microsoft.com/office/drawing/2014/main" id="{D139E223-09FA-3910-1D41-8A4D4688AC45}"/>
              </a:ext>
            </a:extLst>
          </p:cNvPr>
          <p:cNvGrpSpPr/>
          <p:nvPr/>
        </p:nvGrpSpPr>
        <p:grpSpPr>
          <a:xfrm>
            <a:off x="3013631" y="1749960"/>
            <a:ext cx="3082369" cy="1527470"/>
            <a:chOff x="3013631" y="1749960"/>
            <a:chExt cx="3082369" cy="1527470"/>
          </a:xfrm>
        </p:grpSpPr>
        <p:sp>
          <p:nvSpPr>
            <p:cNvPr id="9" name="Arrow: Striped Right 8">
              <a:extLst>
                <a:ext uri="{FF2B5EF4-FFF2-40B4-BE49-F238E27FC236}">
                  <a16:creationId xmlns:a16="http://schemas.microsoft.com/office/drawing/2014/main" id="{F1E21551-9D21-D96C-9BB6-2EFD8A3971FB}"/>
                </a:ext>
              </a:extLst>
            </p:cNvPr>
            <p:cNvSpPr/>
            <p:nvPr/>
          </p:nvSpPr>
          <p:spPr>
            <a:xfrm rot="8719817">
              <a:off x="3013631" y="2622337"/>
              <a:ext cx="3014599" cy="655093"/>
            </a:xfrm>
            <a:prstGeom prst="strip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4F4CD40-B90E-29B6-61D2-F3AAB323258E}"/>
                </a:ext>
              </a:extLst>
            </p:cNvPr>
            <p:cNvSpPr txBox="1"/>
            <p:nvPr/>
          </p:nvSpPr>
          <p:spPr>
            <a:xfrm>
              <a:off x="4651678" y="1749960"/>
              <a:ext cx="1444322" cy="523220"/>
            </a:xfrm>
            <a:prstGeom prst="rect">
              <a:avLst/>
            </a:prstGeom>
            <a:solidFill>
              <a:srgbClr val="FFC000"/>
            </a:solidFill>
            <a:effectLst>
              <a:outerShdw blurRad="50800" dist="38100" dir="2700000" algn="tl" rotWithShape="0">
                <a:prstClr val="black">
                  <a:alpha val="40000"/>
                </a:prstClr>
              </a:outerShdw>
            </a:effectLst>
          </p:spPr>
          <p:txBody>
            <a:bodyPr wrap="square" rtlCol="0">
              <a:spAutoFit/>
            </a:bodyPr>
            <a:lstStyle/>
            <a:p>
              <a:pPr algn="ctr"/>
              <a:r>
                <a:rPr lang="en-US" sz="1400" b="1" dirty="0">
                  <a:latin typeface="Acumin Pro" panose="020B0504020202020204" pitchFamily="34" charset="0"/>
                </a:rPr>
                <a:t>SAFETY OF THE GAME</a:t>
              </a:r>
            </a:p>
          </p:txBody>
        </p:sp>
      </p:grpSp>
      <p:grpSp>
        <p:nvGrpSpPr>
          <p:cNvPr id="17" name="Group 16">
            <a:extLst>
              <a:ext uri="{FF2B5EF4-FFF2-40B4-BE49-F238E27FC236}">
                <a16:creationId xmlns:a16="http://schemas.microsoft.com/office/drawing/2014/main" id="{E9BBAA0C-FF51-0DBA-2F39-CBDC61B48B5F}"/>
              </a:ext>
            </a:extLst>
          </p:cNvPr>
          <p:cNvGrpSpPr/>
          <p:nvPr/>
        </p:nvGrpSpPr>
        <p:grpSpPr>
          <a:xfrm>
            <a:off x="2496436" y="3890858"/>
            <a:ext cx="1444322" cy="2800412"/>
            <a:chOff x="2496436" y="3890858"/>
            <a:chExt cx="1444322" cy="2800412"/>
          </a:xfrm>
        </p:grpSpPr>
        <p:sp>
          <p:nvSpPr>
            <p:cNvPr id="13" name="Arrow: Striped Right 12">
              <a:extLst>
                <a:ext uri="{FF2B5EF4-FFF2-40B4-BE49-F238E27FC236}">
                  <a16:creationId xmlns:a16="http://schemas.microsoft.com/office/drawing/2014/main" id="{77C3047C-8CBA-4277-748E-9FE42AEF9EAF}"/>
                </a:ext>
              </a:extLst>
            </p:cNvPr>
            <p:cNvSpPr/>
            <p:nvPr/>
          </p:nvSpPr>
          <p:spPr>
            <a:xfrm rot="16200000">
              <a:off x="1909035" y="4872873"/>
              <a:ext cx="2619124" cy="655093"/>
            </a:xfrm>
            <a:prstGeom prst="strip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3463CCD-74FB-2C7E-AEC4-C28CD43542A2}"/>
                </a:ext>
              </a:extLst>
            </p:cNvPr>
            <p:cNvSpPr txBox="1"/>
            <p:nvPr/>
          </p:nvSpPr>
          <p:spPr>
            <a:xfrm>
              <a:off x="2496436" y="6168050"/>
              <a:ext cx="1444322" cy="523220"/>
            </a:xfrm>
            <a:prstGeom prst="rect">
              <a:avLst/>
            </a:prstGeom>
            <a:solidFill>
              <a:srgbClr val="FFC000"/>
            </a:solidFill>
            <a:effectLst>
              <a:outerShdw blurRad="50800" dist="38100" dir="2700000" algn="tl" rotWithShape="0">
                <a:prstClr val="black">
                  <a:alpha val="40000"/>
                </a:prstClr>
              </a:outerShdw>
            </a:effectLst>
          </p:spPr>
          <p:txBody>
            <a:bodyPr wrap="square" rtlCol="0">
              <a:spAutoFit/>
            </a:bodyPr>
            <a:lstStyle/>
            <a:p>
              <a:pPr algn="ctr"/>
              <a:r>
                <a:rPr lang="en-US" sz="1400" b="1" dirty="0">
                  <a:latin typeface="Acumin Pro" panose="020B0504020202020204" pitchFamily="34" charset="0"/>
                </a:rPr>
                <a:t>CREW</a:t>
              </a:r>
            </a:p>
            <a:p>
              <a:pPr algn="ctr"/>
              <a:r>
                <a:rPr lang="en-US" sz="1400" b="1" dirty="0">
                  <a:latin typeface="Acumin Pro" panose="020B0504020202020204" pitchFamily="34" charset="0"/>
                </a:rPr>
                <a:t>CREDIBILITY</a:t>
              </a:r>
            </a:p>
          </p:txBody>
        </p:sp>
      </p:grpSp>
    </p:spTree>
    <p:extLst>
      <p:ext uri="{BB962C8B-B14F-4D97-AF65-F5344CB8AC3E}">
        <p14:creationId xmlns:p14="http://schemas.microsoft.com/office/powerpoint/2010/main" val="343617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1043299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F3E2E6C4-5847-4309-B63C-B99AEBA8D063}"/>
              </a:ext>
            </a:extLst>
          </p:cNvPr>
          <p:cNvGraphicFramePr/>
          <p:nvPr>
            <p:extLst>
              <p:ext uri="{D42A27DB-BD31-4B8C-83A1-F6EECF244321}">
                <p14:modId xmlns:p14="http://schemas.microsoft.com/office/powerpoint/2010/main" val="547662444"/>
              </p:ext>
            </p:extLst>
          </p:nvPr>
        </p:nvGraphicFramePr>
        <p:xfrm>
          <a:off x="4062845" y="1340860"/>
          <a:ext cx="7200899" cy="5070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06BABFD-DA1F-4F22-A2DC-DA3A15D29095}"/>
              </a:ext>
            </a:extLst>
          </p:cNvPr>
          <p:cNvSpPr txBox="1"/>
          <p:nvPr/>
        </p:nvSpPr>
        <p:spPr>
          <a:xfrm>
            <a:off x="321343" y="209781"/>
            <a:ext cx="9595262"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0"/>
              </a:rPr>
              <a:t>WHAT ARE THE PERSONAL FOULS?</a:t>
            </a:r>
          </a:p>
        </p:txBody>
      </p:sp>
      <p:sp>
        <p:nvSpPr>
          <p:cNvPr id="13" name="TextBox 12">
            <a:extLst>
              <a:ext uri="{FF2B5EF4-FFF2-40B4-BE49-F238E27FC236}">
                <a16:creationId xmlns:a16="http://schemas.microsoft.com/office/drawing/2014/main" id="{E2C2D7D5-AC1C-496D-82F8-50A498ACB960}"/>
              </a:ext>
            </a:extLst>
          </p:cNvPr>
          <p:cNvSpPr txBox="1"/>
          <p:nvPr/>
        </p:nvSpPr>
        <p:spPr>
          <a:xfrm>
            <a:off x="321343" y="2945001"/>
            <a:ext cx="3844636" cy="1200329"/>
          </a:xfrm>
          <a:prstGeom prst="rect">
            <a:avLst/>
          </a:prstGeom>
          <a:noFill/>
        </p:spPr>
        <p:txBody>
          <a:bodyPr wrap="square" rtlCol="0">
            <a:spAutoFit/>
          </a:bodyPr>
          <a:lstStyle/>
          <a:p>
            <a:r>
              <a:rPr lang="en-US" sz="7200" b="1" spc="600" dirty="0">
                <a:solidFill>
                  <a:srgbClr val="C00000"/>
                </a:solidFill>
                <a:latin typeface="Obvia" panose="02000503040000020004" pitchFamily="50" charset="0"/>
              </a:rPr>
              <a:t>SAFETY</a:t>
            </a:r>
          </a:p>
        </p:txBody>
      </p:sp>
    </p:spTree>
    <p:extLst>
      <p:ext uri="{BB962C8B-B14F-4D97-AF65-F5344CB8AC3E}">
        <p14:creationId xmlns:p14="http://schemas.microsoft.com/office/powerpoint/2010/main" val="3924877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2BE10C-BCD6-4A6F-A319-E698B0C0C1DD}"/>
              </a:ext>
            </a:extLst>
          </p:cNvPr>
          <p:cNvSpPr txBox="1"/>
          <p:nvPr/>
        </p:nvSpPr>
        <p:spPr>
          <a:xfrm>
            <a:off x="357555" y="244819"/>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CROSSCHECK</a:t>
            </a:r>
          </a:p>
        </p:txBody>
      </p:sp>
      <p:pic>
        <p:nvPicPr>
          <p:cNvPr id="2" name="Picture 5">
            <a:extLst>
              <a:ext uri="{FF2B5EF4-FFF2-40B4-BE49-F238E27FC236}">
                <a16:creationId xmlns:a16="http://schemas.microsoft.com/office/drawing/2014/main" id="{7178286F-3722-4648-690A-B3D32A2F5EC7}"/>
              </a:ext>
            </a:extLst>
          </p:cNvPr>
          <p:cNvPicPr>
            <a:picLocks noChangeAspect="1"/>
          </p:cNvPicPr>
          <p:nvPr/>
        </p:nvPicPr>
        <p:blipFill rotWithShape="1">
          <a:blip r:embed="rId3"/>
          <a:srcRect l="21372" r="615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 Placeholder 3">
            <a:extLst>
              <a:ext uri="{FF2B5EF4-FFF2-40B4-BE49-F238E27FC236}">
                <a16:creationId xmlns:a16="http://schemas.microsoft.com/office/drawing/2014/main" id="{D8483391-D62D-51A5-16C3-6C3046EFD420}"/>
              </a:ext>
            </a:extLst>
          </p:cNvPr>
          <p:cNvSpPr txBox="1">
            <a:spLocks/>
          </p:cNvSpPr>
          <p:nvPr/>
        </p:nvSpPr>
        <p:spPr>
          <a:xfrm>
            <a:off x="357555" y="1140166"/>
            <a:ext cx="4883490" cy="4857154"/>
          </a:xfrm>
          <a:prstGeom prst="rect">
            <a:avLst/>
          </a:prstGeom>
        </p:spPr>
        <p:txBody>
          <a:bodyPr vert="horz" lIns="121920" tIns="60960" rIns="121920" bIns="6096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latin typeface="Obvia" panose="02000503040000020004" pitchFamily="50" charset="0"/>
              </a:rPr>
              <a:t>Part of the crosse between the hands</a:t>
            </a:r>
          </a:p>
          <a:p>
            <a:r>
              <a:rPr lang="en-US" sz="3200" b="1" dirty="0">
                <a:latin typeface="Obvia" panose="02000503040000020004" pitchFamily="50" charset="0"/>
              </a:rPr>
              <a:t>Thrusting</a:t>
            </a:r>
          </a:p>
          <a:p>
            <a:r>
              <a:rPr lang="en-US" sz="3200" b="1" dirty="0">
                <a:latin typeface="Obvia" panose="02000503040000020004" pitchFamily="50" charset="0"/>
              </a:rPr>
              <a:t>Holding arms extended</a:t>
            </a:r>
          </a:p>
          <a:p>
            <a:r>
              <a:rPr lang="en-US" sz="3200" b="1" dirty="0">
                <a:latin typeface="Obvia" panose="02000503040000020004" pitchFamily="50" charset="0"/>
              </a:rPr>
              <a:t>Look for separation and a DEFINITIVE thrusting motion</a:t>
            </a:r>
          </a:p>
        </p:txBody>
      </p:sp>
    </p:spTree>
    <p:extLst>
      <p:ext uri="{BB962C8B-B14F-4D97-AF65-F5344CB8AC3E}">
        <p14:creationId xmlns:p14="http://schemas.microsoft.com/office/powerpoint/2010/main" val="3891930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rosscheck - Rule 5 Presentation">
            <a:hlinkClick r:id="" action="ppaction://media"/>
            <a:extLst>
              <a:ext uri="{FF2B5EF4-FFF2-40B4-BE49-F238E27FC236}">
                <a16:creationId xmlns:a16="http://schemas.microsoft.com/office/drawing/2014/main" id="{0F20845E-0D73-3A9E-54E8-B47E8FAE998C}"/>
              </a:ext>
            </a:extLst>
          </p:cNvPr>
          <p:cNvPicPr>
            <a:picLocks noRot="1" noChangeAspect="1"/>
          </p:cNvPicPr>
          <p:nvPr>
            <a:videoFile r:link="rId1"/>
          </p:nvPr>
        </p:nvPicPr>
        <p:blipFill>
          <a:blip r:embed="rId4"/>
          <a:stretch>
            <a:fillRect/>
          </a:stretch>
        </p:blipFill>
        <p:spPr>
          <a:xfrm>
            <a:off x="1524000" y="1246850"/>
            <a:ext cx="9144000" cy="5202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BAA17986-E49D-D08C-93E7-63519D0EF689}"/>
              </a:ext>
            </a:extLst>
          </p:cNvPr>
          <p:cNvSpPr>
            <a:spLocks noGrp="1"/>
          </p:cNvSpPr>
          <p:nvPr>
            <p:ph type="title"/>
          </p:nvPr>
        </p:nvSpPr>
        <p:spPr/>
        <p:txBody>
          <a:bodyPr/>
          <a:lstStyle/>
          <a:p>
            <a:r>
              <a:rPr lang="en-US" dirty="0"/>
              <a:t>CROSSCHECK VIDEO</a:t>
            </a:r>
          </a:p>
        </p:txBody>
      </p:sp>
    </p:spTree>
    <p:extLst>
      <p:ext uri="{BB962C8B-B14F-4D97-AF65-F5344CB8AC3E}">
        <p14:creationId xmlns:p14="http://schemas.microsoft.com/office/powerpoint/2010/main" val="386132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D2030ADE-49B0-49EC-9EF8-A4EE5E91E278}"/>
              </a:ext>
            </a:extLst>
          </p:cNvPr>
          <p:cNvPicPr>
            <a:picLocks noGrp="1" noChangeAspect="1"/>
          </p:cNvPicPr>
          <p:nvPr>
            <p:ph idx="4294967295"/>
          </p:nvPr>
        </p:nvPicPr>
        <p:blipFill rotWithShape="1">
          <a:blip r:embed="rId3"/>
          <a:srcRect l="2006" r="8880"/>
          <a:stretch/>
        </p:blipFill>
        <p:spPr>
          <a:xfrm>
            <a:off x="3395607" y="10"/>
            <a:ext cx="8793344"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3">
            <a:extLst>
              <a:ext uri="{FF2B5EF4-FFF2-40B4-BE49-F238E27FC236}">
                <a16:creationId xmlns:a16="http://schemas.microsoft.com/office/drawing/2014/main" id="{549C31EB-51B9-EDF2-92C8-1C31D2DDB057}"/>
              </a:ext>
            </a:extLst>
          </p:cNvPr>
          <p:cNvSpPr txBox="1">
            <a:spLocks/>
          </p:cNvSpPr>
          <p:nvPr/>
        </p:nvSpPr>
        <p:spPr>
          <a:xfrm>
            <a:off x="192452" y="936625"/>
            <a:ext cx="4446588" cy="3119438"/>
          </a:xfrm>
          <a:prstGeom prst="rect">
            <a:avLst/>
          </a:prstGeom>
        </p:spPr>
        <p:txBody>
          <a:bodyPr vert="horz" lIns="121920" tIns="60960" rIns="121920" bIns="6096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Obvia" panose="02000503040000020004" pitchFamily="50" charset="0"/>
                <a:cs typeface="Helvetica"/>
              </a:rPr>
              <a:t>More than 5-yards  from loose ball</a:t>
            </a:r>
          </a:p>
          <a:p>
            <a:r>
              <a:rPr lang="en-US" b="1" dirty="0">
                <a:latin typeface="Obvia" panose="02000503040000020004" pitchFamily="50" charset="0"/>
                <a:cs typeface="Helvetica"/>
              </a:rPr>
              <a:t>From the rear or below the waist </a:t>
            </a:r>
            <a:endParaRPr lang="en-US" b="1" dirty="0">
              <a:latin typeface="Obvia" panose="02000503040000020004" pitchFamily="50" charset="0"/>
            </a:endParaRPr>
          </a:p>
          <a:p>
            <a:r>
              <a:rPr lang="en-US" b="1" dirty="0">
                <a:latin typeface="Obvia" panose="02000503040000020004" pitchFamily="50" charset="0"/>
                <a:ea typeface="Calibri"/>
                <a:cs typeface="Helvetica"/>
              </a:rPr>
              <a:t>Player on the ground</a:t>
            </a:r>
          </a:p>
          <a:p>
            <a:r>
              <a:rPr lang="en-US" b="1" dirty="0">
                <a:latin typeface="Obvia" panose="02000503040000020004" pitchFamily="50" charset="0"/>
                <a:cs typeface="Helvetica"/>
              </a:rPr>
              <a:t>Can still be 1-Minute</a:t>
            </a:r>
            <a:endParaRPr lang="en-US" b="1" dirty="0">
              <a:latin typeface="Obvia" panose="02000503040000020004" pitchFamily="50" charset="0"/>
            </a:endParaRPr>
          </a:p>
        </p:txBody>
      </p:sp>
      <p:sp>
        <p:nvSpPr>
          <p:cNvPr id="3" name="TextBox 2">
            <a:extLst>
              <a:ext uri="{FF2B5EF4-FFF2-40B4-BE49-F238E27FC236}">
                <a16:creationId xmlns:a16="http://schemas.microsoft.com/office/drawing/2014/main" id="{F6AFF994-8192-9155-FEB2-36678F9D0D6C}"/>
              </a:ext>
            </a:extLst>
          </p:cNvPr>
          <p:cNvSpPr txBox="1"/>
          <p:nvPr/>
        </p:nvSpPr>
        <p:spPr>
          <a:xfrm>
            <a:off x="192455" y="114023"/>
            <a:ext cx="5738445"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ILLEGAL BODY CHECK</a:t>
            </a:r>
          </a:p>
        </p:txBody>
      </p:sp>
    </p:spTree>
    <p:extLst>
      <p:ext uri="{BB962C8B-B14F-4D97-AF65-F5344CB8AC3E}">
        <p14:creationId xmlns:p14="http://schemas.microsoft.com/office/powerpoint/2010/main" val="171894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heel(1)">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heel(1)">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heel(1)">
                                      <p:cBhvr>
                                        <p:cTn id="2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laying lacrosse&#10;&#10;Description automatically generated with medium confidence">
            <a:extLst>
              <a:ext uri="{FF2B5EF4-FFF2-40B4-BE49-F238E27FC236}">
                <a16:creationId xmlns:a16="http://schemas.microsoft.com/office/drawing/2014/main" id="{7C03D43E-401A-74AA-74AE-DEFC01FE69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395" b="90605" l="40972" r="88611">
                        <a14:foregroundMark x1="41667" y1="25261" x2="41667" y2="25261"/>
                        <a14:foregroundMark x1="45972" y1="30689" x2="45972" y2="30689"/>
                        <a14:foregroundMark x1="47917" y1="34447" x2="47917" y2="34447"/>
                        <a14:foregroundMark x1="45833" y1="87056" x2="45833" y2="87056"/>
                        <a14:foregroundMark x1="41806" y1="88309" x2="41806" y2="88309"/>
                        <a14:foregroundMark x1="41111" y1="88309" x2="41111" y2="88309"/>
                        <a14:foregroundMark x1="88611" y1="90605" x2="88611" y2="90605"/>
                        <a14:foregroundMark x1="85278" y1="76618" x2="85278" y2="76618"/>
                        <a14:foregroundMark x1="41250" y1="88935" x2="41250" y2="88935"/>
                      </a14:backgroundRemoval>
                    </a14:imgEffect>
                  </a14:imgLayer>
                </a14:imgProps>
              </a:ext>
            </a:extLst>
          </a:blip>
          <a:srcRect l="36199" r="6491"/>
          <a:stretch/>
        </p:blipFill>
        <p:spPr>
          <a:xfrm>
            <a:off x="4948847" y="-1679943"/>
            <a:ext cx="7082598" cy="8221776"/>
          </a:xfrm>
          <a:prstGeom prst="rect">
            <a:avLst/>
          </a:prstGeom>
        </p:spPr>
      </p:pic>
      <p:graphicFrame>
        <p:nvGraphicFramePr>
          <p:cNvPr id="3" name="Diagram 2">
            <a:extLst>
              <a:ext uri="{FF2B5EF4-FFF2-40B4-BE49-F238E27FC236}">
                <a16:creationId xmlns:a16="http://schemas.microsoft.com/office/drawing/2014/main" id="{8736E0AF-BFFA-4A99-B587-5D4EB16E3691}"/>
              </a:ext>
            </a:extLst>
          </p:cNvPr>
          <p:cNvGraphicFramePr/>
          <p:nvPr>
            <p:extLst>
              <p:ext uri="{D42A27DB-BD31-4B8C-83A1-F6EECF244321}">
                <p14:modId xmlns:p14="http://schemas.microsoft.com/office/powerpoint/2010/main" val="1822884505"/>
              </p:ext>
            </p:extLst>
          </p:nvPr>
        </p:nvGraphicFramePr>
        <p:xfrm>
          <a:off x="0" y="1076324"/>
          <a:ext cx="6195883" cy="51374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85140557-A283-43B2-9DDF-F2E6F8187218}"/>
              </a:ext>
            </a:extLst>
          </p:cNvPr>
          <p:cNvSpPr txBox="1"/>
          <p:nvPr/>
        </p:nvSpPr>
        <p:spPr>
          <a:xfrm>
            <a:off x="160555" y="174877"/>
            <a:ext cx="761629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CHECKS INVOLVING THE HEAD/NECK</a:t>
            </a:r>
          </a:p>
        </p:txBody>
      </p:sp>
      <p:sp>
        <p:nvSpPr>
          <p:cNvPr id="21" name="Star: 12 Points 20">
            <a:extLst>
              <a:ext uri="{FF2B5EF4-FFF2-40B4-BE49-F238E27FC236}">
                <a16:creationId xmlns:a16="http://schemas.microsoft.com/office/drawing/2014/main" id="{495C0B2F-B082-1039-B2E9-592C1CFDA4C7}"/>
              </a:ext>
            </a:extLst>
          </p:cNvPr>
          <p:cNvSpPr/>
          <p:nvPr/>
        </p:nvSpPr>
        <p:spPr>
          <a:xfrm>
            <a:off x="1986951" y="2899914"/>
            <a:ext cx="2214112" cy="1380224"/>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cumin Pro Condensed"/>
                <a:ea typeface="Calibri"/>
                <a:cs typeface="Calibri"/>
              </a:rPr>
              <a:t>ALWAYS</a:t>
            </a:r>
          </a:p>
          <a:p>
            <a:pPr algn="ctr"/>
            <a:r>
              <a:rPr lang="en-US" b="1" dirty="0">
                <a:latin typeface="Acumin Pro Condensed"/>
                <a:ea typeface="Calibri"/>
                <a:cs typeface="Calibri"/>
              </a:rPr>
              <a:t>2 or 3</a:t>
            </a:r>
          </a:p>
          <a:p>
            <a:pPr algn="ctr"/>
            <a:r>
              <a:rPr lang="en-US" b="1" dirty="0">
                <a:latin typeface="Acumin Pro Condensed"/>
                <a:ea typeface="Calibri"/>
                <a:cs typeface="Calibri"/>
              </a:rPr>
              <a:t>MINUTE</a:t>
            </a:r>
          </a:p>
        </p:txBody>
      </p:sp>
    </p:spTree>
    <p:extLst>
      <p:ext uri="{BB962C8B-B14F-4D97-AF65-F5344CB8AC3E}">
        <p14:creationId xmlns:p14="http://schemas.microsoft.com/office/powerpoint/2010/main" val="33979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_Template_2019" id="{92DF7255-E76B-4466-B7DC-8C1E9276A190}" vid="{EF159D90-8A4C-4732-B7FB-EE0EE1988E1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AL">
      <a:majorFont>
        <a:latin typeface="Obvia"/>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6" ma:contentTypeDescription="Create a new document." ma:contentTypeScope="" ma:versionID="7a3c8e08b3b57451cdf4b0f26fff4a7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439dac9f7af2cff4708109057b0dc24e"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A92CDC-36BB-49EA-84A0-FF7CF5DAA4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5E185A-0405-4A20-BECF-0E4BABEC212F}">
  <ds:schemaRefs>
    <ds:schemaRef ds:uri="http://schemas.openxmlformats.org/package/2006/metadata/core-properties"/>
    <ds:schemaRef ds:uri="http://schemas.microsoft.com/office/2006/metadata/properties"/>
    <ds:schemaRef ds:uri="91965e93-ae8c-442d-9ec4-149738af66dd"/>
    <ds:schemaRef ds:uri="http://purl.org/dc/dcmitype/"/>
    <ds:schemaRef ds:uri="f4bcc57d-5958-4083-8f93-a1c6c20683a6"/>
    <ds:schemaRef ds:uri="http://schemas.microsoft.com/office/2006/documentManagement/types"/>
    <ds:schemaRef ds:uri="http://purl.org/dc/term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BA57BD7D-1B2A-4460-8BC7-D347C66110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11353</TotalTime>
  <Words>3340</Words>
  <Application>Microsoft Office PowerPoint</Application>
  <PresentationFormat>Widescreen</PresentationFormat>
  <Paragraphs>451</Paragraphs>
  <Slides>40</Slides>
  <Notes>40</Notes>
  <HiddenSlides>0</HiddenSlides>
  <MMClips>15</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40</vt:i4>
      </vt:variant>
    </vt:vector>
  </HeadingPairs>
  <TitlesOfParts>
    <vt:vector size="54" baseType="lpstr">
      <vt:lpstr>Acumin Pro Condensed</vt:lpstr>
      <vt:lpstr>Calibri Light</vt:lpstr>
      <vt:lpstr>Alt Gothic Comp ATF</vt:lpstr>
      <vt:lpstr>Dharma Gothic M Bold</vt:lpstr>
      <vt:lpstr>Calibri</vt:lpstr>
      <vt:lpstr>Obvia</vt:lpstr>
      <vt:lpstr>Wingdings</vt:lpstr>
      <vt:lpstr>Obvia Wide Medium</vt:lpstr>
      <vt:lpstr>Acumin Pro</vt:lpstr>
      <vt:lpstr>Obiva</vt:lpstr>
      <vt:lpstr>Arial</vt:lpstr>
      <vt:lpstr>Office Theme</vt:lpstr>
      <vt:lpstr>Body/Content</vt:lpstr>
      <vt:lpstr>Custom Design</vt:lpstr>
      <vt:lpstr>PowerPoint Presentation</vt:lpstr>
      <vt:lpstr>PowerPoint Presentation</vt:lpstr>
      <vt:lpstr>PowerPoint Presentation</vt:lpstr>
      <vt:lpstr>PowerPoint Presentation</vt:lpstr>
      <vt:lpstr>PowerPoint Presentation</vt:lpstr>
      <vt:lpstr>PowerPoint Presentation</vt:lpstr>
      <vt:lpstr>CROSSCHECK VIDEO</vt:lpstr>
      <vt:lpstr>PowerPoint Presentation</vt:lpstr>
      <vt:lpstr>PowerPoint Presentation</vt:lpstr>
      <vt:lpstr>CHECK TO HEAD/NECK AREA VIDEO</vt:lpstr>
      <vt:lpstr>PowerPoint Presentation</vt:lpstr>
      <vt:lpstr>DEFENSELESS PLAYER VIDEO</vt:lpstr>
      <vt:lpstr>PowerPoint Presentation</vt:lpstr>
      <vt:lpstr>TARGETING VIDEO</vt:lpstr>
      <vt:lpstr>PowerPoint Presentation</vt:lpstr>
      <vt:lpstr>SLASHING VIDEO</vt:lpstr>
      <vt:lpstr>SLASHING VIDEO</vt:lpstr>
      <vt:lpstr>PowerPoint Presentation</vt:lpstr>
      <vt:lpstr>TRIPPING VIDEO</vt:lpstr>
      <vt:lpstr>PowerPoint Presentation</vt:lpstr>
      <vt:lpstr>UNNECESSARY ROUGHNESS – LATE HIT VIDEO </vt:lpstr>
      <vt:lpstr>UNNECESSARY ROUGHNESS – RUNNING THROUGH A PICK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mjoyner@usalacrosse.com</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Marty Joyner</dc:creator>
  <cp:lastModifiedBy>Marty Joyner</cp:lastModifiedBy>
  <cp:revision>491</cp:revision>
  <dcterms:created xsi:type="dcterms:W3CDTF">2021-08-11T16:38:25Z</dcterms:created>
  <dcterms:modified xsi:type="dcterms:W3CDTF">2022-11-30T17:46:55Z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0x0101004FF246980BFB2340B1C845AE60DDB038</vt:lpwstr>
  </property>
  <property fmtid="{D5CDD505-2E9C-101B-9397-08002B2CF9AE}" pid="3" name="MediaServiceImageTags">
    <vt:lpwstr/>
  </property>
</Properties>
</file>