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Lst>
  <p:notesMasterIdLst>
    <p:notesMasterId r:id="rId24"/>
  </p:notesMasterIdLst>
  <p:handoutMasterIdLst>
    <p:handoutMasterId r:id="rId25"/>
  </p:handoutMasterIdLst>
  <p:sldIdLst>
    <p:sldId id="311" r:id="rId2"/>
    <p:sldId id="309" r:id="rId3"/>
    <p:sldId id="270" r:id="rId4"/>
    <p:sldId id="259" r:id="rId5"/>
    <p:sldId id="310" r:id="rId6"/>
    <p:sldId id="272" r:id="rId7"/>
    <p:sldId id="260" r:id="rId8"/>
    <p:sldId id="385" r:id="rId9"/>
    <p:sldId id="292" r:id="rId10"/>
    <p:sldId id="293" r:id="rId11"/>
    <p:sldId id="283" r:id="rId12"/>
    <p:sldId id="291" r:id="rId13"/>
    <p:sldId id="294" r:id="rId14"/>
    <p:sldId id="295" r:id="rId15"/>
    <p:sldId id="297" r:id="rId16"/>
    <p:sldId id="287" r:id="rId17"/>
    <p:sldId id="296" r:id="rId18"/>
    <p:sldId id="306" r:id="rId19"/>
    <p:sldId id="308" r:id="rId20"/>
    <p:sldId id="381" r:id="rId21"/>
    <p:sldId id="383" r:id="rId22"/>
    <p:sldId id="384" r:id="rId23"/>
  </p:sldIdLst>
  <p:sldSz cx="12192000" cy="6858000"/>
  <p:notesSz cx="6858000" cy="9144000"/>
  <p:embeddedFontLst>
    <p:embeddedFont>
      <p:font typeface="Acumin Pro" panose="020B0504020202020204" pitchFamily="34" charset="0"/>
      <p:regular r:id="rId26"/>
      <p:bold r:id="rId27"/>
      <p:italic r:id="rId28"/>
      <p:boldItalic r:id="rId29"/>
    </p:embeddedFont>
    <p:embeddedFont>
      <p:font typeface="Acumin Pro Condensed" panose="020B0506020202020204" pitchFamily="34" charset="0"/>
      <p:regular r:id="rId30"/>
      <p:bold r:id="rId31"/>
      <p:italic r:id="rId32"/>
      <p:boldItalic r:id="rId33"/>
    </p:embeddedFont>
    <p:embeddedFont>
      <p:font typeface="Alt Gothic Comp ATF" panose="020B0608040502040204" pitchFamily="34" charset="0"/>
      <p:regular r:id="rId34"/>
      <p:bold r:id="rId35"/>
    </p:embeddedFont>
    <p:embeddedFont>
      <p:font typeface="Alt Gothic Comp ATF Blk" panose="020B0604020202020204" charset="0"/>
      <p:bold r:id="rId36"/>
    </p:embeddedFont>
    <p:embeddedFont>
      <p:font typeface="Calibri" panose="020F0502020204030204" pitchFamily="34" charset="0"/>
      <p:regular r:id="rId37"/>
      <p:bold r:id="rId38"/>
      <p:italic r:id="rId39"/>
      <p:boldItalic r:id="rId40"/>
    </p:embeddedFont>
    <p:embeddedFont>
      <p:font typeface="Obvia" panose="02000506040000020004" pitchFamily="50" charset="0"/>
      <p:regular r:id="rId41"/>
      <p:bold r:id="rId42"/>
      <p:italic r:id="rId43"/>
      <p:boldItalic r:id="rId44"/>
    </p:embeddedFont>
    <p:embeddedFont>
      <p:font typeface="Obvia Wide Medium" panose="020B060402020202020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1B665-7C00-4A90-A952-362A52609D7A}" v="11" dt="2022-12-01T18:54:32.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0" autoAdjust="0"/>
    <p:restoredTop sz="72385" autoAdjust="0"/>
  </p:normalViewPr>
  <p:slideViewPr>
    <p:cSldViewPr snapToGrid="0" snapToObjects="1">
      <p:cViewPr varScale="1">
        <p:scale>
          <a:sx n="48" d="100"/>
          <a:sy n="48" d="100"/>
        </p:scale>
        <p:origin x="1024" y="52"/>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snapToObjects="1">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s>
</file>

<file path=ppt/diagrams/_rels/data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6102BB-EEFE-4EEA-BBA9-77501D5364DA}"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8DE3ED6C-F477-460C-AF26-247402F88D7A}">
      <dgm:prSet phldrT="[Text]"/>
      <dgm:spPr/>
      <dgm:t>
        <a:bodyPr/>
        <a:lstStyle/>
        <a:p>
          <a:pPr algn="ctr"/>
          <a:r>
            <a:rPr lang="en-US" dirty="0">
              <a:latin typeface="Obvia" panose="02000503040000020004" pitchFamily="50" charset="0"/>
            </a:rPr>
            <a:t>Foul Occurs</a:t>
          </a:r>
        </a:p>
      </dgm:t>
    </dgm:pt>
    <dgm:pt modelId="{8AE6700F-031A-43E6-8120-F96AEF10949A}" type="parTrans" cxnId="{6E1C1EDF-4668-427E-BDAB-5655AD539F46}">
      <dgm:prSet/>
      <dgm:spPr/>
      <dgm:t>
        <a:bodyPr/>
        <a:lstStyle/>
        <a:p>
          <a:endParaRPr lang="en-US"/>
        </a:p>
      </dgm:t>
    </dgm:pt>
    <dgm:pt modelId="{8EE6BDB5-0DF9-42D4-BF48-62A352E0D055}" type="sibTrans" cxnId="{6E1C1EDF-4668-427E-BDAB-5655AD539F46}">
      <dgm:prSet/>
      <dgm:spPr/>
      <dgm:t>
        <a:bodyPr/>
        <a:lstStyle/>
        <a:p>
          <a:endParaRPr lang="en-US"/>
        </a:p>
      </dgm:t>
    </dgm:pt>
    <dgm:pt modelId="{B936A131-6C42-414F-9B1F-B0DB290DE0D3}">
      <dgm:prSet phldrT="[Text]"/>
      <dgm:spPr/>
      <dgm:t>
        <a:bodyPr/>
        <a:lstStyle/>
        <a:p>
          <a:pPr algn="ctr"/>
          <a:r>
            <a:rPr lang="en-US">
              <a:latin typeface="Obvia" panose="02000503040000020004" pitchFamily="50" charset="0"/>
            </a:rPr>
            <a:t>Loose Ball</a:t>
          </a:r>
        </a:p>
      </dgm:t>
    </dgm:pt>
    <dgm:pt modelId="{B873E029-FC26-4332-A793-929C79775FA5}" type="parTrans" cxnId="{33B30226-9F06-4059-98A6-65517F36C272}">
      <dgm:prSet/>
      <dgm:spPr/>
      <dgm:t>
        <a:bodyPr/>
        <a:lstStyle/>
        <a:p>
          <a:endParaRPr lang="en-US"/>
        </a:p>
      </dgm:t>
    </dgm:pt>
    <dgm:pt modelId="{F48E1F07-27B3-4500-BA72-1F30D1EF0E6E}" type="sibTrans" cxnId="{33B30226-9F06-4059-98A6-65517F36C272}">
      <dgm:prSet/>
      <dgm:spPr/>
      <dgm:t>
        <a:bodyPr/>
        <a:lstStyle/>
        <a:p>
          <a:endParaRPr lang="en-US"/>
        </a:p>
      </dgm:t>
    </dgm:pt>
    <dgm:pt modelId="{3B5C27DC-D8F4-45B7-83D9-202D82176DE8}">
      <dgm:prSet phldrT="[Text]"/>
      <dgm:spPr/>
      <dgm:t>
        <a:bodyPr/>
        <a:lstStyle/>
        <a:p>
          <a:pPr algn="ctr"/>
          <a:r>
            <a:rPr lang="en-US" dirty="0">
              <a:latin typeface="Obvia" panose="02000503040000020004" pitchFamily="50" charset="0"/>
            </a:rPr>
            <a:t>Team In Possession Fouls</a:t>
          </a:r>
        </a:p>
      </dgm:t>
    </dgm:pt>
    <dgm:pt modelId="{D600643B-78E3-42D8-BEFD-826AD117EAC5}" type="parTrans" cxnId="{76FF6DFA-E99A-4322-8046-FEEF9D0F5F2E}">
      <dgm:prSet/>
      <dgm:spPr/>
      <dgm:t>
        <a:bodyPr/>
        <a:lstStyle/>
        <a:p>
          <a:endParaRPr lang="en-US"/>
        </a:p>
      </dgm:t>
    </dgm:pt>
    <dgm:pt modelId="{75F4781E-9328-4161-8028-C20AA3058238}" type="sibTrans" cxnId="{76FF6DFA-E99A-4322-8046-FEEF9D0F5F2E}">
      <dgm:prSet/>
      <dgm:spPr/>
      <dgm:t>
        <a:bodyPr/>
        <a:lstStyle/>
        <a:p>
          <a:endParaRPr lang="en-US"/>
        </a:p>
      </dgm:t>
    </dgm:pt>
    <dgm:pt modelId="{DB1B8205-944B-423B-B6D8-73C07F39C917}">
      <dgm:prSet/>
      <dgm:spPr/>
      <dgm:t>
        <a:bodyPr/>
        <a:lstStyle/>
        <a:p>
          <a:pPr algn="ctr"/>
          <a:r>
            <a:rPr lang="en-US" dirty="0">
              <a:latin typeface="Obvia" panose="02000503040000020004" pitchFamily="50" charset="0"/>
            </a:rPr>
            <a:t>Team Not In Possession Fouls</a:t>
          </a:r>
        </a:p>
      </dgm:t>
    </dgm:pt>
    <dgm:pt modelId="{4D73FDCC-F1ED-4688-ABDC-BCF2B498A484}" type="parTrans" cxnId="{0D575478-33E7-4B59-A62B-A3673B92D6B1}">
      <dgm:prSet/>
      <dgm:spPr/>
      <dgm:t>
        <a:bodyPr/>
        <a:lstStyle/>
        <a:p>
          <a:endParaRPr lang="en-US"/>
        </a:p>
      </dgm:t>
    </dgm:pt>
    <dgm:pt modelId="{B6E423EE-90F0-4511-B0EC-5A6D9CD61960}" type="sibTrans" cxnId="{0D575478-33E7-4B59-A62B-A3673B92D6B1}">
      <dgm:prSet/>
      <dgm:spPr/>
      <dgm:t>
        <a:bodyPr/>
        <a:lstStyle/>
        <a:p>
          <a:endParaRPr lang="en-US"/>
        </a:p>
      </dgm:t>
    </dgm:pt>
    <dgm:pt modelId="{913FE40C-7795-41A7-B156-256CB9E471E9}">
      <dgm:prSet/>
      <dgm:spPr/>
      <dgm:t>
        <a:bodyPr/>
        <a:lstStyle/>
        <a:p>
          <a:pPr algn="ctr">
            <a:spcAft>
              <a:spcPts val="0"/>
            </a:spcAft>
          </a:pPr>
          <a:r>
            <a:rPr lang="en-US" dirty="0">
              <a:latin typeface="Obvia" panose="02000503040000020004" pitchFamily="50" charset="0"/>
            </a:rPr>
            <a:t>Personal</a:t>
          </a:r>
        </a:p>
      </dgm:t>
    </dgm:pt>
    <dgm:pt modelId="{F24D97AF-CEE3-47C2-A79A-5D2A7A172C20}" type="parTrans" cxnId="{D75DF313-E88A-489F-82B3-08875D502DDF}">
      <dgm:prSet/>
      <dgm:spPr/>
      <dgm:t>
        <a:bodyPr/>
        <a:lstStyle/>
        <a:p>
          <a:endParaRPr lang="en-US"/>
        </a:p>
      </dgm:t>
    </dgm:pt>
    <dgm:pt modelId="{F36426A1-A867-4289-8F56-57D2B0CD5556}" type="sibTrans" cxnId="{D75DF313-E88A-489F-82B3-08875D502DDF}">
      <dgm:prSet/>
      <dgm:spPr/>
      <dgm:t>
        <a:bodyPr/>
        <a:lstStyle/>
        <a:p>
          <a:endParaRPr lang="en-US"/>
        </a:p>
      </dgm:t>
    </dgm:pt>
    <dgm:pt modelId="{1BEAFCE9-0840-47CD-B339-371DF26215C1}">
      <dgm:prSet/>
      <dgm:spPr/>
      <dgm:t>
        <a:bodyPr/>
        <a:lstStyle/>
        <a:p>
          <a:pPr algn="ctr"/>
          <a:r>
            <a:rPr lang="en-US">
              <a:latin typeface="Obvia" panose="02000503040000020004" pitchFamily="50" charset="0"/>
            </a:rPr>
            <a:t>Personal</a:t>
          </a:r>
        </a:p>
      </dgm:t>
    </dgm:pt>
    <dgm:pt modelId="{47CC12DC-EB3E-46E1-97DD-DEABD2FE7D54}" type="parTrans" cxnId="{D89A0831-57A7-4512-8A47-7465D657A8C3}">
      <dgm:prSet/>
      <dgm:spPr/>
      <dgm:t>
        <a:bodyPr/>
        <a:lstStyle/>
        <a:p>
          <a:endParaRPr lang="en-US"/>
        </a:p>
      </dgm:t>
    </dgm:pt>
    <dgm:pt modelId="{BE635E3F-30BF-48C1-A4ED-24580209A946}" type="sibTrans" cxnId="{D89A0831-57A7-4512-8A47-7465D657A8C3}">
      <dgm:prSet/>
      <dgm:spPr/>
      <dgm:t>
        <a:bodyPr/>
        <a:lstStyle/>
        <a:p>
          <a:endParaRPr lang="en-US"/>
        </a:p>
      </dgm:t>
    </dgm:pt>
    <dgm:pt modelId="{FD45F729-066D-4339-AF51-3364C65BDBE3}">
      <dgm:prSet/>
      <dgm:spPr/>
      <dgm:t>
        <a:bodyPr/>
        <a:lstStyle/>
        <a:p>
          <a:pPr algn="ctr"/>
          <a:r>
            <a:rPr lang="en-US" dirty="0">
              <a:latin typeface="Obvia" panose="02000503040000020004" pitchFamily="50" charset="0"/>
            </a:rPr>
            <a:t>Technical</a:t>
          </a:r>
        </a:p>
      </dgm:t>
    </dgm:pt>
    <dgm:pt modelId="{8B0DF270-8950-44B0-A66C-D28DA938D174}" type="parTrans" cxnId="{B77C2B5D-F436-4B2E-AC18-9BD6FAED82D4}">
      <dgm:prSet/>
      <dgm:spPr/>
      <dgm:t>
        <a:bodyPr/>
        <a:lstStyle/>
        <a:p>
          <a:endParaRPr lang="en-US"/>
        </a:p>
      </dgm:t>
    </dgm:pt>
    <dgm:pt modelId="{2FA04C76-8B2A-41D4-A3FE-83827FE7C087}" type="sibTrans" cxnId="{B77C2B5D-F436-4B2E-AC18-9BD6FAED82D4}">
      <dgm:prSet/>
      <dgm:spPr/>
      <dgm:t>
        <a:bodyPr/>
        <a:lstStyle/>
        <a:p>
          <a:endParaRPr lang="en-US"/>
        </a:p>
      </dgm:t>
    </dgm:pt>
    <dgm:pt modelId="{481249CE-2B6D-496A-81AB-3CCBB8F349FC}">
      <dgm:prSet/>
      <dgm:spPr/>
      <dgm:t>
        <a:bodyPr/>
        <a:lstStyle/>
        <a:p>
          <a:pPr algn="ctr"/>
          <a:endParaRPr lang="en-US">
            <a:latin typeface="Obvia" panose="02000503040000020004" pitchFamily="50" charset="0"/>
          </a:endParaRPr>
        </a:p>
      </dgm:t>
    </dgm:pt>
    <dgm:pt modelId="{7D028CA1-97AA-4493-931B-9A4C5AC19BA0}" type="parTrans" cxnId="{5A0963AF-9612-4486-B489-ED2ED4340F01}">
      <dgm:prSet/>
      <dgm:spPr/>
      <dgm:t>
        <a:bodyPr/>
        <a:lstStyle/>
        <a:p>
          <a:endParaRPr lang="en-US"/>
        </a:p>
      </dgm:t>
    </dgm:pt>
    <dgm:pt modelId="{84B02C19-5424-41C9-AD1F-22DC02D9CAB1}" type="sibTrans" cxnId="{5A0963AF-9612-4486-B489-ED2ED4340F01}">
      <dgm:prSet/>
      <dgm:spPr/>
      <dgm:t>
        <a:bodyPr/>
        <a:lstStyle/>
        <a:p>
          <a:endParaRPr lang="en-US"/>
        </a:p>
      </dgm:t>
    </dgm:pt>
    <dgm:pt modelId="{D4092F10-2A14-40B1-AAA0-CC4BB822ED22}">
      <dgm:prSet/>
      <dgm:spPr/>
      <dgm:t>
        <a:bodyPr/>
        <a:lstStyle/>
        <a:p>
          <a:pPr algn="ctr"/>
          <a:endParaRPr lang="en-US" dirty="0">
            <a:latin typeface="Obvia" panose="02000503040000020004" pitchFamily="50" charset="0"/>
          </a:endParaRPr>
        </a:p>
      </dgm:t>
    </dgm:pt>
    <dgm:pt modelId="{DD5C0BED-F912-408D-9C42-6CF614D7A632}" type="parTrans" cxnId="{DAE4E29F-66A6-4BFD-8890-55ACA61A0DB6}">
      <dgm:prSet/>
      <dgm:spPr/>
      <dgm:t>
        <a:bodyPr/>
        <a:lstStyle/>
        <a:p>
          <a:endParaRPr lang="en-US"/>
        </a:p>
      </dgm:t>
    </dgm:pt>
    <dgm:pt modelId="{A7AABE3E-B10E-4D1A-ABCB-D54B10BF3776}" type="sibTrans" cxnId="{DAE4E29F-66A6-4BFD-8890-55ACA61A0DB6}">
      <dgm:prSet/>
      <dgm:spPr/>
      <dgm:t>
        <a:bodyPr/>
        <a:lstStyle/>
        <a:p>
          <a:endParaRPr lang="en-US"/>
        </a:p>
      </dgm:t>
    </dgm:pt>
    <dgm:pt modelId="{9705E8C8-C554-4359-BE89-6C098867F1F3}">
      <dgm:prSet/>
      <dgm:spPr/>
      <dgm:t>
        <a:bodyPr/>
        <a:lstStyle/>
        <a:p>
          <a:pPr algn="ctr"/>
          <a:endParaRPr lang="en-US" dirty="0">
            <a:latin typeface="Obvia" panose="02000503040000020004" pitchFamily="50" charset="0"/>
          </a:endParaRPr>
        </a:p>
      </dgm:t>
    </dgm:pt>
    <dgm:pt modelId="{957C3C38-E22B-480B-9A92-D79A14F91FE0}" type="parTrans" cxnId="{A02397E1-A774-4A41-A149-C60D88107417}">
      <dgm:prSet/>
      <dgm:spPr/>
      <dgm:t>
        <a:bodyPr/>
        <a:lstStyle/>
        <a:p>
          <a:endParaRPr lang="en-US"/>
        </a:p>
      </dgm:t>
    </dgm:pt>
    <dgm:pt modelId="{60440BDB-34B6-4B85-B6A7-0143AACD6691}" type="sibTrans" cxnId="{A02397E1-A774-4A41-A149-C60D88107417}">
      <dgm:prSet/>
      <dgm:spPr/>
      <dgm:t>
        <a:bodyPr/>
        <a:lstStyle/>
        <a:p>
          <a:endParaRPr lang="en-US"/>
        </a:p>
      </dgm:t>
    </dgm:pt>
    <dgm:pt modelId="{4EF1E0DE-9B49-4420-A808-556F8755484C}">
      <dgm:prSet/>
      <dgm:spPr/>
      <dgm:t>
        <a:bodyPr/>
        <a:lstStyle/>
        <a:p>
          <a:pPr algn="ctr"/>
          <a:r>
            <a:rPr lang="en-US" dirty="0">
              <a:latin typeface="Obvia" panose="02000503040000020004" pitchFamily="50" charset="0"/>
            </a:rPr>
            <a:t>Technical</a:t>
          </a:r>
        </a:p>
      </dgm:t>
    </dgm:pt>
    <dgm:pt modelId="{E9F6E330-3BE5-416A-B351-D4CBE98A0170}" type="parTrans" cxnId="{AD3BBF2E-49D4-41B3-A910-ED65B9A6064C}">
      <dgm:prSet/>
      <dgm:spPr/>
      <dgm:t>
        <a:bodyPr/>
        <a:lstStyle/>
        <a:p>
          <a:endParaRPr lang="en-US"/>
        </a:p>
      </dgm:t>
    </dgm:pt>
    <dgm:pt modelId="{1358007E-A407-4429-B6BB-BAACD304D895}" type="sibTrans" cxnId="{AD3BBF2E-49D4-41B3-A910-ED65B9A6064C}">
      <dgm:prSet/>
      <dgm:spPr/>
      <dgm:t>
        <a:bodyPr/>
        <a:lstStyle/>
        <a:p>
          <a:endParaRPr lang="en-US"/>
        </a:p>
      </dgm:t>
    </dgm:pt>
    <dgm:pt modelId="{D024F5E5-590B-418C-963E-C7C9FFFC1D22}">
      <dgm:prSet/>
      <dgm:spPr/>
      <dgm:t>
        <a:bodyPr/>
        <a:lstStyle/>
        <a:p>
          <a:pPr algn="ctr"/>
          <a:r>
            <a:rPr lang="en-US">
              <a:latin typeface="Obvia" panose="02000503040000020004" pitchFamily="50" charset="0"/>
            </a:rPr>
            <a:t>Technical</a:t>
          </a:r>
        </a:p>
      </dgm:t>
    </dgm:pt>
    <dgm:pt modelId="{5722BBFE-C62B-489C-8C92-7981767A8EFC}" type="parTrans" cxnId="{3B2163CF-4A73-4AB4-AC2C-158E788050D8}">
      <dgm:prSet/>
      <dgm:spPr/>
      <dgm:t>
        <a:bodyPr/>
        <a:lstStyle/>
        <a:p>
          <a:endParaRPr lang="en-US"/>
        </a:p>
      </dgm:t>
    </dgm:pt>
    <dgm:pt modelId="{BD9ADB03-4E24-408C-BCCB-E16C2B7F79EC}" type="sibTrans" cxnId="{3B2163CF-4A73-4AB4-AC2C-158E788050D8}">
      <dgm:prSet/>
      <dgm:spPr/>
      <dgm:t>
        <a:bodyPr/>
        <a:lstStyle/>
        <a:p>
          <a:endParaRPr lang="en-US"/>
        </a:p>
      </dgm:t>
    </dgm:pt>
    <dgm:pt modelId="{79198249-3CB2-4916-A860-80C4484E2707}">
      <dgm:prSet/>
      <dgm:spPr/>
      <dgm:t>
        <a:bodyPr/>
        <a:lstStyle/>
        <a:p>
          <a:pPr algn="ctr"/>
          <a:endParaRPr lang="en-US" dirty="0">
            <a:latin typeface="Obvia" panose="02000503040000020004" pitchFamily="50" charset="0"/>
          </a:endParaRPr>
        </a:p>
      </dgm:t>
    </dgm:pt>
    <dgm:pt modelId="{8E80599B-4E5C-4F4A-B798-46FCAEBA5B19}" type="parTrans" cxnId="{BF929FC6-391F-4CEA-9E32-31CE2321227E}">
      <dgm:prSet/>
      <dgm:spPr/>
      <dgm:t>
        <a:bodyPr/>
        <a:lstStyle/>
        <a:p>
          <a:endParaRPr lang="en-US"/>
        </a:p>
      </dgm:t>
    </dgm:pt>
    <dgm:pt modelId="{2C158FCD-0C7A-430D-B7A9-B075A5914357}" type="sibTrans" cxnId="{BF929FC6-391F-4CEA-9E32-31CE2321227E}">
      <dgm:prSet/>
      <dgm:spPr/>
      <dgm:t>
        <a:bodyPr/>
        <a:lstStyle/>
        <a:p>
          <a:endParaRPr lang="en-US"/>
        </a:p>
      </dgm:t>
    </dgm:pt>
    <dgm:pt modelId="{04A5FDED-88E0-4931-9129-043EA6A5BEBA}">
      <dgm:prSet/>
      <dgm:spPr/>
      <dgm:t>
        <a:bodyPr/>
        <a:lstStyle/>
        <a:p>
          <a:pPr algn="ctr"/>
          <a:endParaRPr lang="en-US">
            <a:latin typeface="Obvia" panose="02000503040000020004" pitchFamily="50" charset="0"/>
          </a:endParaRPr>
        </a:p>
      </dgm:t>
    </dgm:pt>
    <dgm:pt modelId="{4CD3ECF8-80E1-48BF-B396-281F7887F718}" type="parTrans" cxnId="{7446F359-029C-4366-BDC5-0CA73EF4F3FF}">
      <dgm:prSet/>
      <dgm:spPr/>
      <dgm:t>
        <a:bodyPr/>
        <a:lstStyle/>
        <a:p>
          <a:endParaRPr lang="en-US"/>
        </a:p>
      </dgm:t>
    </dgm:pt>
    <dgm:pt modelId="{002C42E6-AE74-4327-8949-0E7202C2BBB5}" type="sibTrans" cxnId="{7446F359-029C-4366-BDC5-0CA73EF4F3FF}">
      <dgm:prSet/>
      <dgm:spPr/>
      <dgm:t>
        <a:bodyPr/>
        <a:lstStyle/>
        <a:p>
          <a:endParaRPr lang="en-US"/>
        </a:p>
      </dgm:t>
    </dgm:pt>
    <dgm:pt modelId="{4723E8D6-C77A-4765-8E3A-9F83B142C007}">
      <dgm:prSet/>
      <dgm:spPr/>
      <dgm:t>
        <a:bodyPr/>
        <a:lstStyle/>
        <a:p>
          <a:pPr algn="ctr"/>
          <a:endParaRPr lang="en-US" dirty="0">
            <a:latin typeface="Obvia" panose="02000503040000020004" pitchFamily="50" charset="0"/>
          </a:endParaRPr>
        </a:p>
      </dgm:t>
    </dgm:pt>
    <dgm:pt modelId="{706146FE-7F8E-4CF0-90A7-076D60CACB14}" type="parTrans" cxnId="{814EFCD0-833F-4675-9D5B-8E08C1E1FE92}">
      <dgm:prSet/>
      <dgm:spPr/>
      <dgm:t>
        <a:bodyPr/>
        <a:lstStyle/>
        <a:p>
          <a:endParaRPr lang="en-US"/>
        </a:p>
      </dgm:t>
    </dgm:pt>
    <dgm:pt modelId="{71F78D9D-AABD-4293-962D-2FB0F8BC0191}" type="sibTrans" cxnId="{814EFCD0-833F-4675-9D5B-8E08C1E1FE92}">
      <dgm:prSet/>
      <dgm:spPr/>
      <dgm:t>
        <a:bodyPr/>
        <a:lstStyle/>
        <a:p>
          <a:endParaRPr lang="en-US"/>
        </a:p>
      </dgm:t>
    </dgm:pt>
    <dgm:pt modelId="{D9D23ACF-A478-4981-ABF6-9A4965B7F09D}">
      <dgm:prSet/>
      <dgm:spPr/>
      <dgm:t>
        <a:bodyPr/>
        <a:lstStyle/>
        <a:p>
          <a:pPr algn="ctr">
            <a:spcAft>
              <a:spcPts val="0"/>
            </a:spcAft>
          </a:pPr>
          <a:r>
            <a:rPr lang="en-US" dirty="0">
              <a:latin typeface="Obvia" panose="02000503040000020004" pitchFamily="50" charset="0"/>
            </a:rPr>
            <a:t>Personal</a:t>
          </a:r>
        </a:p>
      </dgm:t>
    </dgm:pt>
    <dgm:pt modelId="{4B3200BE-A1D9-4C41-B631-A16B4549D430}" type="sibTrans" cxnId="{7571BF26-646F-4C46-BFA7-D8018460851D}">
      <dgm:prSet/>
      <dgm:spPr/>
      <dgm:t>
        <a:bodyPr/>
        <a:lstStyle/>
        <a:p>
          <a:endParaRPr lang="en-US"/>
        </a:p>
      </dgm:t>
    </dgm:pt>
    <dgm:pt modelId="{EC2D1D27-D368-43FE-AA18-9989EACDE3BD}" type="parTrans" cxnId="{7571BF26-646F-4C46-BFA7-D8018460851D}">
      <dgm:prSet/>
      <dgm:spPr/>
      <dgm:t>
        <a:bodyPr/>
        <a:lstStyle/>
        <a:p>
          <a:endParaRPr lang="en-US"/>
        </a:p>
      </dgm:t>
    </dgm:pt>
    <dgm:pt modelId="{4A27B111-D7BC-457C-947D-FE6F8C13FED5}" type="pres">
      <dgm:prSet presAssocID="{696102BB-EEFE-4EEA-BBA9-77501D5364DA}" presName="Name0" presStyleCnt="0">
        <dgm:presLayoutVars>
          <dgm:chPref val="1"/>
          <dgm:dir/>
          <dgm:animOne val="branch"/>
          <dgm:animLvl val="lvl"/>
          <dgm:resizeHandles val="exact"/>
        </dgm:presLayoutVars>
      </dgm:prSet>
      <dgm:spPr/>
    </dgm:pt>
    <dgm:pt modelId="{F24DF224-BC99-4AC2-B614-BC611409A93F}" type="pres">
      <dgm:prSet presAssocID="{8DE3ED6C-F477-460C-AF26-247402F88D7A}" presName="root1" presStyleCnt="0"/>
      <dgm:spPr/>
    </dgm:pt>
    <dgm:pt modelId="{6EF1AEC4-9989-4C01-81E7-F39F96F7926C}" type="pres">
      <dgm:prSet presAssocID="{8DE3ED6C-F477-460C-AF26-247402F88D7A}" presName="LevelOneTextNode" presStyleLbl="node0" presStyleIdx="0" presStyleCnt="1">
        <dgm:presLayoutVars>
          <dgm:chPref val="3"/>
        </dgm:presLayoutVars>
      </dgm:prSet>
      <dgm:spPr/>
    </dgm:pt>
    <dgm:pt modelId="{5B64DDD7-E168-441D-9CC3-5083586136D0}" type="pres">
      <dgm:prSet presAssocID="{8DE3ED6C-F477-460C-AF26-247402F88D7A}" presName="level2hierChild" presStyleCnt="0"/>
      <dgm:spPr/>
    </dgm:pt>
    <dgm:pt modelId="{80DC209C-225D-4F7F-BA65-D2E42DCCA3A4}" type="pres">
      <dgm:prSet presAssocID="{B873E029-FC26-4332-A793-929C79775FA5}" presName="conn2-1" presStyleLbl="parChTrans1D2" presStyleIdx="0" presStyleCnt="3"/>
      <dgm:spPr/>
    </dgm:pt>
    <dgm:pt modelId="{5C595497-72B9-43BE-AA77-8EEE191D2ED4}" type="pres">
      <dgm:prSet presAssocID="{B873E029-FC26-4332-A793-929C79775FA5}" presName="connTx" presStyleLbl="parChTrans1D2" presStyleIdx="0" presStyleCnt="3"/>
      <dgm:spPr/>
    </dgm:pt>
    <dgm:pt modelId="{497F693B-D02A-4BFB-AB42-16DE2B85994F}" type="pres">
      <dgm:prSet presAssocID="{B936A131-6C42-414F-9B1F-B0DB290DE0D3}" presName="root2" presStyleCnt="0"/>
      <dgm:spPr/>
    </dgm:pt>
    <dgm:pt modelId="{96C18755-53CA-412C-B988-B1EE247C7E16}" type="pres">
      <dgm:prSet presAssocID="{B936A131-6C42-414F-9B1F-B0DB290DE0D3}" presName="LevelTwoTextNode" presStyleLbl="node2" presStyleIdx="0" presStyleCnt="3">
        <dgm:presLayoutVars>
          <dgm:chPref val="3"/>
        </dgm:presLayoutVars>
      </dgm:prSet>
      <dgm:spPr/>
    </dgm:pt>
    <dgm:pt modelId="{C930BB53-6F77-45B5-82D0-57B3E46A1A33}" type="pres">
      <dgm:prSet presAssocID="{B936A131-6C42-414F-9B1F-B0DB290DE0D3}" presName="level3hierChild" presStyleCnt="0"/>
      <dgm:spPr/>
    </dgm:pt>
    <dgm:pt modelId="{AD764052-1F2E-42EB-8B46-7DECB70D7CCC}" type="pres">
      <dgm:prSet presAssocID="{F24D97AF-CEE3-47C2-A79A-5D2A7A172C20}" presName="conn2-1" presStyleLbl="parChTrans1D3" presStyleIdx="0" presStyleCnt="6"/>
      <dgm:spPr/>
    </dgm:pt>
    <dgm:pt modelId="{C1961F5D-3DE0-42B4-8ACA-F9AF0693839D}" type="pres">
      <dgm:prSet presAssocID="{F24D97AF-CEE3-47C2-A79A-5D2A7A172C20}" presName="connTx" presStyleLbl="parChTrans1D3" presStyleIdx="0" presStyleCnt="6"/>
      <dgm:spPr/>
    </dgm:pt>
    <dgm:pt modelId="{60C83EC1-B8FB-4270-8AE5-22BBB7FCC5FB}" type="pres">
      <dgm:prSet presAssocID="{913FE40C-7795-41A7-B156-256CB9E471E9}" presName="root2" presStyleCnt="0"/>
      <dgm:spPr/>
    </dgm:pt>
    <dgm:pt modelId="{F7925612-31BC-4360-961F-E260EA3C3F67}" type="pres">
      <dgm:prSet presAssocID="{913FE40C-7795-41A7-B156-256CB9E471E9}" presName="LevelTwoTextNode" presStyleLbl="node3" presStyleIdx="0" presStyleCnt="6">
        <dgm:presLayoutVars>
          <dgm:chPref val="3"/>
        </dgm:presLayoutVars>
      </dgm:prSet>
      <dgm:spPr/>
    </dgm:pt>
    <dgm:pt modelId="{0C5775D1-5E81-4973-A5DF-6C481AA1C861}" type="pres">
      <dgm:prSet presAssocID="{913FE40C-7795-41A7-B156-256CB9E471E9}" presName="level3hierChild" presStyleCnt="0"/>
      <dgm:spPr/>
    </dgm:pt>
    <dgm:pt modelId="{9A6A1925-9629-4C22-B020-41A4AC106212}" type="pres">
      <dgm:prSet presAssocID="{DD5C0BED-F912-408D-9C42-6CF614D7A632}" presName="conn2-1" presStyleLbl="parChTrans1D4" presStyleIdx="0" presStyleCnt="6"/>
      <dgm:spPr/>
    </dgm:pt>
    <dgm:pt modelId="{9384F5E9-4EC5-40E8-BA08-C0669027380F}" type="pres">
      <dgm:prSet presAssocID="{DD5C0BED-F912-408D-9C42-6CF614D7A632}" presName="connTx" presStyleLbl="parChTrans1D4" presStyleIdx="0" presStyleCnt="6"/>
      <dgm:spPr/>
    </dgm:pt>
    <dgm:pt modelId="{F3C07FCC-04AD-4225-859D-5FDB4435EFC6}" type="pres">
      <dgm:prSet presAssocID="{D4092F10-2A14-40B1-AAA0-CC4BB822ED22}" presName="root2" presStyleCnt="0"/>
      <dgm:spPr/>
    </dgm:pt>
    <dgm:pt modelId="{CCEC07BC-4D7C-4B9D-AE6B-BADD61615FEA}" type="pres">
      <dgm:prSet presAssocID="{D4092F10-2A14-40B1-AAA0-CC4BB822ED22}" presName="LevelTwoTextNode" presStyleLbl="node4" presStyleIdx="0" presStyleCnt="6">
        <dgm:presLayoutVars>
          <dgm:chPref val="3"/>
        </dgm:presLayoutVars>
      </dgm:prSet>
      <dgm:spPr/>
    </dgm:pt>
    <dgm:pt modelId="{401CFD2A-E635-4B9E-9870-1DA72CCA8F7D}" type="pres">
      <dgm:prSet presAssocID="{D4092F10-2A14-40B1-AAA0-CC4BB822ED22}" presName="level3hierChild" presStyleCnt="0"/>
      <dgm:spPr/>
    </dgm:pt>
    <dgm:pt modelId="{0B1FD5A9-770A-4A58-98D4-0FFB19964039}" type="pres">
      <dgm:prSet presAssocID="{8B0DF270-8950-44B0-A66C-D28DA938D174}" presName="conn2-1" presStyleLbl="parChTrans1D3" presStyleIdx="1" presStyleCnt="6"/>
      <dgm:spPr/>
    </dgm:pt>
    <dgm:pt modelId="{29972F81-3B4E-49BE-8793-18BE8AA5BCEB}" type="pres">
      <dgm:prSet presAssocID="{8B0DF270-8950-44B0-A66C-D28DA938D174}" presName="connTx" presStyleLbl="parChTrans1D3" presStyleIdx="1" presStyleCnt="6"/>
      <dgm:spPr/>
    </dgm:pt>
    <dgm:pt modelId="{1A15F4A8-1A0A-416A-B12C-DEC975C03B4F}" type="pres">
      <dgm:prSet presAssocID="{FD45F729-066D-4339-AF51-3364C65BDBE3}" presName="root2" presStyleCnt="0"/>
      <dgm:spPr/>
    </dgm:pt>
    <dgm:pt modelId="{26FB4ED4-5AED-44D6-A00C-4C10CC3EDFB5}" type="pres">
      <dgm:prSet presAssocID="{FD45F729-066D-4339-AF51-3364C65BDBE3}" presName="LevelTwoTextNode" presStyleLbl="node3" presStyleIdx="1" presStyleCnt="6">
        <dgm:presLayoutVars>
          <dgm:chPref val="3"/>
        </dgm:presLayoutVars>
      </dgm:prSet>
      <dgm:spPr/>
    </dgm:pt>
    <dgm:pt modelId="{81CCDE4B-B9EA-45FD-B696-4C51DE6A5E39}" type="pres">
      <dgm:prSet presAssocID="{FD45F729-066D-4339-AF51-3364C65BDBE3}" presName="level3hierChild" presStyleCnt="0"/>
      <dgm:spPr/>
    </dgm:pt>
    <dgm:pt modelId="{17681160-0DE7-4B4D-9EED-07F7EB4D0E7A}" type="pres">
      <dgm:prSet presAssocID="{7D028CA1-97AA-4493-931B-9A4C5AC19BA0}" presName="conn2-1" presStyleLbl="parChTrans1D4" presStyleIdx="1" presStyleCnt="6"/>
      <dgm:spPr/>
    </dgm:pt>
    <dgm:pt modelId="{FEE3BA67-D1E8-4D1C-864A-B9D39B7624B2}" type="pres">
      <dgm:prSet presAssocID="{7D028CA1-97AA-4493-931B-9A4C5AC19BA0}" presName="connTx" presStyleLbl="parChTrans1D4" presStyleIdx="1" presStyleCnt="6"/>
      <dgm:spPr/>
    </dgm:pt>
    <dgm:pt modelId="{A0BCEA5F-B8AA-4B18-9C27-B8B2E0342F8A}" type="pres">
      <dgm:prSet presAssocID="{481249CE-2B6D-496A-81AB-3CCBB8F349FC}" presName="root2" presStyleCnt="0"/>
      <dgm:spPr/>
    </dgm:pt>
    <dgm:pt modelId="{70CC82A8-C440-404E-84B3-18DE4EE303AA}" type="pres">
      <dgm:prSet presAssocID="{481249CE-2B6D-496A-81AB-3CCBB8F349FC}" presName="LevelTwoTextNode" presStyleLbl="node4" presStyleIdx="1" presStyleCnt="6">
        <dgm:presLayoutVars>
          <dgm:chPref val="3"/>
        </dgm:presLayoutVars>
      </dgm:prSet>
      <dgm:spPr/>
    </dgm:pt>
    <dgm:pt modelId="{45D2717D-CBB1-46EE-BB36-9D57A4B685AC}" type="pres">
      <dgm:prSet presAssocID="{481249CE-2B6D-496A-81AB-3CCBB8F349FC}" presName="level3hierChild" presStyleCnt="0"/>
      <dgm:spPr/>
    </dgm:pt>
    <dgm:pt modelId="{E5C90AA1-A09B-4BCC-9674-85475CD53237}" type="pres">
      <dgm:prSet presAssocID="{D600643B-78E3-42D8-BEFD-826AD117EAC5}" presName="conn2-1" presStyleLbl="parChTrans1D2" presStyleIdx="1" presStyleCnt="3"/>
      <dgm:spPr/>
    </dgm:pt>
    <dgm:pt modelId="{C0F841F9-0469-419F-B117-17FF0A8FBF92}" type="pres">
      <dgm:prSet presAssocID="{D600643B-78E3-42D8-BEFD-826AD117EAC5}" presName="connTx" presStyleLbl="parChTrans1D2" presStyleIdx="1" presStyleCnt="3"/>
      <dgm:spPr/>
    </dgm:pt>
    <dgm:pt modelId="{CF50E0BC-F8C9-47D1-9496-D255E68144E6}" type="pres">
      <dgm:prSet presAssocID="{3B5C27DC-D8F4-45B7-83D9-202D82176DE8}" presName="root2" presStyleCnt="0"/>
      <dgm:spPr/>
    </dgm:pt>
    <dgm:pt modelId="{17452156-FF70-4BA3-A80A-F6212285E5F9}" type="pres">
      <dgm:prSet presAssocID="{3B5C27DC-D8F4-45B7-83D9-202D82176DE8}" presName="LevelTwoTextNode" presStyleLbl="node2" presStyleIdx="1" presStyleCnt="3">
        <dgm:presLayoutVars>
          <dgm:chPref val="3"/>
        </dgm:presLayoutVars>
      </dgm:prSet>
      <dgm:spPr/>
    </dgm:pt>
    <dgm:pt modelId="{7A8B3409-5926-41EF-8BBF-A67C7B384064}" type="pres">
      <dgm:prSet presAssocID="{3B5C27DC-D8F4-45B7-83D9-202D82176DE8}" presName="level3hierChild" presStyleCnt="0"/>
      <dgm:spPr/>
    </dgm:pt>
    <dgm:pt modelId="{AEE36098-8E24-4937-AD64-E5E9FCEC32EA}" type="pres">
      <dgm:prSet presAssocID="{EC2D1D27-D368-43FE-AA18-9989EACDE3BD}" presName="conn2-1" presStyleLbl="parChTrans1D3" presStyleIdx="2" presStyleCnt="6"/>
      <dgm:spPr/>
    </dgm:pt>
    <dgm:pt modelId="{D4797AD6-49DC-4C0A-8A33-D55C723AFAF2}" type="pres">
      <dgm:prSet presAssocID="{EC2D1D27-D368-43FE-AA18-9989EACDE3BD}" presName="connTx" presStyleLbl="parChTrans1D3" presStyleIdx="2" presStyleCnt="6"/>
      <dgm:spPr/>
    </dgm:pt>
    <dgm:pt modelId="{255EBEB5-89AF-4C8F-BEBA-1CAD98CFB7AE}" type="pres">
      <dgm:prSet presAssocID="{D9D23ACF-A478-4981-ABF6-9A4965B7F09D}" presName="root2" presStyleCnt="0"/>
      <dgm:spPr/>
    </dgm:pt>
    <dgm:pt modelId="{4C72E243-4725-4969-992E-E1D8DD306556}" type="pres">
      <dgm:prSet presAssocID="{D9D23ACF-A478-4981-ABF6-9A4965B7F09D}" presName="LevelTwoTextNode" presStyleLbl="node3" presStyleIdx="2" presStyleCnt="6">
        <dgm:presLayoutVars>
          <dgm:chPref val="3"/>
        </dgm:presLayoutVars>
      </dgm:prSet>
      <dgm:spPr/>
    </dgm:pt>
    <dgm:pt modelId="{04E2660E-C1F0-4F15-A81A-F8B5C106B5D2}" type="pres">
      <dgm:prSet presAssocID="{D9D23ACF-A478-4981-ABF6-9A4965B7F09D}" presName="level3hierChild" presStyleCnt="0"/>
      <dgm:spPr/>
    </dgm:pt>
    <dgm:pt modelId="{733182D2-1013-4786-8AB0-D2734E1F1230}" type="pres">
      <dgm:prSet presAssocID="{957C3C38-E22B-480B-9A92-D79A14F91FE0}" presName="conn2-1" presStyleLbl="parChTrans1D4" presStyleIdx="2" presStyleCnt="6"/>
      <dgm:spPr/>
    </dgm:pt>
    <dgm:pt modelId="{98C1952A-A66D-44F6-BCC1-FB929CA048CF}" type="pres">
      <dgm:prSet presAssocID="{957C3C38-E22B-480B-9A92-D79A14F91FE0}" presName="connTx" presStyleLbl="parChTrans1D4" presStyleIdx="2" presStyleCnt="6"/>
      <dgm:spPr/>
    </dgm:pt>
    <dgm:pt modelId="{A9C43694-E96B-4CF6-9A84-C5DEF0633982}" type="pres">
      <dgm:prSet presAssocID="{9705E8C8-C554-4359-BE89-6C098867F1F3}" presName="root2" presStyleCnt="0"/>
      <dgm:spPr/>
    </dgm:pt>
    <dgm:pt modelId="{BB281A75-79DD-46DC-A142-EA4126180777}" type="pres">
      <dgm:prSet presAssocID="{9705E8C8-C554-4359-BE89-6C098867F1F3}" presName="LevelTwoTextNode" presStyleLbl="node4" presStyleIdx="2" presStyleCnt="6">
        <dgm:presLayoutVars>
          <dgm:chPref val="3"/>
        </dgm:presLayoutVars>
      </dgm:prSet>
      <dgm:spPr/>
    </dgm:pt>
    <dgm:pt modelId="{4046B67F-99BF-4556-9539-F92907DB4AF6}" type="pres">
      <dgm:prSet presAssocID="{9705E8C8-C554-4359-BE89-6C098867F1F3}" presName="level3hierChild" presStyleCnt="0"/>
      <dgm:spPr/>
    </dgm:pt>
    <dgm:pt modelId="{865C39D1-48E8-4BE1-BBDD-6FD95597525F}" type="pres">
      <dgm:prSet presAssocID="{E9F6E330-3BE5-416A-B351-D4CBE98A0170}" presName="conn2-1" presStyleLbl="parChTrans1D3" presStyleIdx="3" presStyleCnt="6"/>
      <dgm:spPr/>
    </dgm:pt>
    <dgm:pt modelId="{A4DAC325-5761-45D5-8B91-0778627D9D5E}" type="pres">
      <dgm:prSet presAssocID="{E9F6E330-3BE5-416A-B351-D4CBE98A0170}" presName="connTx" presStyleLbl="parChTrans1D3" presStyleIdx="3" presStyleCnt="6"/>
      <dgm:spPr/>
    </dgm:pt>
    <dgm:pt modelId="{32C126A9-7B19-4C1B-BFCF-C0EE6C099FB9}" type="pres">
      <dgm:prSet presAssocID="{4EF1E0DE-9B49-4420-A808-556F8755484C}" presName="root2" presStyleCnt="0"/>
      <dgm:spPr/>
    </dgm:pt>
    <dgm:pt modelId="{5B7BC3A8-A677-4A94-AC4C-275D3B82EAC7}" type="pres">
      <dgm:prSet presAssocID="{4EF1E0DE-9B49-4420-A808-556F8755484C}" presName="LevelTwoTextNode" presStyleLbl="node3" presStyleIdx="3" presStyleCnt="6">
        <dgm:presLayoutVars>
          <dgm:chPref val="3"/>
        </dgm:presLayoutVars>
      </dgm:prSet>
      <dgm:spPr/>
    </dgm:pt>
    <dgm:pt modelId="{9DF126B6-F404-47F6-97CD-04B020893F8A}" type="pres">
      <dgm:prSet presAssocID="{4EF1E0DE-9B49-4420-A808-556F8755484C}" presName="level3hierChild" presStyleCnt="0"/>
      <dgm:spPr/>
    </dgm:pt>
    <dgm:pt modelId="{82861187-0E4B-42DF-BF02-5A49A0323FE0}" type="pres">
      <dgm:prSet presAssocID="{4CD3ECF8-80E1-48BF-B396-281F7887F718}" presName="conn2-1" presStyleLbl="parChTrans1D4" presStyleIdx="3" presStyleCnt="6"/>
      <dgm:spPr/>
    </dgm:pt>
    <dgm:pt modelId="{54F95B6A-E9D6-4968-92E4-2D103F6F800C}" type="pres">
      <dgm:prSet presAssocID="{4CD3ECF8-80E1-48BF-B396-281F7887F718}" presName="connTx" presStyleLbl="parChTrans1D4" presStyleIdx="3" presStyleCnt="6"/>
      <dgm:spPr/>
    </dgm:pt>
    <dgm:pt modelId="{57553856-AA53-4CE7-9FAB-20C23F28DA85}" type="pres">
      <dgm:prSet presAssocID="{04A5FDED-88E0-4931-9129-043EA6A5BEBA}" presName="root2" presStyleCnt="0"/>
      <dgm:spPr/>
    </dgm:pt>
    <dgm:pt modelId="{0F9EEE6B-9D53-4DF0-8F93-A7BE2A3AB7AC}" type="pres">
      <dgm:prSet presAssocID="{04A5FDED-88E0-4931-9129-043EA6A5BEBA}" presName="LevelTwoTextNode" presStyleLbl="node4" presStyleIdx="3" presStyleCnt="6">
        <dgm:presLayoutVars>
          <dgm:chPref val="3"/>
        </dgm:presLayoutVars>
      </dgm:prSet>
      <dgm:spPr/>
    </dgm:pt>
    <dgm:pt modelId="{5B15A0CA-3E7D-4D5B-9C60-8ECE6CD15CF6}" type="pres">
      <dgm:prSet presAssocID="{04A5FDED-88E0-4931-9129-043EA6A5BEBA}" presName="level3hierChild" presStyleCnt="0"/>
      <dgm:spPr/>
    </dgm:pt>
    <dgm:pt modelId="{01B63518-2A3E-4056-89E6-792E3B556496}" type="pres">
      <dgm:prSet presAssocID="{4D73FDCC-F1ED-4688-ABDC-BCF2B498A484}" presName="conn2-1" presStyleLbl="parChTrans1D2" presStyleIdx="2" presStyleCnt="3"/>
      <dgm:spPr/>
    </dgm:pt>
    <dgm:pt modelId="{D87DE054-9280-46CB-839D-B6E8C39E53AF}" type="pres">
      <dgm:prSet presAssocID="{4D73FDCC-F1ED-4688-ABDC-BCF2B498A484}" presName="connTx" presStyleLbl="parChTrans1D2" presStyleIdx="2" presStyleCnt="3"/>
      <dgm:spPr/>
    </dgm:pt>
    <dgm:pt modelId="{F3986306-BA14-4B87-B536-CCC4726E8396}" type="pres">
      <dgm:prSet presAssocID="{DB1B8205-944B-423B-B6D8-73C07F39C917}" presName="root2" presStyleCnt="0"/>
      <dgm:spPr/>
    </dgm:pt>
    <dgm:pt modelId="{78C685C2-9883-4C60-A6B3-92EFC47248FA}" type="pres">
      <dgm:prSet presAssocID="{DB1B8205-944B-423B-B6D8-73C07F39C917}" presName="LevelTwoTextNode" presStyleLbl="node2" presStyleIdx="2" presStyleCnt="3">
        <dgm:presLayoutVars>
          <dgm:chPref val="3"/>
        </dgm:presLayoutVars>
      </dgm:prSet>
      <dgm:spPr/>
    </dgm:pt>
    <dgm:pt modelId="{DD7A1356-0CDB-4B88-8E1D-FC6F542E282C}" type="pres">
      <dgm:prSet presAssocID="{DB1B8205-944B-423B-B6D8-73C07F39C917}" presName="level3hierChild" presStyleCnt="0"/>
      <dgm:spPr/>
    </dgm:pt>
    <dgm:pt modelId="{EB79B177-0253-4957-9984-A5394F2450AA}" type="pres">
      <dgm:prSet presAssocID="{47CC12DC-EB3E-46E1-97DD-DEABD2FE7D54}" presName="conn2-1" presStyleLbl="parChTrans1D3" presStyleIdx="4" presStyleCnt="6"/>
      <dgm:spPr/>
    </dgm:pt>
    <dgm:pt modelId="{432F6919-B720-4A6B-99D4-8262A08BDAA5}" type="pres">
      <dgm:prSet presAssocID="{47CC12DC-EB3E-46E1-97DD-DEABD2FE7D54}" presName="connTx" presStyleLbl="parChTrans1D3" presStyleIdx="4" presStyleCnt="6"/>
      <dgm:spPr/>
    </dgm:pt>
    <dgm:pt modelId="{C434DB35-C1A8-4149-8DC3-49AC3B051242}" type="pres">
      <dgm:prSet presAssocID="{1BEAFCE9-0840-47CD-B339-371DF26215C1}" presName="root2" presStyleCnt="0"/>
      <dgm:spPr/>
    </dgm:pt>
    <dgm:pt modelId="{E6E90954-1CB9-4881-A324-B7D63C6A8555}" type="pres">
      <dgm:prSet presAssocID="{1BEAFCE9-0840-47CD-B339-371DF26215C1}" presName="LevelTwoTextNode" presStyleLbl="node3" presStyleIdx="4" presStyleCnt="6">
        <dgm:presLayoutVars>
          <dgm:chPref val="3"/>
        </dgm:presLayoutVars>
      </dgm:prSet>
      <dgm:spPr/>
    </dgm:pt>
    <dgm:pt modelId="{4F328F70-5397-48C7-BC32-CD191C65D30E}" type="pres">
      <dgm:prSet presAssocID="{1BEAFCE9-0840-47CD-B339-371DF26215C1}" presName="level3hierChild" presStyleCnt="0"/>
      <dgm:spPr/>
    </dgm:pt>
    <dgm:pt modelId="{AB6ABA9F-F38B-40B5-8355-4EDBD81A83B7}" type="pres">
      <dgm:prSet presAssocID="{8E80599B-4E5C-4F4A-B798-46FCAEBA5B19}" presName="conn2-1" presStyleLbl="parChTrans1D4" presStyleIdx="4" presStyleCnt="6"/>
      <dgm:spPr/>
    </dgm:pt>
    <dgm:pt modelId="{7E3F0DCF-466E-49B2-BE52-4F0FEA2C7750}" type="pres">
      <dgm:prSet presAssocID="{8E80599B-4E5C-4F4A-B798-46FCAEBA5B19}" presName="connTx" presStyleLbl="parChTrans1D4" presStyleIdx="4" presStyleCnt="6"/>
      <dgm:spPr/>
    </dgm:pt>
    <dgm:pt modelId="{65C75A39-3337-424C-BFC6-CC9FBFF0057C}" type="pres">
      <dgm:prSet presAssocID="{79198249-3CB2-4916-A860-80C4484E2707}" presName="root2" presStyleCnt="0"/>
      <dgm:spPr/>
    </dgm:pt>
    <dgm:pt modelId="{EE37B50C-22A9-45E8-BF04-974ABCE37EF9}" type="pres">
      <dgm:prSet presAssocID="{79198249-3CB2-4916-A860-80C4484E2707}" presName="LevelTwoTextNode" presStyleLbl="node4" presStyleIdx="4" presStyleCnt="6">
        <dgm:presLayoutVars>
          <dgm:chPref val="3"/>
        </dgm:presLayoutVars>
      </dgm:prSet>
      <dgm:spPr/>
    </dgm:pt>
    <dgm:pt modelId="{A0A870A1-8473-46B0-9470-91A299D2CE5C}" type="pres">
      <dgm:prSet presAssocID="{79198249-3CB2-4916-A860-80C4484E2707}" presName="level3hierChild" presStyleCnt="0"/>
      <dgm:spPr/>
    </dgm:pt>
    <dgm:pt modelId="{E852343B-65F3-4215-9124-D8C9FDD4C9CD}" type="pres">
      <dgm:prSet presAssocID="{5722BBFE-C62B-489C-8C92-7981767A8EFC}" presName="conn2-1" presStyleLbl="parChTrans1D3" presStyleIdx="5" presStyleCnt="6"/>
      <dgm:spPr/>
    </dgm:pt>
    <dgm:pt modelId="{252843D2-0855-4C90-A965-B9C88B81368B}" type="pres">
      <dgm:prSet presAssocID="{5722BBFE-C62B-489C-8C92-7981767A8EFC}" presName="connTx" presStyleLbl="parChTrans1D3" presStyleIdx="5" presStyleCnt="6"/>
      <dgm:spPr/>
    </dgm:pt>
    <dgm:pt modelId="{9149C5F4-3A0B-4F7D-9B96-CE2011770D32}" type="pres">
      <dgm:prSet presAssocID="{D024F5E5-590B-418C-963E-C7C9FFFC1D22}" presName="root2" presStyleCnt="0"/>
      <dgm:spPr/>
    </dgm:pt>
    <dgm:pt modelId="{4EB7DF19-71B4-414A-9062-CA38BDD0D70B}" type="pres">
      <dgm:prSet presAssocID="{D024F5E5-590B-418C-963E-C7C9FFFC1D22}" presName="LevelTwoTextNode" presStyleLbl="node3" presStyleIdx="5" presStyleCnt="6">
        <dgm:presLayoutVars>
          <dgm:chPref val="3"/>
        </dgm:presLayoutVars>
      </dgm:prSet>
      <dgm:spPr/>
    </dgm:pt>
    <dgm:pt modelId="{C00348E5-7F5B-4EEC-96CE-00671C165F1E}" type="pres">
      <dgm:prSet presAssocID="{D024F5E5-590B-418C-963E-C7C9FFFC1D22}" presName="level3hierChild" presStyleCnt="0"/>
      <dgm:spPr/>
    </dgm:pt>
    <dgm:pt modelId="{96A3CC75-1583-4E95-9296-B7A3645F5034}" type="pres">
      <dgm:prSet presAssocID="{706146FE-7F8E-4CF0-90A7-076D60CACB14}" presName="conn2-1" presStyleLbl="parChTrans1D4" presStyleIdx="5" presStyleCnt="6"/>
      <dgm:spPr/>
    </dgm:pt>
    <dgm:pt modelId="{7C8C92D9-E22B-4FBC-90C7-E384186AFB7B}" type="pres">
      <dgm:prSet presAssocID="{706146FE-7F8E-4CF0-90A7-076D60CACB14}" presName="connTx" presStyleLbl="parChTrans1D4" presStyleIdx="5" presStyleCnt="6"/>
      <dgm:spPr/>
    </dgm:pt>
    <dgm:pt modelId="{BD8F5F33-A470-42BE-B431-AA6943701185}" type="pres">
      <dgm:prSet presAssocID="{4723E8D6-C77A-4765-8E3A-9F83B142C007}" presName="root2" presStyleCnt="0"/>
      <dgm:spPr/>
    </dgm:pt>
    <dgm:pt modelId="{7F879CC5-6BA9-4080-A899-673D249065C6}" type="pres">
      <dgm:prSet presAssocID="{4723E8D6-C77A-4765-8E3A-9F83B142C007}" presName="LevelTwoTextNode" presStyleLbl="node4" presStyleIdx="5" presStyleCnt="6">
        <dgm:presLayoutVars>
          <dgm:chPref val="3"/>
        </dgm:presLayoutVars>
      </dgm:prSet>
      <dgm:spPr/>
    </dgm:pt>
    <dgm:pt modelId="{5B2BB995-1CF6-45F8-98CE-0D723A6793AE}" type="pres">
      <dgm:prSet presAssocID="{4723E8D6-C77A-4765-8E3A-9F83B142C007}" presName="level3hierChild" presStyleCnt="0"/>
      <dgm:spPr/>
    </dgm:pt>
  </dgm:ptLst>
  <dgm:cxnLst>
    <dgm:cxn modelId="{658AF902-BB81-43D1-871A-84B53269B492}" type="presOf" srcId="{957C3C38-E22B-480B-9A92-D79A14F91FE0}" destId="{733182D2-1013-4786-8AB0-D2734E1F1230}" srcOrd="0" destOrd="0" presId="urn:microsoft.com/office/officeart/2008/layout/HorizontalMultiLevelHierarchy"/>
    <dgm:cxn modelId="{1EEB3804-94A6-4AE7-9672-68F88FC9CBDB}" type="presOf" srcId="{8DE3ED6C-F477-460C-AF26-247402F88D7A}" destId="{6EF1AEC4-9989-4C01-81E7-F39F96F7926C}" srcOrd="0" destOrd="0" presId="urn:microsoft.com/office/officeart/2008/layout/HorizontalMultiLevelHierarchy"/>
    <dgm:cxn modelId="{52DE680F-A29F-4F9D-87E9-370DCF7C812E}" type="presOf" srcId="{706146FE-7F8E-4CF0-90A7-076D60CACB14}" destId="{7C8C92D9-E22B-4FBC-90C7-E384186AFB7B}" srcOrd="1" destOrd="0" presId="urn:microsoft.com/office/officeart/2008/layout/HorizontalMultiLevelHierarchy"/>
    <dgm:cxn modelId="{317D940F-2D50-4AC2-93AC-93CC4A812B65}" type="presOf" srcId="{DD5C0BED-F912-408D-9C42-6CF614D7A632}" destId="{9A6A1925-9629-4C22-B020-41A4AC106212}" srcOrd="0" destOrd="0" presId="urn:microsoft.com/office/officeart/2008/layout/HorizontalMultiLevelHierarchy"/>
    <dgm:cxn modelId="{99E4CD11-37EB-4EA9-843A-9F13257F1AB8}" type="presOf" srcId="{FD45F729-066D-4339-AF51-3364C65BDBE3}" destId="{26FB4ED4-5AED-44D6-A00C-4C10CC3EDFB5}" srcOrd="0" destOrd="0" presId="urn:microsoft.com/office/officeart/2008/layout/HorizontalMultiLevelHierarchy"/>
    <dgm:cxn modelId="{CDE2D812-9BDA-41F4-81BD-10F08E824436}" type="presOf" srcId="{EC2D1D27-D368-43FE-AA18-9989EACDE3BD}" destId="{D4797AD6-49DC-4C0A-8A33-D55C723AFAF2}" srcOrd="1" destOrd="0" presId="urn:microsoft.com/office/officeart/2008/layout/HorizontalMultiLevelHierarchy"/>
    <dgm:cxn modelId="{D75DF313-E88A-489F-82B3-08875D502DDF}" srcId="{B936A131-6C42-414F-9B1F-B0DB290DE0D3}" destId="{913FE40C-7795-41A7-B156-256CB9E471E9}" srcOrd="0" destOrd="0" parTransId="{F24D97AF-CEE3-47C2-A79A-5D2A7A172C20}" sibTransId="{F36426A1-A867-4289-8F56-57D2B0CD5556}"/>
    <dgm:cxn modelId="{D6921418-0C07-4083-B6BE-85DC6DD789CD}" type="presOf" srcId="{4EF1E0DE-9B49-4420-A808-556F8755484C}" destId="{5B7BC3A8-A677-4A94-AC4C-275D3B82EAC7}" srcOrd="0" destOrd="0" presId="urn:microsoft.com/office/officeart/2008/layout/HorizontalMultiLevelHierarchy"/>
    <dgm:cxn modelId="{F6FF2A1F-DB24-4B36-9343-D61179EC5B3D}" type="presOf" srcId="{957C3C38-E22B-480B-9A92-D79A14F91FE0}" destId="{98C1952A-A66D-44F6-BCC1-FB929CA048CF}" srcOrd="1" destOrd="0" presId="urn:microsoft.com/office/officeart/2008/layout/HorizontalMultiLevelHierarchy"/>
    <dgm:cxn modelId="{33B30226-9F06-4059-98A6-65517F36C272}" srcId="{8DE3ED6C-F477-460C-AF26-247402F88D7A}" destId="{B936A131-6C42-414F-9B1F-B0DB290DE0D3}" srcOrd="0" destOrd="0" parTransId="{B873E029-FC26-4332-A793-929C79775FA5}" sibTransId="{F48E1F07-27B3-4500-BA72-1F30D1EF0E6E}"/>
    <dgm:cxn modelId="{7571BF26-646F-4C46-BFA7-D8018460851D}" srcId="{3B5C27DC-D8F4-45B7-83D9-202D82176DE8}" destId="{D9D23ACF-A478-4981-ABF6-9A4965B7F09D}" srcOrd="0" destOrd="0" parTransId="{EC2D1D27-D368-43FE-AA18-9989EACDE3BD}" sibTransId="{4B3200BE-A1D9-4C41-B631-A16B4549D430}"/>
    <dgm:cxn modelId="{14BCFB26-BF7C-4DB0-91E9-69AF6DF5CF6F}" type="presOf" srcId="{D600643B-78E3-42D8-BEFD-826AD117EAC5}" destId="{E5C90AA1-A09B-4BCC-9674-85475CD53237}" srcOrd="0" destOrd="0" presId="urn:microsoft.com/office/officeart/2008/layout/HorizontalMultiLevelHierarchy"/>
    <dgm:cxn modelId="{C466612B-A5BC-4200-9DB8-6CA00F3B6CD6}" type="presOf" srcId="{D4092F10-2A14-40B1-AAA0-CC4BB822ED22}" destId="{CCEC07BC-4D7C-4B9D-AE6B-BADD61615FEA}" srcOrd="0" destOrd="0" presId="urn:microsoft.com/office/officeart/2008/layout/HorizontalMultiLevelHierarchy"/>
    <dgm:cxn modelId="{8AAE2B2E-327F-4837-A784-B3DB4897AA7A}" type="presOf" srcId="{DD5C0BED-F912-408D-9C42-6CF614D7A632}" destId="{9384F5E9-4EC5-40E8-BA08-C0669027380F}" srcOrd="1" destOrd="0" presId="urn:microsoft.com/office/officeart/2008/layout/HorizontalMultiLevelHierarchy"/>
    <dgm:cxn modelId="{AD3BBF2E-49D4-41B3-A910-ED65B9A6064C}" srcId="{3B5C27DC-D8F4-45B7-83D9-202D82176DE8}" destId="{4EF1E0DE-9B49-4420-A808-556F8755484C}" srcOrd="1" destOrd="0" parTransId="{E9F6E330-3BE5-416A-B351-D4CBE98A0170}" sibTransId="{1358007E-A407-4429-B6BB-BAACD304D895}"/>
    <dgm:cxn modelId="{D89A0831-57A7-4512-8A47-7465D657A8C3}" srcId="{DB1B8205-944B-423B-B6D8-73C07F39C917}" destId="{1BEAFCE9-0840-47CD-B339-371DF26215C1}" srcOrd="0" destOrd="0" parTransId="{47CC12DC-EB3E-46E1-97DD-DEABD2FE7D54}" sibTransId="{BE635E3F-30BF-48C1-A4ED-24580209A946}"/>
    <dgm:cxn modelId="{2DE56335-6678-41B2-9A52-52654E1E2AE8}" type="presOf" srcId="{5722BBFE-C62B-489C-8C92-7981767A8EFC}" destId="{252843D2-0855-4C90-A965-B9C88B81368B}" srcOrd="1" destOrd="0" presId="urn:microsoft.com/office/officeart/2008/layout/HorizontalMultiLevelHierarchy"/>
    <dgm:cxn modelId="{E11B8536-384A-4CA0-A001-76D7529EC335}" type="presOf" srcId="{04A5FDED-88E0-4931-9129-043EA6A5BEBA}" destId="{0F9EEE6B-9D53-4DF0-8F93-A7BE2A3AB7AC}" srcOrd="0" destOrd="0" presId="urn:microsoft.com/office/officeart/2008/layout/HorizontalMultiLevelHierarchy"/>
    <dgm:cxn modelId="{B77C2B5D-F436-4B2E-AC18-9BD6FAED82D4}" srcId="{B936A131-6C42-414F-9B1F-B0DB290DE0D3}" destId="{FD45F729-066D-4339-AF51-3364C65BDBE3}" srcOrd="1" destOrd="0" parTransId="{8B0DF270-8950-44B0-A66C-D28DA938D174}" sibTransId="{2FA04C76-8B2A-41D4-A3FE-83827FE7C087}"/>
    <dgm:cxn modelId="{C3F1345E-ACF6-4105-A9AF-7DC80208389C}" type="presOf" srcId="{E9F6E330-3BE5-416A-B351-D4CBE98A0170}" destId="{A4DAC325-5761-45D5-8B91-0778627D9D5E}" srcOrd="1" destOrd="0" presId="urn:microsoft.com/office/officeart/2008/layout/HorizontalMultiLevelHierarchy"/>
    <dgm:cxn modelId="{57C60961-16F4-4000-BE97-993B2BA289A7}" type="presOf" srcId="{47CC12DC-EB3E-46E1-97DD-DEABD2FE7D54}" destId="{432F6919-B720-4A6B-99D4-8262A08BDAA5}" srcOrd="1" destOrd="0" presId="urn:microsoft.com/office/officeart/2008/layout/HorizontalMultiLevelHierarchy"/>
    <dgm:cxn modelId="{959D4D63-4184-40DA-A7EC-FE0640C08C06}" type="presOf" srcId="{8E80599B-4E5C-4F4A-B798-46FCAEBA5B19}" destId="{AB6ABA9F-F38B-40B5-8355-4EDBD81A83B7}" srcOrd="0" destOrd="0" presId="urn:microsoft.com/office/officeart/2008/layout/HorizontalMultiLevelHierarchy"/>
    <dgm:cxn modelId="{52B63E45-4B8B-4E40-A3A6-5C3198CE447C}" type="presOf" srcId="{D600643B-78E3-42D8-BEFD-826AD117EAC5}" destId="{C0F841F9-0469-419F-B117-17FF0A8FBF92}" srcOrd="1" destOrd="0" presId="urn:microsoft.com/office/officeart/2008/layout/HorizontalMultiLevelHierarchy"/>
    <dgm:cxn modelId="{7230A24A-E5C3-49BB-A1DA-4601ED2375D9}" type="presOf" srcId="{4CD3ECF8-80E1-48BF-B396-281F7887F718}" destId="{54F95B6A-E9D6-4968-92E4-2D103F6F800C}" srcOrd="1" destOrd="0" presId="urn:microsoft.com/office/officeart/2008/layout/HorizontalMultiLevelHierarchy"/>
    <dgm:cxn modelId="{36C81C6D-AD74-49C6-88C4-6DACFE0E55A7}" type="presOf" srcId="{8B0DF270-8950-44B0-A66C-D28DA938D174}" destId="{0B1FD5A9-770A-4A58-98D4-0FFB19964039}" srcOrd="0" destOrd="0" presId="urn:microsoft.com/office/officeart/2008/layout/HorizontalMultiLevelHierarchy"/>
    <dgm:cxn modelId="{13F2CE72-8F98-4476-B915-828AE48E3B0E}" type="presOf" srcId="{DB1B8205-944B-423B-B6D8-73C07F39C917}" destId="{78C685C2-9883-4C60-A6B3-92EFC47248FA}" srcOrd="0" destOrd="0" presId="urn:microsoft.com/office/officeart/2008/layout/HorizontalMultiLevelHierarchy"/>
    <dgm:cxn modelId="{CEC65473-7CD9-42D6-A4A1-A1F8601CDC05}" type="presOf" srcId="{F24D97AF-CEE3-47C2-A79A-5D2A7A172C20}" destId="{C1961F5D-3DE0-42B4-8ACA-F9AF0693839D}" srcOrd="1" destOrd="0" presId="urn:microsoft.com/office/officeart/2008/layout/HorizontalMultiLevelHierarchy"/>
    <dgm:cxn modelId="{31B8C674-A3CA-4454-A2A1-EF1954D34F56}" type="presOf" srcId="{706146FE-7F8E-4CF0-90A7-076D60CACB14}" destId="{96A3CC75-1583-4E95-9296-B7A3645F5034}" srcOrd="0" destOrd="0" presId="urn:microsoft.com/office/officeart/2008/layout/HorizontalMultiLevelHierarchy"/>
    <dgm:cxn modelId="{44D58F56-F474-41C4-8BE2-52A1079BD476}" type="presOf" srcId="{79198249-3CB2-4916-A860-80C4484E2707}" destId="{EE37B50C-22A9-45E8-BF04-974ABCE37EF9}" srcOrd="0" destOrd="0" presId="urn:microsoft.com/office/officeart/2008/layout/HorizontalMultiLevelHierarchy"/>
    <dgm:cxn modelId="{0D575478-33E7-4B59-A62B-A3673B92D6B1}" srcId="{8DE3ED6C-F477-460C-AF26-247402F88D7A}" destId="{DB1B8205-944B-423B-B6D8-73C07F39C917}" srcOrd="2" destOrd="0" parTransId="{4D73FDCC-F1ED-4688-ABDC-BCF2B498A484}" sibTransId="{B6E423EE-90F0-4511-B0EC-5A6D9CD61960}"/>
    <dgm:cxn modelId="{5920D458-41C9-4260-8F7B-E5DE48C794B4}" type="presOf" srcId="{7D028CA1-97AA-4493-931B-9A4C5AC19BA0}" destId="{17681160-0DE7-4B4D-9EED-07F7EB4D0E7A}" srcOrd="0" destOrd="0" presId="urn:microsoft.com/office/officeart/2008/layout/HorizontalMultiLevelHierarchy"/>
    <dgm:cxn modelId="{7446F359-029C-4366-BDC5-0CA73EF4F3FF}" srcId="{4EF1E0DE-9B49-4420-A808-556F8755484C}" destId="{04A5FDED-88E0-4931-9129-043EA6A5BEBA}" srcOrd="0" destOrd="0" parTransId="{4CD3ECF8-80E1-48BF-B396-281F7887F718}" sibTransId="{002C42E6-AE74-4327-8949-0E7202C2BBB5}"/>
    <dgm:cxn modelId="{2D85737A-D00A-49F0-A5DB-FC9BD51F9B8F}" type="presOf" srcId="{F24D97AF-CEE3-47C2-A79A-5D2A7A172C20}" destId="{AD764052-1F2E-42EB-8B46-7DECB70D7CCC}" srcOrd="0" destOrd="0" presId="urn:microsoft.com/office/officeart/2008/layout/HorizontalMultiLevelHierarchy"/>
    <dgm:cxn modelId="{2056A97F-1F04-4B5E-A4B0-6B69DF24C8FB}" type="presOf" srcId="{D024F5E5-590B-418C-963E-C7C9FFFC1D22}" destId="{4EB7DF19-71B4-414A-9062-CA38BDD0D70B}" srcOrd="0" destOrd="0" presId="urn:microsoft.com/office/officeart/2008/layout/HorizontalMultiLevelHierarchy"/>
    <dgm:cxn modelId="{8CFCD381-F71B-4D8D-A0A3-254479244634}" type="presOf" srcId="{5722BBFE-C62B-489C-8C92-7981767A8EFC}" destId="{E852343B-65F3-4215-9124-D8C9FDD4C9CD}" srcOrd="0" destOrd="0" presId="urn:microsoft.com/office/officeart/2008/layout/HorizontalMultiLevelHierarchy"/>
    <dgm:cxn modelId="{57873185-4C4E-45CD-9BE0-8A125EFCCF88}" type="presOf" srcId="{4723E8D6-C77A-4765-8E3A-9F83B142C007}" destId="{7F879CC5-6BA9-4080-A899-673D249065C6}" srcOrd="0" destOrd="0" presId="urn:microsoft.com/office/officeart/2008/layout/HorizontalMultiLevelHierarchy"/>
    <dgm:cxn modelId="{43D22688-CD69-4E0C-9067-2EA4F908DBA2}" type="presOf" srcId="{EC2D1D27-D368-43FE-AA18-9989EACDE3BD}" destId="{AEE36098-8E24-4937-AD64-E5E9FCEC32EA}" srcOrd="0" destOrd="0" presId="urn:microsoft.com/office/officeart/2008/layout/HorizontalMultiLevelHierarchy"/>
    <dgm:cxn modelId="{0D66F38B-3669-4B9C-9D1F-C49CBEE9A3C6}" type="presOf" srcId="{4D73FDCC-F1ED-4688-ABDC-BCF2B498A484}" destId="{D87DE054-9280-46CB-839D-B6E8C39E53AF}" srcOrd="1" destOrd="0" presId="urn:microsoft.com/office/officeart/2008/layout/HorizontalMultiLevelHierarchy"/>
    <dgm:cxn modelId="{DBB0DD91-E14C-41F8-88AD-77576AC549DF}" type="presOf" srcId="{47CC12DC-EB3E-46E1-97DD-DEABD2FE7D54}" destId="{EB79B177-0253-4957-9984-A5394F2450AA}" srcOrd="0" destOrd="0" presId="urn:microsoft.com/office/officeart/2008/layout/HorizontalMultiLevelHierarchy"/>
    <dgm:cxn modelId="{E845F295-C1F9-44A5-AACE-0991A458667E}" type="presOf" srcId="{B873E029-FC26-4332-A793-929C79775FA5}" destId="{80DC209C-225D-4F7F-BA65-D2E42DCCA3A4}" srcOrd="0" destOrd="0" presId="urn:microsoft.com/office/officeart/2008/layout/HorizontalMultiLevelHierarchy"/>
    <dgm:cxn modelId="{DAE4E29F-66A6-4BFD-8890-55ACA61A0DB6}" srcId="{913FE40C-7795-41A7-B156-256CB9E471E9}" destId="{D4092F10-2A14-40B1-AAA0-CC4BB822ED22}" srcOrd="0" destOrd="0" parTransId="{DD5C0BED-F912-408D-9C42-6CF614D7A632}" sibTransId="{A7AABE3E-B10E-4D1A-ABCB-D54B10BF3776}"/>
    <dgm:cxn modelId="{F884B7A3-8294-4499-9A34-83714953F02F}" type="presOf" srcId="{696102BB-EEFE-4EEA-BBA9-77501D5364DA}" destId="{4A27B111-D7BC-457C-947D-FE6F8C13FED5}" srcOrd="0" destOrd="0" presId="urn:microsoft.com/office/officeart/2008/layout/HorizontalMultiLevelHierarchy"/>
    <dgm:cxn modelId="{63E75EA5-C508-40CA-AE46-6CD04F33E6A3}" type="presOf" srcId="{913FE40C-7795-41A7-B156-256CB9E471E9}" destId="{F7925612-31BC-4360-961F-E260EA3C3F67}" srcOrd="0" destOrd="0" presId="urn:microsoft.com/office/officeart/2008/layout/HorizontalMultiLevelHierarchy"/>
    <dgm:cxn modelId="{5A0963AF-9612-4486-B489-ED2ED4340F01}" srcId="{FD45F729-066D-4339-AF51-3364C65BDBE3}" destId="{481249CE-2B6D-496A-81AB-3CCBB8F349FC}" srcOrd="0" destOrd="0" parTransId="{7D028CA1-97AA-4493-931B-9A4C5AC19BA0}" sibTransId="{84B02C19-5424-41C9-AD1F-22DC02D9CAB1}"/>
    <dgm:cxn modelId="{D32496B0-017E-4D81-AFAA-01B13C7BA1F9}" type="presOf" srcId="{7D028CA1-97AA-4493-931B-9A4C5AC19BA0}" destId="{FEE3BA67-D1E8-4D1C-864A-B9D39B7624B2}" srcOrd="1" destOrd="0" presId="urn:microsoft.com/office/officeart/2008/layout/HorizontalMultiLevelHierarchy"/>
    <dgm:cxn modelId="{BC6C62B2-38FA-4168-9F74-7DC336780612}" type="presOf" srcId="{9705E8C8-C554-4359-BE89-6C098867F1F3}" destId="{BB281A75-79DD-46DC-A142-EA4126180777}" srcOrd="0" destOrd="0" presId="urn:microsoft.com/office/officeart/2008/layout/HorizontalMultiLevelHierarchy"/>
    <dgm:cxn modelId="{9F31C0BA-6660-464E-871C-F2EE7EFDD94D}" type="presOf" srcId="{B873E029-FC26-4332-A793-929C79775FA5}" destId="{5C595497-72B9-43BE-AA77-8EEE191D2ED4}" srcOrd="1" destOrd="0" presId="urn:microsoft.com/office/officeart/2008/layout/HorizontalMultiLevelHierarchy"/>
    <dgm:cxn modelId="{712633BB-8361-497F-B94D-2D653C2B82BC}" type="presOf" srcId="{481249CE-2B6D-496A-81AB-3CCBB8F349FC}" destId="{70CC82A8-C440-404E-84B3-18DE4EE303AA}" srcOrd="0" destOrd="0" presId="urn:microsoft.com/office/officeart/2008/layout/HorizontalMultiLevelHierarchy"/>
    <dgm:cxn modelId="{96E856BC-4209-4F14-A170-CEE0AA9D5FC2}" type="presOf" srcId="{1BEAFCE9-0840-47CD-B339-371DF26215C1}" destId="{E6E90954-1CB9-4881-A324-B7D63C6A8555}" srcOrd="0" destOrd="0" presId="urn:microsoft.com/office/officeart/2008/layout/HorizontalMultiLevelHierarchy"/>
    <dgm:cxn modelId="{BF929FC6-391F-4CEA-9E32-31CE2321227E}" srcId="{1BEAFCE9-0840-47CD-B339-371DF26215C1}" destId="{79198249-3CB2-4916-A860-80C4484E2707}" srcOrd="0" destOrd="0" parTransId="{8E80599B-4E5C-4F4A-B798-46FCAEBA5B19}" sibTransId="{2C158FCD-0C7A-430D-B7A9-B075A5914357}"/>
    <dgm:cxn modelId="{E9A780CA-CE1F-4219-90A6-C06B9D98B4F6}" type="presOf" srcId="{E9F6E330-3BE5-416A-B351-D4CBE98A0170}" destId="{865C39D1-48E8-4BE1-BBDD-6FD95597525F}" srcOrd="0" destOrd="0" presId="urn:microsoft.com/office/officeart/2008/layout/HorizontalMultiLevelHierarchy"/>
    <dgm:cxn modelId="{7B54E2CD-01DD-440E-BD01-18DE6A60CA1E}" type="presOf" srcId="{4D73FDCC-F1ED-4688-ABDC-BCF2B498A484}" destId="{01B63518-2A3E-4056-89E6-792E3B556496}" srcOrd="0" destOrd="0" presId="urn:microsoft.com/office/officeart/2008/layout/HorizontalMultiLevelHierarchy"/>
    <dgm:cxn modelId="{3B2163CF-4A73-4AB4-AC2C-158E788050D8}" srcId="{DB1B8205-944B-423B-B6D8-73C07F39C917}" destId="{D024F5E5-590B-418C-963E-C7C9FFFC1D22}" srcOrd="1" destOrd="0" parTransId="{5722BBFE-C62B-489C-8C92-7981767A8EFC}" sibTransId="{BD9ADB03-4E24-408C-BCCB-E16C2B7F79EC}"/>
    <dgm:cxn modelId="{814EFCD0-833F-4675-9D5B-8E08C1E1FE92}" srcId="{D024F5E5-590B-418C-963E-C7C9FFFC1D22}" destId="{4723E8D6-C77A-4765-8E3A-9F83B142C007}" srcOrd="0" destOrd="0" parTransId="{706146FE-7F8E-4CF0-90A7-076D60CACB14}" sibTransId="{71F78D9D-AABD-4293-962D-2FB0F8BC0191}"/>
    <dgm:cxn modelId="{BC125CD5-04BE-4A34-90C9-1917CC4EB445}" type="presOf" srcId="{8B0DF270-8950-44B0-A66C-D28DA938D174}" destId="{29972F81-3B4E-49BE-8793-18BE8AA5BCEB}" srcOrd="1" destOrd="0" presId="urn:microsoft.com/office/officeart/2008/layout/HorizontalMultiLevelHierarchy"/>
    <dgm:cxn modelId="{6E1C1EDF-4668-427E-BDAB-5655AD539F46}" srcId="{696102BB-EEFE-4EEA-BBA9-77501D5364DA}" destId="{8DE3ED6C-F477-460C-AF26-247402F88D7A}" srcOrd="0" destOrd="0" parTransId="{8AE6700F-031A-43E6-8120-F96AEF10949A}" sibTransId="{8EE6BDB5-0DF9-42D4-BF48-62A352E0D055}"/>
    <dgm:cxn modelId="{A02397E1-A774-4A41-A149-C60D88107417}" srcId="{D9D23ACF-A478-4981-ABF6-9A4965B7F09D}" destId="{9705E8C8-C554-4359-BE89-6C098867F1F3}" srcOrd="0" destOrd="0" parTransId="{957C3C38-E22B-480B-9A92-D79A14F91FE0}" sibTransId="{60440BDB-34B6-4B85-B6A7-0143AACD6691}"/>
    <dgm:cxn modelId="{B93910E4-43AF-4357-97C1-BB1B5F52D472}" type="presOf" srcId="{B936A131-6C42-414F-9B1F-B0DB290DE0D3}" destId="{96C18755-53CA-412C-B988-B1EE247C7E16}" srcOrd="0" destOrd="0" presId="urn:microsoft.com/office/officeart/2008/layout/HorizontalMultiLevelHierarchy"/>
    <dgm:cxn modelId="{4F4893E5-90C8-4A95-BC5C-779D7F137017}" type="presOf" srcId="{3B5C27DC-D8F4-45B7-83D9-202D82176DE8}" destId="{17452156-FF70-4BA3-A80A-F6212285E5F9}" srcOrd="0" destOrd="0" presId="urn:microsoft.com/office/officeart/2008/layout/HorizontalMultiLevelHierarchy"/>
    <dgm:cxn modelId="{34F5C5E5-BB1A-43F4-BD25-27C1F330AA79}" type="presOf" srcId="{4CD3ECF8-80E1-48BF-B396-281F7887F718}" destId="{82861187-0E4B-42DF-BF02-5A49A0323FE0}" srcOrd="0" destOrd="0" presId="urn:microsoft.com/office/officeart/2008/layout/HorizontalMultiLevelHierarchy"/>
    <dgm:cxn modelId="{1D39ABF0-2B14-4DED-BAF9-A6D9A25D0899}" type="presOf" srcId="{D9D23ACF-A478-4981-ABF6-9A4965B7F09D}" destId="{4C72E243-4725-4969-992E-E1D8DD306556}" srcOrd="0" destOrd="0" presId="urn:microsoft.com/office/officeart/2008/layout/HorizontalMultiLevelHierarchy"/>
    <dgm:cxn modelId="{3EAEEFF5-623A-4531-905A-B20FF662FCD6}" type="presOf" srcId="{8E80599B-4E5C-4F4A-B798-46FCAEBA5B19}" destId="{7E3F0DCF-466E-49B2-BE52-4F0FEA2C7750}" srcOrd="1" destOrd="0" presId="urn:microsoft.com/office/officeart/2008/layout/HorizontalMultiLevelHierarchy"/>
    <dgm:cxn modelId="{76FF6DFA-E99A-4322-8046-FEEF9D0F5F2E}" srcId="{8DE3ED6C-F477-460C-AF26-247402F88D7A}" destId="{3B5C27DC-D8F4-45B7-83D9-202D82176DE8}" srcOrd="1" destOrd="0" parTransId="{D600643B-78E3-42D8-BEFD-826AD117EAC5}" sibTransId="{75F4781E-9328-4161-8028-C20AA3058238}"/>
    <dgm:cxn modelId="{ED282E84-B7AA-4F8B-9163-EFBE8A813980}" type="presParOf" srcId="{4A27B111-D7BC-457C-947D-FE6F8C13FED5}" destId="{F24DF224-BC99-4AC2-B614-BC611409A93F}" srcOrd="0" destOrd="0" presId="urn:microsoft.com/office/officeart/2008/layout/HorizontalMultiLevelHierarchy"/>
    <dgm:cxn modelId="{DDB3E2F5-80B0-447D-AC49-F22F1F23CCF3}" type="presParOf" srcId="{F24DF224-BC99-4AC2-B614-BC611409A93F}" destId="{6EF1AEC4-9989-4C01-81E7-F39F96F7926C}" srcOrd="0" destOrd="0" presId="urn:microsoft.com/office/officeart/2008/layout/HorizontalMultiLevelHierarchy"/>
    <dgm:cxn modelId="{9E03DEF4-9A31-4B2B-96F0-35E3A4AEB191}" type="presParOf" srcId="{F24DF224-BC99-4AC2-B614-BC611409A93F}" destId="{5B64DDD7-E168-441D-9CC3-5083586136D0}" srcOrd="1" destOrd="0" presId="urn:microsoft.com/office/officeart/2008/layout/HorizontalMultiLevelHierarchy"/>
    <dgm:cxn modelId="{7D6D4D51-A34E-4925-9CEF-D60E93C52556}" type="presParOf" srcId="{5B64DDD7-E168-441D-9CC3-5083586136D0}" destId="{80DC209C-225D-4F7F-BA65-D2E42DCCA3A4}" srcOrd="0" destOrd="0" presId="urn:microsoft.com/office/officeart/2008/layout/HorizontalMultiLevelHierarchy"/>
    <dgm:cxn modelId="{F6F6D4EA-3A9D-4637-BFC2-FAC6410C108B}" type="presParOf" srcId="{80DC209C-225D-4F7F-BA65-D2E42DCCA3A4}" destId="{5C595497-72B9-43BE-AA77-8EEE191D2ED4}" srcOrd="0" destOrd="0" presId="urn:microsoft.com/office/officeart/2008/layout/HorizontalMultiLevelHierarchy"/>
    <dgm:cxn modelId="{5E97C05C-60DE-42BE-8614-C99DBD2B96F9}" type="presParOf" srcId="{5B64DDD7-E168-441D-9CC3-5083586136D0}" destId="{497F693B-D02A-4BFB-AB42-16DE2B85994F}" srcOrd="1" destOrd="0" presId="urn:microsoft.com/office/officeart/2008/layout/HorizontalMultiLevelHierarchy"/>
    <dgm:cxn modelId="{0D720D8D-CC1B-4CEC-AE92-2230B2709ED5}" type="presParOf" srcId="{497F693B-D02A-4BFB-AB42-16DE2B85994F}" destId="{96C18755-53CA-412C-B988-B1EE247C7E16}" srcOrd="0" destOrd="0" presId="urn:microsoft.com/office/officeart/2008/layout/HorizontalMultiLevelHierarchy"/>
    <dgm:cxn modelId="{C50186E0-782B-4080-A679-A59C0B6B9FB0}" type="presParOf" srcId="{497F693B-D02A-4BFB-AB42-16DE2B85994F}" destId="{C930BB53-6F77-45B5-82D0-57B3E46A1A33}" srcOrd="1" destOrd="0" presId="urn:microsoft.com/office/officeart/2008/layout/HorizontalMultiLevelHierarchy"/>
    <dgm:cxn modelId="{583945F0-40D9-41FE-8B59-8256F4E28CFF}" type="presParOf" srcId="{C930BB53-6F77-45B5-82D0-57B3E46A1A33}" destId="{AD764052-1F2E-42EB-8B46-7DECB70D7CCC}" srcOrd="0" destOrd="0" presId="urn:microsoft.com/office/officeart/2008/layout/HorizontalMultiLevelHierarchy"/>
    <dgm:cxn modelId="{53A9E9BC-247A-40FE-B018-AD8E1C415AB6}" type="presParOf" srcId="{AD764052-1F2E-42EB-8B46-7DECB70D7CCC}" destId="{C1961F5D-3DE0-42B4-8ACA-F9AF0693839D}" srcOrd="0" destOrd="0" presId="urn:microsoft.com/office/officeart/2008/layout/HorizontalMultiLevelHierarchy"/>
    <dgm:cxn modelId="{1A611FB3-8B6A-4066-929A-2182243E0F38}" type="presParOf" srcId="{C930BB53-6F77-45B5-82D0-57B3E46A1A33}" destId="{60C83EC1-B8FB-4270-8AE5-22BBB7FCC5FB}" srcOrd="1" destOrd="0" presId="urn:microsoft.com/office/officeart/2008/layout/HorizontalMultiLevelHierarchy"/>
    <dgm:cxn modelId="{9802F0B3-F98E-4C84-A259-48BF47DB3F73}" type="presParOf" srcId="{60C83EC1-B8FB-4270-8AE5-22BBB7FCC5FB}" destId="{F7925612-31BC-4360-961F-E260EA3C3F67}" srcOrd="0" destOrd="0" presId="urn:microsoft.com/office/officeart/2008/layout/HorizontalMultiLevelHierarchy"/>
    <dgm:cxn modelId="{4FC232D5-A2D8-47CB-A14B-261634CF4807}" type="presParOf" srcId="{60C83EC1-B8FB-4270-8AE5-22BBB7FCC5FB}" destId="{0C5775D1-5E81-4973-A5DF-6C481AA1C861}" srcOrd="1" destOrd="0" presId="urn:microsoft.com/office/officeart/2008/layout/HorizontalMultiLevelHierarchy"/>
    <dgm:cxn modelId="{942CE661-EDA6-48B1-959E-0759D0E015A4}" type="presParOf" srcId="{0C5775D1-5E81-4973-A5DF-6C481AA1C861}" destId="{9A6A1925-9629-4C22-B020-41A4AC106212}" srcOrd="0" destOrd="0" presId="urn:microsoft.com/office/officeart/2008/layout/HorizontalMultiLevelHierarchy"/>
    <dgm:cxn modelId="{F73DB393-89D9-4B64-9A5C-CF6BF6F50D12}" type="presParOf" srcId="{9A6A1925-9629-4C22-B020-41A4AC106212}" destId="{9384F5E9-4EC5-40E8-BA08-C0669027380F}" srcOrd="0" destOrd="0" presId="urn:microsoft.com/office/officeart/2008/layout/HorizontalMultiLevelHierarchy"/>
    <dgm:cxn modelId="{D4E06AA8-FD2B-4961-8B43-A3F0A2D6BBC6}" type="presParOf" srcId="{0C5775D1-5E81-4973-A5DF-6C481AA1C861}" destId="{F3C07FCC-04AD-4225-859D-5FDB4435EFC6}" srcOrd="1" destOrd="0" presId="urn:microsoft.com/office/officeart/2008/layout/HorizontalMultiLevelHierarchy"/>
    <dgm:cxn modelId="{96635BB1-9DE6-48FF-9D14-E3AD85E887EE}" type="presParOf" srcId="{F3C07FCC-04AD-4225-859D-5FDB4435EFC6}" destId="{CCEC07BC-4D7C-4B9D-AE6B-BADD61615FEA}" srcOrd="0" destOrd="0" presId="urn:microsoft.com/office/officeart/2008/layout/HorizontalMultiLevelHierarchy"/>
    <dgm:cxn modelId="{D5D04731-6BB1-46C6-9860-F687ABD119D9}" type="presParOf" srcId="{F3C07FCC-04AD-4225-859D-5FDB4435EFC6}" destId="{401CFD2A-E635-4B9E-9870-1DA72CCA8F7D}" srcOrd="1" destOrd="0" presId="urn:microsoft.com/office/officeart/2008/layout/HorizontalMultiLevelHierarchy"/>
    <dgm:cxn modelId="{EABC4755-61CE-4058-A246-223379C9AD85}" type="presParOf" srcId="{C930BB53-6F77-45B5-82D0-57B3E46A1A33}" destId="{0B1FD5A9-770A-4A58-98D4-0FFB19964039}" srcOrd="2" destOrd="0" presId="urn:microsoft.com/office/officeart/2008/layout/HorizontalMultiLevelHierarchy"/>
    <dgm:cxn modelId="{2F31367D-CDF4-42CC-91DB-D8B078EC5BDB}" type="presParOf" srcId="{0B1FD5A9-770A-4A58-98D4-0FFB19964039}" destId="{29972F81-3B4E-49BE-8793-18BE8AA5BCEB}" srcOrd="0" destOrd="0" presId="urn:microsoft.com/office/officeart/2008/layout/HorizontalMultiLevelHierarchy"/>
    <dgm:cxn modelId="{02E83A3E-01A7-41D6-AFD0-E19A182CBA69}" type="presParOf" srcId="{C930BB53-6F77-45B5-82D0-57B3E46A1A33}" destId="{1A15F4A8-1A0A-416A-B12C-DEC975C03B4F}" srcOrd="3" destOrd="0" presId="urn:microsoft.com/office/officeart/2008/layout/HorizontalMultiLevelHierarchy"/>
    <dgm:cxn modelId="{212B042B-0033-4FCA-BC73-2DFE526DDCC6}" type="presParOf" srcId="{1A15F4A8-1A0A-416A-B12C-DEC975C03B4F}" destId="{26FB4ED4-5AED-44D6-A00C-4C10CC3EDFB5}" srcOrd="0" destOrd="0" presId="urn:microsoft.com/office/officeart/2008/layout/HorizontalMultiLevelHierarchy"/>
    <dgm:cxn modelId="{8CCB673D-428B-4B91-AC55-1CEF90C4C93E}" type="presParOf" srcId="{1A15F4A8-1A0A-416A-B12C-DEC975C03B4F}" destId="{81CCDE4B-B9EA-45FD-B696-4C51DE6A5E39}" srcOrd="1" destOrd="0" presId="urn:microsoft.com/office/officeart/2008/layout/HorizontalMultiLevelHierarchy"/>
    <dgm:cxn modelId="{AA8CC50C-E4B4-4DEC-8332-09540DB249F7}" type="presParOf" srcId="{81CCDE4B-B9EA-45FD-B696-4C51DE6A5E39}" destId="{17681160-0DE7-4B4D-9EED-07F7EB4D0E7A}" srcOrd="0" destOrd="0" presId="urn:microsoft.com/office/officeart/2008/layout/HorizontalMultiLevelHierarchy"/>
    <dgm:cxn modelId="{A96C52F5-B2B5-4D5A-BCDE-973E4A1B6C4C}" type="presParOf" srcId="{17681160-0DE7-4B4D-9EED-07F7EB4D0E7A}" destId="{FEE3BA67-D1E8-4D1C-864A-B9D39B7624B2}" srcOrd="0" destOrd="0" presId="urn:microsoft.com/office/officeart/2008/layout/HorizontalMultiLevelHierarchy"/>
    <dgm:cxn modelId="{2EF441B5-FFCE-4E0B-9ED3-AF535C81AE68}" type="presParOf" srcId="{81CCDE4B-B9EA-45FD-B696-4C51DE6A5E39}" destId="{A0BCEA5F-B8AA-4B18-9C27-B8B2E0342F8A}" srcOrd="1" destOrd="0" presId="urn:microsoft.com/office/officeart/2008/layout/HorizontalMultiLevelHierarchy"/>
    <dgm:cxn modelId="{3F44B242-6D0B-484C-97ED-F02BF0F4EF75}" type="presParOf" srcId="{A0BCEA5F-B8AA-4B18-9C27-B8B2E0342F8A}" destId="{70CC82A8-C440-404E-84B3-18DE4EE303AA}" srcOrd="0" destOrd="0" presId="urn:microsoft.com/office/officeart/2008/layout/HorizontalMultiLevelHierarchy"/>
    <dgm:cxn modelId="{AF83438C-A988-4025-BE90-AABFC8A222E4}" type="presParOf" srcId="{A0BCEA5F-B8AA-4B18-9C27-B8B2E0342F8A}" destId="{45D2717D-CBB1-46EE-BB36-9D57A4B685AC}" srcOrd="1" destOrd="0" presId="urn:microsoft.com/office/officeart/2008/layout/HorizontalMultiLevelHierarchy"/>
    <dgm:cxn modelId="{B51E8994-2B6E-495A-B791-E1B558FE2417}" type="presParOf" srcId="{5B64DDD7-E168-441D-9CC3-5083586136D0}" destId="{E5C90AA1-A09B-4BCC-9674-85475CD53237}" srcOrd="2" destOrd="0" presId="urn:microsoft.com/office/officeart/2008/layout/HorizontalMultiLevelHierarchy"/>
    <dgm:cxn modelId="{BF865B30-22E2-4CC2-A22F-4809CB0B968C}" type="presParOf" srcId="{E5C90AA1-A09B-4BCC-9674-85475CD53237}" destId="{C0F841F9-0469-419F-B117-17FF0A8FBF92}" srcOrd="0" destOrd="0" presId="urn:microsoft.com/office/officeart/2008/layout/HorizontalMultiLevelHierarchy"/>
    <dgm:cxn modelId="{3A201D8F-90F6-4A61-BEFE-4F6A442AB34C}" type="presParOf" srcId="{5B64DDD7-E168-441D-9CC3-5083586136D0}" destId="{CF50E0BC-F8C9-47D1-9496-D255E68144E6}" srcOrd="3" destOrd="0" presId="urn:microsoft.com/office/officeart/2008/layout/HorizontalMultiLevelHierarchy"/>
    <dgm:cxn modelId="{C39315A0-AC72-4F6B-A320-494851ABB024}" type="presParOf" srcId="{CF50E0BC-F8C9-47D1-9496-D255E68144E6}" destId="{17452156-FF70-4BA3-A80A-F6212285E5F9}" srcOrd="0" destOrd="0" presId="urn:microsoft.com/office/officeart/2008/layout/HorizontalMultiLevelHierarchy"/>
    <dgm:cxn modelId="{856809E5-9401-4384-A30E-28CC4545A6BC}" type="presParOf" srcId="{CF50E0BC-F8C9-47D1-9496-D255E68144E6}" destId="{7A8B3409-5926-41EF-8BBF-A67C7B384064}" srcOrd="1" destOrd="0" presId="urn:microsoft.com/office/officeart/2008/layout/HorizontalMultiLevelHierarchy"/>
    <dgm:cxn modelId="{7184373E-BADE-4506-B78D-94E21943F0CF}" type="presParOf" srcId="{7A8B3409-5926-41EF-8BBF-A67C7B384064}" destId="{AEE36098-8E24-4937-AD64-E5E9FCEC32EA}" srcOrd="0" destOrd="0" presId="urn:microsoft.com/office/officeart/2008/layout/HorizontalMultiLevelHierarchy"/>
    <dgm:cxn modelId="{DB5F8028-AACD-4E70-94D3-813957CFA980}" type="presParOf" srcId="{AEE36098-8E24-4937-AD64-E5E9FCEC32EA}" destId="{D4797AD6-49DC-4C0A-8A33-D55C723AFAF2}" srcOrd="0" destOrd="0" presId="urn:microsoft.com/office/officeart/2008/layout/HorizontalMultiLevelHierarchy"/>
    <dgm:cxn modelId="{6E9A07D2-8F8C-4879-A8FB-262152BB4A57}" type="presParOf" srcId="{7A8B3409-5926-41EF-8BBF-A67C7B384064}" destId="{255EBEB5-89AF-4C8F-BEBA-1CAD98CFB7AE}" srcOrd="1" destOrd="0" presId="urn:microsoft.com/office/officeart/2008/layout/HorizontalMultiLevelHierarchy"/>
    <dgm:cxn modelId="{D30314EE-7E66-4053-8F5F-08686C483908}" type="presParOf" srcId="{255EBEB5-89AF-4C8F-BEBA-1CAD98CFB7AE}" destId="{4C72E243-4725-4969-992E-E1D8DD306556}" srcOrd="0" destOrd="0" presId="urn:microsoft.com/office/officeart/2008/layout/HorizontalMultiLevelHierarchy"/>
    <dgm:cxn modelId="{31F43533-AAC3-45B6-975E-357B734B8577}" type="presParOf" srcId="{255EBEB5-89AF-4C8F-BEBA-1CAD98CFB7AE}" destId="{04E2660E-C1F0-4F15-A81A-F8B5C106B5D2}" srcOrd="1" destOrd="0" presId="urn:microsoft.com/office/officeart/2008/layout/HorizontalMultiLevelHierarchy"/>
    <dgm:cxn modelId="{1E796327-4DA9-4375-B6CE-9B5675C291F4}" type="presParOf" srcId="{04E2660E-C1F0-4F15-A81A-F8B5C106B5D2}" destId="{733182D2-1013-4786-8AB0-D2734E1F1230}" srcOrd="0" destOrd="0" presId="urn:microsoft.com/office/officeart/2008/layout/HorizontalMultiLevelHierarchy"/>
    <dgm:cxn modelId="{54D050A2-046F-4B7D-A327-479CA0B86520}" type="presParOf" srcId="{733182D2-1013-4786-8AB0-D2734E1F1230}" destId="{98C1952A-A66D-44F6-BCC1-FB929CA048CF}" srcOrd="0" destOrd="0" presId="urn:microsoft.com/office/officeart/2008/layout/HorizontalMultiLevelHierarchy"/>
    <dgm:cxn modelId="{34861DFA-C0AB-4D53-A60F-045C85641A8C}" type="presParOf" srcId="{04E2660E-C1F0-4F15-A81A-F8B5C106B5D2}" destId="{A9C43694-E96B-4CF6-9A84-C5DEF0633982}" srcOrd="1" destOrd="0" presId="urn:microsoft.com/office/officeart/2008/layout/HorizontalMultiLevelHierarchy"/>
    <dgm:cxn modelId="{F9107010-E2E5-4CE7-89BE-2351093871FA}" type="presParOf" srcId="{A9C43694-E96B-4CF6-9A84-C5DEF0633982}" destId="{BB281A75-79DD-46DC-A142-EA4126180777}" srcOrd="0" destOrd="0" presId="urn:microsoft.com/office/officeart/2008/layout/HorizontalMultiLevelHierarchy"/>
    <dgm:cxn modelId="{FCF291A8-D960-455B-873E-1F6248E6A559}" type="presParOf" srcId="{A9C43694-E96B-4CF6-9A84-C5DEF0633982}" destId="{4046B67F-99BF-4556-9539-F92907DB4AF6}" srcOrd="1" destOrd="0" presId="urn:microsoft.com/office/officeart/2008/layout/HorizontalMultiLevelHierarchy"/>
    <dgm:cxn modelId="{4310B569-E53C-40C0-AA3B-165A03C0814D}" type="presParOf" srcId="{7A8B3409-5926-41EF-8BBF-A67C7B384064}" destId="{865C39D1-48E8-4BE1-BBDD-6FD95597525F}" srcOrd="2" destOrd="0" presId="urn:microsoft.com/office/officeart/2008/layout/HorizontalMultiLevelHierarchy"/>
    <dgm:cxn modelId="{57DD93ED-64CC-462D-8FAA-16FD6B9D528E}" type="presParOf" srcId="{865C39D1-48E8-4BE1-BBDD-6FD95597525F}" destId="{A4DAC325-5761-45D5-8B91-0778627D9D5E}" srcOrd="0" destOrd="0" presId="urn:microsoft.com/office/officeart/2008/layout/HorizontalMultiLevelHierarchy"/>
    <dgm:cxn modelId="{69A92817-0CE0-4D9C-8B3B-040904EA8F35}" type="presParOf" srcId="{7A8B3409-5926-41EF-8BBF-A67C7B384064}" destId="{32C126A9-7B19-4C1B-BFCF-C0EE6C099FB9}" srcOrd="3" destOrd="0" presId="urn:microsoft.com/office/officeart/2008/layout/HorizontalMultiLevelHierarchy"/>
    <dgm:cxn modelId="{F7A351EB-CA3E-4EFC-ADB1-28EAF196B5F1}" type="presParOf" srcId="{32C126A9-7B19-4C1B-BFCF-C0EE6C099FB9}" destId="{5B7BC3A8-A677-4A94-AC4C-275D3B82EAC7}" srcOrd="0" destOrd="0" presId="urn:microsoft.com/office/officeart/2008/layout/HorizontalMultiLevelHierarchy"/>
    <dgm:cxn modelId="{B0B51FF0-53D3-42E5-9429-8AED11BB0EC1}" type="presParOf" srcId="{32C126A9-7B19-4C1B-BFCF-C0EE6C099FB9}" destId="{9DF126B6-F404-47F6-97CD-04B020893F8A}" srcOrd="1" destOrd="0" presId="urn:microsoft.com/office/officeart/2008/layout/HorizontalMultiLevelHierarchy"/>
    <dgm:cxn modelId="{68C63037-F172-4A95-8ECB-53326A296B0A}" type="presParOf" srcId="{9DF126B6-F404-47F6-97CD-04B020893F8A}" destId="{82861187-0E4B-42DF-BF02-5A49A0323FE0}" srcOrd="0" destOrd="0" presId="urn:microsoft.com/office/officeart/2008/layout/HorizontalMultiLevelHierarchy"/>
    <dgm:cxn modelId="{8081AEC7-BACE-4A41-8A6C-6C8B527D7D49}" type="presParOf" srcId="{82861187-0E4B-42DF-BF02-5A49A0323FE0}" destId="{54F95B6A-E9D6-4968-92E4-2D103F6F800C}" srcOrd="0" destOrd="0" presId="urn:microsoft.com/office/officeart/2008/layout/HorizontalMultiLevelHierarchy"/>
    <dgm:cxn modelId="{3B0F31DA-5583-4951-AB9A-2A992B0EEF1C}" type="presParOf" srcId="{9DF126B6-F404-47F6-97CD-04B020893F8A}" destId="{57553856-AA53-4CE7-9FAB-20C23F28DA85}" srcOrd="1" destOrd="0" presId="urn:microsoft.com/office/officeart/2008/layout/HorizontalMultiLevelHierarchy"/>
    <dgm:cxn modelId="{20D7EED8-7E10-4FA4-8536-0F19C22942A1}" type="presParOf" srcId="{57553856-AA53-4CE7-9FAB-20C23F28DA85}" destId="{0F9EEE6B-9D53-4DF0-8F93-A7BE2A3AB7AC}" srcOrd="0" destOrd="0" presId="urn:microsoft.com/office/officeart/2008/layout/HorizontalMultiLevelHierarchy"/>
    <dgm:cxn modelId="{94BFE6AB-7765-47B2-8B8A-3E095A75F057}" type="presParOf" srcId="{57553856-AA53-4CE7-9FAB-20C23F28DA85}" destId="{5B15A0CA-3E7D-4D5B-9C60-8ECE6CD15CF6}" srcOrd="1" destOrd="0" presId="urn:microsoft.com/office/officeart/2008/layout/HorizontalMultiLevelHierarchy"/>
    <dgm:cxn modelId="{CF1A101D-F07F-4C12-A594-EA5295DCE1A5}" type="presParOf" srcId="{5B64DDD7-E168-441D-9CC3-5083586136D0}" destId="{01B63518-2A3E-4056-89E6-792E3B556496}" srcOrd="4" destOrd="0" presId="urn:microsoft.com/office/officeart/2008/layout/HorizontalMultiLevelHierarchy"/>
    <dgm:cxn modelId="{10ACD26B-82E9-4298-970D-E77C9DA78CC6}" type="presParOf" srcId="{01B63518-2A3E-4056-89E6-792E3B556496}" destId="{D87DE054-9280-46CB-839D-B6E8C39E53AF}" srcOrd="0" destOrd="0" presId="urn:microsoft.com/office/officeart/2008/layout/HorizontalMultiLevelHierarchy"/>
    <dgm:cxn modelId="{A26AA547-62BE-4FF0-B228-FF8191FC054A}" type="presParOf" srcId="{5B64DDD7-E168-441D-9CC3-5083586136D0}" destId="{F3986306-BA14-4B87-B536-CCC4726E8396}" srcOrd="5" destOrd="0" presId="urn:microsoft.com/office/officeart/2008/layout/HorizontalMultiLevelHierarchy"/>
    <dgm:cxn modelId="{5BEE11F4-34C9-4AED-BA30-03C71138E786}" type="presParOf" srcId="{F3986306-BA14-4B87-B536-CCC4726E8396}" destId="{78C685C2-9883-4C60-A6B3-92EFC47248FA}" srcOrd="0" destOrd="0" presId="urn:microsoft.com/office/officeart/2008/layout/HorizontalMultiLevelHierarchy"/>
    <dgm:cxn modelId="{4D16B301-4424-46D7-A71E-89A140F70839}" type="presParOf" srcId="{F3986306-BA14-4B87-B536-CCC4726E8396}" destId="{DD7A1356-0CDB-4B88-8E1D-FC6F542E282C}" srcOrd="1" destOrd="0" presId="urn:microsoft.com/office/officeart/2008/layout/HorizontalMultiLevelHierarchy"/>
    <dgm:cxn modelId="{4FADA7CE-F357-4023-B365-FB1310C36F9F}" type="presParOf" srcId="{DD7A1356-0CDB-4B88-8E1D-FC6F542E282C}" destId="{EB79B177-0253-4957-9984-A5394F2450AA}" srcOrd="0" destOrd="0" presId="urn:microsoft.com/office/officeart/2008/layout/HorizontalMultiLevelHierarchy"/>
    <dgm:cxn modelId="{8E4CDD57-062B-4FBC-941D-B625C2BA301A}" type="presParOf" srcId="{EB79B177-0253-4957-9984-A5394F2450AA}" destId="{432F6919-B720-4A6B-99D4-8262A08BDAA5}" srcOrd="0" destOrd="0" presId="urn:microsoft.com/office/officeart/2008/layout/HorizontalMultiLevelHierarchy"/>
    <dgm:cxn modelId="{CFBAB9AA-4C87-4AC6-BDD4-F32672129772}" type="presParOf" srcId="{DD7A1356-0CDB-4B88-8E1D-FC6F542E282C}" destId="{C434DB35-C1A8-4149-8DC3-49AC3B051242}" srcOrd="1" destOrd="0" presId="urn:microsoft.com/office/officeart/2008/layout/HorizontalMultiLevelHierarchy"/>
    <dgm:cxn modelId="{764A2D85-2C76-4C8C-AA52-CC1128A88960}" type="presParOf" srcId="{C434DB35-C1A8-4149-8DC3-49AC3B051242}" destId="{E6E90954-1CB9-4881-A324-B7D63C6A8555}" srcOrd="0" destOrd="0" presId="urn:microsoft.com/office/officeart/2008/layout/HorizontalMultiLevelHierarchy"/>
    <dgm:cxn modelId="{5B177805-8F65-439F-A313-D1E20F042780}" type="presParOf" srcId="{C434DB35-C1A8-4149-8DC3-49AC3B051242}" destId="{4F328F70-5397-48C7-BC32-CD191C65D30E}" srcOrd="1" destOrd="0" presId="urn:microsoft.com/office/officeart/2008/layout/HorizontalMultiLevelHierarchy"/>
    <dgm:cxn modelId="{634F59B0-7845-40EF-954F-9DAF308FAB2E}" type="presParOf" srcId="{4F328F70-5397-48C7-BC32-CD191C65D30E}" destId="{AB6ABA9F-F38B-40B5-8355-4EDBD81A83B7}" srcOrd="0" destOrd="0" presId="urn:microsoft.com/office/officeart/2008/layout/HorizontalMultiLevelHierarchy"/>
    <dgm:cxn modelId="{357360D1-9293-4930-806B-CA6C43857701}" type="presParOf" srcId="{AB6ABA9F-F38B-40B5-8355-4EDBD81A83B7}" destId="{7E3F0DCF-466E-49B2-BE52-4F0FEA2C7750}" srcOrd="0" destOrd="0" presId="urn:microsoft.com/office/officeart/2008/layout/HorizontalMultiLevelHierarchy"/>
    <dgm:cxn modelId="{189ABD73-03AD-473C-9216-95CB3B8FE2A0}" type="presParOf" srcId="{4F328F70-5397-48C7-BC32-CD191C65D30E}" destId="{65C75A39-3337-424C-BFC6-CC9FBFF0057C}" srcOrd="1" destOrd="0" presId="urn:microsoft.com/office/officeart/2008/layout/HorizontalMultiLevelHierarchy"/>
    <dgm:cxn modelId="{4F5854A7-BC08-49D9-A973-24257694D375}" type="presParOf" srcId="{65C75A39-3337-424C-BFC6-CC9FBFF0057C}" destId="{EE37B50C-22A9-45E8-BF04-974ABCE37EF9}" srcOrd="0" destOrd="0" presId="urn:microsoft.com/office/officeart/2008/layout/HorizontalMultiLevelHierarchy"/>
    <dgm:cxn modelId="{AA9CE452-6162-4F46-917B-EBD463D8C9A2}" type="presParOf" srcId="{65C75A39-3337-424C-BFC6-CC9FBFF0057C}" destId="{A0A870A1-8473-46B0-9470-91A299D2CE5C}" srcOrd="1" destOrd="0" presId="urn:microsoft.com/office/officeart/2008/layout/HorizontalMultiLevelHierarchy"/>
    <dgm:cxn modelId="{E12A520C-1669-46FF-9BA0-C0DED0BA9581}" type="presParOf" srcId="{DD7A1356-0CDB-4B88-8E1D-FC6F542E282C}" destId="{E852343B-65F3-4215-9124-D8C9FDD4C9CD}" srcOrd="2" destOrd="0" presId="urn:microsoft.com/office/officeart/2008/layout/HorizontalMultiLevelHierarchy"/>
    <dgm:cxn modelId="{77873C6D-A05A-4D60-AE00-F6E3AEDDD3DF}" type="presParOf" srcId="{E852343B-65F3-4215-9124-D8C9FDD4C9CD}" destId="{252843D2-0855-4C90-A965-B9C88B81368B}" srcOrd="0" destOrd="0" presId="urn:microsoft.com/office/officeart/2008/layout/HorizontalMultiLevelHierarchy"/>
    <dgm:cxn modelId="{6778BB26-1FE3-462E-9A05-5F667D5443E9}" type="presParOf" srcId="{DD7A1356-0CDB-4B88-8E1D-FC6F542E282C}" destId="{9149C5F4-3A0B-4F7D-9B96-CE2011770D32}" srcOrd="3" destOrd="0" presId="urn:microsoft.com/office/officeart/2008/layout/HorizontalMultiLevelHierarchy"/>
    <dgm:cxn modelId="{3BB49093-503F-4AA4-BF93-27E0B4C52237}" type="presParOf" srcId="{9149C5F4-3A0B-4F7D-9B96-CE2011770D32}" destId="{4EB7DF19-71B4-414A-9062-CA38BDD0D70B}" srcOrd="0" destOrd="0" presId="urn:microsoft.com/office/officeart/2008/layout/HorizontalMultiLevelHierarchy"/>
    <dgm:cxn modelId="{86AE4543-E1A0-4F9E-B8E6-52DF45B6777E}" type="presParOf" srcId="{9149C5F4-3A0B-4F7D-9B96-CE2011770D32}" destId="{C00348E5-7F5B-4EEC-96CE-00671C165F1E}" srcOrd="1" destOrd="0" presId="urn:microsoft.com/office/officeart/2008/layout/HorizontalMultiLevelHierarchy"/>
    <dgm:cxn modelId="{B20F161D-EA03-48A7-860F-15A1D1E6CA45}" type="presParOf" srcId="{C00348E5-7F5B-4EEC-96CE-00671C165F1E}" destId="{96A3CC75-1583-4E95-9296-B7A3645F5034}" srcOrd="0" destOrd="0" presId="urn:microsoft.com/office/officeart/2008/layout/HorizontalMultiLevelHierarchy"/>
    <dgm:cxn modelId="{B4326875-88E4-4D45-B6FB-7D43FB8839B6}" type="presParOf" srcId="{96A3CC75-1583-4E95-9296-B7A3645F5034}" destId="{7C8C92D9-E22B-4FBC-90C7-E384186AFB7B}" srcOrd="0" destOrd="0" presId="urn:microsoft.com/office/officeart/2008/layout/HorizontalMultiLevelHierarchy"/>
    <dgm:cxn modelId="{7906004B-72ED-48FD-83EB-2B416724BB38}" type="presParOf" srcId="{C00348E5-7F5B-4EEC-96CE-00671C165F1E}" destId="{BD8F5F33-A470-42BE-B431-AA6943701185}" srcOrd="1" destOrd="0" presId="urn:microsoft.com/office/officeart/2008/layout/HorizontalMultiLevelHierarchy"/>
    <dgm:cxn modelId="{7AA67C84-1E7E-456C-8183-A56B6321A71E}" type="presParOf" srcId="{BD8F5F33-A470-42BE-B431-AA6943701185}" destId="{7F879CC5-6BA9-4080-A899-673D249065C6}" srcOrd="0" destOrd="0" presId="urn:microsoft.com/office/officeart/2008/layout/HorizontalMultiLevelHierarchy"/>
    <dgm:cxn modelId="{006A810A-492D-4E2B-B32F-037D724BAF58}" type="presParOf" srcId="{BD8F5F33-A470-42BE-B431-AA6943701185}" destId="{5B2BB995-1CF6-45F8-98CE-0D723A6793A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4F05D-54DE-4052-9507-C3B5BB2E4D60}"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4A03AD3A-48C6-47EC-AA52-9DAA31A0A83E}">
      <dgm:prSet phldrT="[Text]"/>
      <dgm:spPr>
        <a:solidFill>
          <a:srgbClr val="00205B"/>
        </a:solidFill>
      </dgm:spPr>
      <dgm:t>
        <a:bodyPr/>
        <a:lstStyle/>
        <a:p>
          <a:r>
            <a:rPr lang="en-US" dirty="0">
              <a:latin typeface="Obvia" panose="02000503040000020004" pitchFamily="50" charset="0"/>
            </a:rPr>
            <a:t>1st</a:t>
          </a:r>
        </a:p>
      </dgm:t>
    </dgm:pt>
    <dgm:pt modelId="{51382F3D-FF94-445A-BA0A-513CA5639110}" type="parTrans" cxnId="{E4698300-C89D-4BDD-B51F-014548EDAD82}">
      <dgm:prSet/>
      <dgm:spPr/>
      <dgm:t>
        <a:bodyPr/>
        <a:lstStyle/>
        <a:p>
          <a:endParaRPr lang="en-US"/>
        </a:p>
      </dgm:t>
    </dgm:pt>
    <dgm:pt modelId="{4CAC04E6-F176-48AE-8DB9-0886B0147C56}" type="sibTrans" cxnId="{E4698300-C89D-4BDD-B51F-014548EDAD82}">
      <dgm:prSet/>
      <dgm:spPr/>
      <dgm:t>
        <a:bodyPr/>
        <a:lstStyle/>
        <a:p>
          <a:endParaRPr lang="en-US"/>
        </a:p>
      </dgm:t>
    </dgm:pt>
    <dgm:pt modelId="{3378B5B7-9733-4DB8-A122-5F49EBC136E1}">
      <dgm:prSet phldrT="[Text]"/>
      <dgm:spPr/>
      <dgm:t>
        <a:bodyPr/>
        <a:lstStyle/>
        <a:p>
          <a:r>
            <a:rPr lang="en-US">
              <a:latin typeface="Obvia" panose="02000503040000020004" pitchFamily="50" charset="0"/>
            </a:rPr>
            <a:t>Partner(s)</a:t>
          </a:r>
        </a:p>
      </dgm:t>
    </dgm:pt>
    <dgm:pt modelId="{3BAC8419-5824-4776-A573-FCCC0F49B195}" type="parTrans" cxnId="{603B61B2-9AD4-484F-BF37-B1793796D0B9}">
      <dgm:prSet/>
      <dgm:spPr/>
      <dgm:t>
        <a:bodyPr/>
        <a:lstStyle/>
        <a:p>
          <a:endParaRPr lang="en-US"/>
        </a:p>
      </dgm:t>
    </dgm:pt>
    <dgm:pt modelId="{D0536900-9CC1-47AB-AA68-2B8DF38E5F99}" type="sibTrans" cxnId="{603B61B2-9AD4-484F-BF37-B1793796D0B9}">
      <dgm:prSet/>
      <dgm:spPr/>
      <dgm:t>
        <a:bodyPr/>
        <a:lstStyle/>
        <a:p>
          <a:endParaRPr lang="en-US"/>
        </a:p>
      </dgm:t>
    </dgm:pt>
    <dgm:pt modelId="{46D4505E-297C-44F6-9503-5299799A43A5}">
      <dgm:prSet phldrT="[Text]"/>
      <dgm:spPr/>
      <dgm:t>
        <a:bodyPr/>
        <a:lstStyle/>
        <a:p>
          <a:r>
            <a:rPr lang="en-US">
              <a:latin typeface="Obvia" panose="02000503040000020004" pitchFamily="50" charset="0"/>
            </a:rPr>
            <a:t>Field</a:t>
          </a:r>
        </a:p>
      </dgm:t>
    </dgm:pt>
    <dgm:pt modelId="{A7ED79BE-E7C0-4D70-950A-99C0DB62D874}" type="parTrans" cxnId="{811FFD60-47ED-4313-A0E4-3BAD57472E1B}">
      <dgm:prSet/>
      <dgm:spPr/>
      <dgm:t>
        <a:bodyPr/>
        <a:lstStyle/>
        <a:p>
          <a:endParaRPr lang="en-US"/>
        </a:p>
      </dgm:t>
    </dgm:pt>
    <dgm:pt modelId="{20BD8DBA-687D-409B-9AA1-D904DE43F657}" type="sibTrans" cxnId="{811FFD60-47ED-4313-A0E4-3BAD57472E1B}">
      <dgm:prSet/>
      <dgm:spPr/>
      <dgm:t>
        <a:bodyPr/>
        <a:lstStyle/>
        <a:p>
          <a:endParaRPr lang="en-US"/>
        </a:p>
      </dgm:t>
    </dgm:pt>
    <dgm:pt modelId="{8684C268-B38F-466E-B709-6DC6A8A3689A}">
      <dgm:prSet phldrT="[Text]"/>
      <dgm:spPr>
        <a:solidFill>
          <a:srgbClr val="C00000"/>
        </a:solidFill>
      </dgm:spPr>
      <dgm:t>
        <a:bodyPr/>
        <a:lstStyle/>
        <a:p>
          <a:r>
            <a:rPr lang="en-US" dirty="0">
              <a:latin typeface="Obvia" panose="02000503040000020004" pitchFamily="50" charset="0"/>
            </a:rPr>
            <a:t>2nd</a:t>
          </a:r>
        </a:p>
      </dgm:t>
    </dgm:pt>
    <dgm:pt modelId="{0F90BB6A-4E81-49D5-ABF6-68F048A7AB98}" type="parTrans" cxnId="{41AC931E-81DB-42A8-AF01-1156AAC722F4}">
      <dgm:prSet/>
      <dgm:spPr/>
      <dgm:t>
        <a:bodyPr/>
        <a:lstStyle/>
        <a:p>
          <a:endParaRPr lang="en-US"/>
        </a:p>
      </dgm:t>
    </dgm:pt>
    <dgm:pt modelId="{22AFDE49-903C-4ADE-9584-82F4A57FCBAA}" type="sibTrans" cxnId="{41AC931E-81DB-42A8-AF01-1156AAC722F4}">
      <dgm:prSet/>
      <dgm:spPr/>
      <dgm:t>
        <a:bodyPr/>
        <a:lstStyle/>
        <a:p>
          <a:endParaRPr lang="en-US"/>
        </a:p>
      </dgm:t>
    </dgm:pt>
    <dgm:pt modelId="{23224E34-AF00-42A0-B206-FE7DCC792273}">
      <dgm:prSet phldrT="[Text]"/>
      <dgm:spPr/>
      <dgm:t>
        <a:bodyPr/>
        <a:lstStyle/>
        <a:p>
          <a:r>
            <a:rPr lang="en-US">
              <a:latin typeface="Obvia" panose="02000503040000020004" pitchFamily="50" charset="0"/>
            </a:rPr>
            <a:t>Table</a:t>
          </a:r>
        </a:p>
      </dgm:t>
    </dgm:pt>
    <dgm:pt modelId="{E61B0E6D-C9A1-497F-B977-0874F8CABD31}" type="parTrans" cxnId="{E012967F-D4D0-4A50-A8CC-3DF5DB08E3A4}">
      <dgm:prSet/>
      <dgm:spPr/>
      <dgm:t>
        <a:bodyPr/>
        <a:lstStyle/>
        <a:p>
          <a:endParaRPr lang="en-US"/>
        </a:p>
      </dgm:t>
    </dgm:pt>
    <dgm:pt modelId="{4F5A8222-8744-4C89-A9A0-24F0D0706286}" type="sibTrans" cxnId="{E012967F-D4D0-4A50-A8CC-3DF5DB08E3A4}">
      <dgm:prSet/>
      <dgm:spPr/>
      <dgm:t>
        <a:bodyPr/>
        <a:lstStyle/>
        <a:p>
          <a:endParaRPr lang="en-US"/>
        </a:p>
      </dgm:t>
    </dgm:pt>
    <dgm:pt modelId="{2013B9F7-0B43-462E-9F1F-069ECB2705A1}">
      <dgm:prSet phldrT="[Text]"/>
      <dgm:spPr/>
      <dgm:t>
        <a:bodyPr/>
        <a:lstStyle/>
        <a:p>
          <a:r>
            <a:rPr lang="en-US">
              <a:latin typeface="Obvia" panose="02000503040000020004" pitchFamily="50" charset="0"/>
            </a:rPr>
            <a:t>Coaches</a:t>
          </a:r>
        </a:p>
      </dgm:t>
    </dgm:pt>
    <dgm:pt modelId="{FC85C622-1E63-45B9-A8BC-14989F5114BB}" type="parTrans" cxnId="{60664DA8-B96F-4562-BB90-DD977F1BF858}">
      <dgm:prSet/>
      <dgm:spPr/>
      <dgm:t>
        <a:bodyPr/>
        <a:lstStyle/>
        <a:p>
          <a:endParaRPr lang="en-US"/>
        </a:p>
      </dgm:t>
    </dgm:pt>
    <dgm:pt modelId="{A83DE271-7726-48A4-AEAA-8E6722C7F248}" type="sibTrans" cxnId="{60664DA8-B96F-4562-BB90-DD977F1BF858}">
      <dgm:prSet/>
      <dgm:spPr/>
      <dgm:t>
        <a:bodyPr/>
        <a:lstStyle/>
        <a:p>
          <a:endParaRPr lang="en-US"/>
        </a:p>
      </dgm:t>
    </dgm:pt>
    <dgm:pt modelId="{B162F094-6268-4191-8E31-62154E844C1E}">
      <dgm:prSet phldrT="[Text]"/>
      <dgm:spPr>
        <a:solidFill>
          <a:schemeClr val="bg1">
            <a:lumMod val="75000"/>
          </a:schemeClr>
        </a:solidFill>
      </dgm:spPr>
      <dgm:t>
        <a:bodyPr/>
        <a:lstStyle/>
        <a:p>
          <a:r>
            <a:rPr lang="en-US" dirty="0">
              <a:solidFill>
                <a:srgbClr val="00205B"/>
              </a:solidFill>
              <a:latin typeface="Obvia" panose="02000503040000020004" pitchFamily="50" charset="0"/>
            </a:rPr>
            <a:t>3rd</a:t>
          </a:r>
        </a:p>
      </dgm:t>
    </dgm:pt>
    <dgm:pt modelId="{6DB8E1C0-D5C8-4EDB-A33D-B91CAE06A07B}" type="parTrans" cxnId="{97A6B8D4-3A9A-4A66-BBD8-97ED4B7C2626}">
      <dgm:prSet/>
      <dgm:spPr/>
      <dgm:t>
        <a:bodyPr/>
        <a:lstStyle/>
        <a:p>
          <a:endParaRPr lang="en-US"/>
        </a:p>
      </dgm:t>
    </dgm:pt>
    <dgm:pt modelId="{57D79388-605A-4EFA-83A1-0F836C8F79FE}" type="sibTrans" cxnId="{97A6B8D4-3A9A-4A66-BBD8-97ED4B7C2626}">
      <dgm:prSet/>
      <dgm:spPr/>
      <dgm:t>
        <a:bodyPr/>
        <a:lstStyle/>
        <a:p>
          <a:endParaRPr lang="en-US"/>
        </a:p>
      </dgm:t>
    </dgm:pt>
    <dgm:pt modelId="{2522D222-6B6B-4443-8DCA-D1830AEF92A9}">
      <dgm:prSet phldrT="[Text]"/>
      <dgm:spPr/>
      <dgm:t>
        <a:bodyPr/>
        <a:lstStyle/>
        <a:p>
          <a:r>
            <a:rPr lang="en-US">
              <a:latin typeface="Obvia" panose="02000503040000020004" pitchFamily="50" charset="0"/>
            </a:rPr>
            <a:t>Goalkeeper</a:t>
          </a:r>
        </a:p>
      </dgm:t>
    </dgm:pt>
    <dgm:pt modelId="{241538A9-042E-4984-A398-23358FEB8EAB}" type="parTrans" cxnId="{6C5AF442-2DF1-4948-B7AC-53D504552612}">
      <dgm:prSet/>
      <dgm:spPr/>
      <dgm:t>
        <a:bodyPr/>
        <a:lstStyle/>
        <a:p>
          <a:endParaRPr lang="en-US"/>
        </a:p>
      </dgm:t>
    </dgm:pt>
    <dgm:pt modelId="{64D056A2-8212-4743-AABE-ADEBDE226563}" type="sibTrans" cxnId="{6C5AF442-2DF1-4948-B7AC-53D504552612}">
      <dgm:prSet/>
      <dgm:spPr/>
      <dgm:t>
        <a:bodyPr/>
        <a:lstStyle/>
        <a:p>
          <a:endParaRPr lang="en-US"/>
        </a:p>
      </dgm:t>
    </dgm:pt>
    <dgm:pt modelId="{CA000F40-6556-4869-A3B2-8EBB9D9030AD}">
      <dgm:prSet phldrT="[Text]"/>
      <dgm:spPr/>
      <dgm:t>
        <a:bodyPr/>
        <a:lstStyle/>
        <a:p>
          <a:r>
            <a:rPr lang="en-US" dirty="0">
              <a:latin typeface="Obvia" panose="02000503040000020004" pitchFamily="50" charset="0"/>
            </a:rPr>
            <a:t>Others as necessary</a:t>
          </a:r>
        </a:p>
      </dgm:t>
    </dgm:pt>
    <dgm:pt modelId="{8801C33B-F4AC-430B-A538-A786D2E041A7}" type="parTrans" cxnId="{03C0614E-9F74-4B36-9B29-A932E61EF9AA}">
      <dgm:prSet/>
      <dgm:spPr/>
      <dgm:t>
        <a:bodyPr/>
        <a:lstStyle/>
        <a:p>
          <a:endParaRPr lang="en-US"/>
        </a:p>
      </dgm:t>
    </dgm:pt>
    <dgm:pt modelId="{AB5B104A-5228-4427-A287-8E0AAF6FE2A8}" type="sibTrans" cxnId="{03C0614E-9F74-4B36-9B29-A932E61EF9AA}">
      <dgm:prSet/>
      <dgm:spPr/>
      <dgm:t>
        <a:bodyPr/>
        <a:lstStyle/>
        <a:p>
          <a:endParaRPr lang="en-US"/>
        </a:p>
      </dgm:t>
    </dgm:pt>
    <dgm:pt modelId="{8F218C6A-A885-4382-A50B-E7FFB407F6E8}" type="pres">
      <dgm:prSet presAssocID="{C2B4F05D-54DE-4052-9507-C3B5BB2E4D60}" presName="linearFlow" presStyleCnt="0">
        <dgm:presLayoutVars>
          <dgm:dir/>
          <dgm:animLvl val="lvl"/>
          <dgm:resizeHandles val="exact"/>
        </dgm:presLayoutVars>
      </dgm:prSet>
      <dgm:spPr/>
    </dgm:pt>
    <dgm:pt modelId="{EA8C4EF8-9029-44A6-963E-C86B9A6F863B}" type="pres">
      <dgm:prSet presAssocID="{4A03AD3A-48C6-47EC-AA52-9DAA31A0A83E}" presName="composite" presStyleCnt="0"/>
      <dgm:spPr/>
    </dgm:pt>
    <dgm:pt modelId="{5BFEB069-BBCE-4D42-A4F1-6AAEC9238134}" type="pres">
      <dgm:prSet presAssocID="{4A03AD3A-48C6-47EC-AA52-9DAA31A0A83E}" presName="parentText" presStyleLbl="alignNode1" presStyleIdx="0" presStyleCnt="3">
        <dgm:presLayoutVars>
          <dgm:chMax val="1"/>
          <dgm:bulletEnabled val="1"/>
        </dgm:presLayoutVars>
      </dgm:prSet>
      <dgm:spPr/>
    </dgm:pt>
    <dgm:pt modelId="{608D9D63-C8DF-4E02-A969-C88F690644F4}" type="pres">
      <dgm:prSet presAssocID="{4A03AD3A-48C6-47EC-AA52-9DAA31A0A83E}" presName="descendantText" presStyleLbl="alignAcc1" presStyleIdx="0" presStyleCnt="3">
        <dgm:presLayoutVars>
          <dgm:bulletEnabled val="1"/>
        </dgm:presLayoutVars>
      </dgm:prSet>
      <dgm:spPr/>
    </dgm:pt>
    <dgm:pt modelId="{2A322F17-51D5-47FD-9B42-7D47892DDAD1}" type="pres">
      <dgm:prSet presAssocID="{4CAC04E6-F176-48AE-8DB9-0886B0147C56}" presName="sp" presStyleCnt="0"/>
      <dgm:spPr/>
    </dgm:pt>
    <dgm:pt modelId="{BD5D9F02-A086-4F97-9178-41BC445B8652}" type="pres">
      <dgm:prSet presAssocID="{8684C268-B38F-466E-B709-6DC6A8A3689A}" presName="composite" presStyleCnt="0"/>
      <dgm:spPr/>
    </dgm:pt>
    <dgm:pt modelId="{C9407EE0-63D7-4DD7-B552-1F04025A1BAF}" type="pres">
      <dgm:prSet presAssocID="{8684C268-B38F-466E-B709-6DC6A8A3689A}" presName="parentText" presStyleLbl="alignNode1" presStyleIdx="1" presStyleCnt="3">
        <dgm:presLayoutVars>
          <dgm:chMax val="1"/>
          <dgm:bulletEnabled val="1"/>
        </dgm:presLayoutVars>
      </dgm:prSet>
      <dgm:spPr/>
    </dgm:pt>
    <dgm:pt modelId="{D20A1E86-B1CF-4BED-81E1-3656D5E92280}" type="pres">
      <dgm:prSet presAssocID="{8684C268-B38F-466E-B709-6DC6A8A3689A}" presName="descendantText" presStyleLbl="alignAcc1" presStyleIdx="1" presStyleCnt="3">
        <dgm:presLayoutVars>
          <dgm:bulletEnabled val="1"/>
        </dgm:presLayoutVars>
      </dgm:prSet>
      <dgm:spPr/>
    </dgm:pt>
    <dgm:pt modelId="{87AE636B-A4B7-4618-8DC0-F37E197A1A80}" type="pres">
      <dgm:prSet presAssocID="{22AFDE49-903C-4ADE-9584-82F4A57FCBAA}" presName="sp" presStyleCnt="0"/>
      <dgm:spPr/>
    </dgm:pt>
    <dgm:pt modelId="{88DBE7E7-2591-4A86-81C2-A8A4C6A201D3}" type="pres">
      <dgm:prSet presAssocID="{B162F094-6268-4191-8E31-62154E844C1E}" presName="composite" presStyleCnt="0"/>
      <dgm:spPr/>
    </dgm:pt>
    <dgm:pt modelId="{12D901E1-DADD-4278-AE4C-77268A156DF1}" type="pres">
      <dgm:prSet presAssocID="{B162F094-6268-4191-8E31-62154E844C1E}" presName="parentText" presStyleLbl="alignNode1" presStyleIdx="2" presStyleCnt="3">
        <dgm:presLayoutVars>
          <dgm:chMax val="1"/>
          <dgm:bulletEnabled val="1"/>
        </dgm:presLayoutVars>
      </dgm:prSet>
      <dgm:spPr/>
    </dgm:pt>
    <dgm:pt modelId="{7E0C35AC-6CCB-4020-9900-22CF22E45BEA}" type="pres">
      <dgm:prSet presAssocID="{B162F094-6268-4191-8E31-62154E844C1E}" presName="descendantText" presStyleLbl="alignAcc1" presStyleIdx="2" presStyleCnt="3">
        <dgm:presLayoutVars>
          <dgm:bulletEnabled val="1"/>
        </dgm:presLayoutVars>
      </dgm:prSet>
      <dgm:spPr/>
    </dgm:pt>
  </dgm:ptLst>
  <dgm:cxnLst>
    <dgm:cxn modelId="{E4698300-C89D-4BDD-B51F-014548EDAD82}" srcId="{C2B4F05D-54DE-4052-9507-C3B5BB2E4D60}" destId="{4A03AD3A-48C6-47EC-AA52-9DAA31A0A83E}" srcOrd="0" destOrd="0" parTransId="{51382F3D-FF94-445A-BA0A-513CA5639110}" sibTransId="{4CAC04E6-F176-48AE-8DB9-0886B0147C56}"/>
    <dgm:cxn modelId="{5B81DC18-F75E-4556-ADFC-1B0843216932}" type="presOf" srcId="{C2B4F05D-54DE-4052-9507-C3B5BB2E4D60}" destId="{8F218C6A-A885-4382-A50B-E7FFB407F6E8}" srcOrd="0" destOrd="0" presId="urn:microsoft.com/office/officeart/2005/8/layout/chevron2"/>
    <dgm:cxn modelId="{41AC931E-81DB-42A8-AF01-1156AAC722F4}" srcId="{C2B4F05D-54DE-4052-9507-C3B5BB2E4D60}" destId="{8684C268-B38F-466E-B709-6DC6A8A3689A}" srcOrd="1" destOrd="0" parTransId="{0F90BB6A-4E81-49D5-ABF6-68F048A7AB98}" sibTransId="{22AFDE49-903C-4ADE-9584-82F4A57FCBAA}"/>
    <dgm:cxn modelId="{A8784A36-BAFC-42AC-BA68-7D3449B04D9A}" type="presOf" srcId="{46D4505E-297C-44F6-9503-5299799A43A5}" destId="{608D9D63-C8DF-4E02-A969-C88F690644F4}" srcOrd="0" destOrd="1" presId="urn:microsoft.com/office/officeart/2005/8/layout/chevron2"/>
    <dgm:cxn modelId="{811FFD60-47ED-4313-A0E4-3BAD57472E1B}" srcId="{4A03AD3A-48C6-47EC-AA52-9DAA31A0A83E}" destId="{46D4505E-297C-44F6-9503-5299799A43A5}" srcOrd="1" destOrd="0" parTransId="{A7ED79BE-E7C0-4D70-950A-99C0DB62D874}" sibTransId="{20BD8DBA-687D-409B-9AA1-D904DE43F657}"/>
    <dgm:cxn modelId="{6C5AF442-2DF1-4948-B7AC-53D504552612}" srcId="{B162F094-6268-4191-8E31-62154E844C1E}" destId="{2522D222-6B6B-4443-8DCA-D1830AEF92A9}" srcOrd="0" destOrd="0" parTransId="{241538A9-042E-4984-A398-23358FEB8EAB}" sibTransId="{64D056A2-8212-4743-AABE-ADEBDE226563}"/>
    <dgm:cxn modelId="{0297114D-9C0A-4B06-B724-D186C4898A96}" type="presOf" srcId="{CA000F40-6556-4869-A3B2-8EBB9D9030AD}" destId="{7E0C35AC-6CCB-4020-9900-22CF22E45BEA}" srcOrd="0" destOrd="1" presId="urn:microsoft.com/office/officeart/2005/8/layout/chevron2"/>
    <dgm:cxn modelId="{03C0614E-9F74-4B36-9B29-A932E61EF9AA}" srcId="{B162F094-6268-4191-8E31-62154E844C1E}" destId="{CA000F40-6556-4869-A3B2-8EBB9D9030AD}" srcOrd="1" destOrd="0" parTransId="{8801C33B-F4AC-430B-A538-A786D2E041A7}" sibTransId="{AB5B104A-5228-4427-A287-8E0AAF6FE2A8}"/>
    <dgm:cxn modelId="{FD6E1C70-0144-497C-92ED-A16C91D18208}" type="presOf" srcId="{23224E34-AF00-42A0-B206-FE7DCC792273}" destId="{D20A1E86-B1CF-4BED-81E1-3656D5E92280}" srcOrd="0" destOrd="0" presId="urn:microsoft.com/office/officeart/2005/8/layout/chevron2"/>
    <dgm:cxn modelId="{E012967F-D4D0-4A50-A8CC-3DF5DB08E3A4}" srcId="{8684C268-B38F-466E-B709-6DC6A8A3689A}" destId="{23224E34-AF00-42A0-B206-FE7DCC792273}" srcOrd="0" destOrd="0" parTransId="{E61B0E6D-C9A1-497F-B977-0874F8CABD31}" sibTransId="{4F5A8222-8744-4C89-A9A0-24F0D0706286}"/>
    <dgm:cxn modelId="{94E5C77F-FAF7-4AD8-835F-40E9D5EF5620}" type="presOf" srcId="{3378B5B7-9733-4DB8-A122-5F49EBC136E1}" destId="{608D9D63-C8DF-4E02-A969-C88F690644F4}" srcOrd="0" destOrd="0" presId="urn:microsoft.com/office/officeart/2005/8/layout/chevron2"/>
    <dgm:cxn modelId="{60664DA8-B96F-4562-BB90-DD977F1BF858}" srcId="{8684C268-B38F-466E-B709-6DC6A8A3689A}" destId="{2013B9F7-0B43-462E-9F1F-069ECB2705A1}" srcOrd="1" destOrd="0" parTransId="{FC85C622-1E63-45B9-A8BC-14989F5114BB}" sibTransId="{A83DE271-7726-48A4-AEAA-8E6722C7F248}"/>
    <dgm:cxn modelId="{EDBFBEAA-95C1-4659-AAD1-746F7D6C109F}" type="presOf" srcId="{2013B9F7-0B43-462E-9F1F-069ECB2705A1}" destId="{D20A1E86-B1CF-4BED-81E1-3656D5E92280}" srcOrd="0" destOrd="1" presId="urn:microsoft.com/office/officeart/2005/8/layout/chevron2"/>
    <dgm:cxn modelId="{603B61B2-9AD4-484F-BF37-B1793796D0B9}" srcId="{4A03AD3A-48C6-47EC-AA52-9DAA31A0A83E}" destId="{3378B5B7-9733-4DB8-A122-5F49EBC136E1}" srcOrd="0" destOrd="0" parTransId="{3BAC8419-5824-4776-A573-FCCC0F49B195}" sibTransId="{D0536900-9CC1-47AB-AA68-2B8DF38E5F99}"/>
    <dgm:cxn modelId="{4855FECB-6C3D-4379-BF0D-ACA7B7EFFE20}" type="presOf" srcId="{B162F094-6268-4191-8E31-62154E844C1E}" destId="{12D901E1-DADD-4278-AE4C-77268A156DF1}" srcOrd="0" destOrd="0" presId="urn:microsoft.com/office/officeart/2005/8/layout/chevron2"/>
    <dgm:cxn modelId="{97A6B8D4-3A9A-4A66-BBD8-97ED4B7C2626}" srcId="{C2B4F05D-54DE-4052-9507-C3B5BB2E4D60}" destId="{B162F094-6268-4191-8E31-62154E844C1E}" srcOrd="2" destOrd="0" parTransId="{6DB8E1C0-D5C8-4EDB-A33D-B91CAE06A07B}" sibTransId="{57D79388-605A-4EFA-83A1-0F836C8F79FE}"/>
    <dgm:cxn modelId="{3CC476DC-B1BF-419B-AC93-F2D05C35664D}" type="presOf" srcId="{8684C268-B38F-466E-B709-6DC6A8A3689A}" destId="{C9407EE0-63D7-4DD7-B552-1F04025A1BAF}" srcOrd="0" destOrd="0" presId="urn:microsoft.com/office/officeart/2005/8/layout/chevron2"/>
    <dgm:cxn modelId="{78AC5BF2-5992-4134-884E-31586EA04FDD}" type="presOf" srcId="{2522D222-6B6B-4443-8DCA-D1830AEF92A9}" destId="{7E0C35AC-6CCB-4020-9900-22CF22E45BEA}" srcOrd="0" destOrd="0" presId="urn:microsoft.com/office/officeart/2005/8/layout/chevron2"/>
    <dgm:cxn modelId="{6ED76CFF-D4AC-4E47-A837-7794B38776E0}" type="presOf" srcId="{4A03AD3A-48C6-47EC-AA52-9DAA31A0A83E}" destId="{5BFEB069-BBCE-4D42-A4F1-6AAEC9238134}" srcOrd="0" destOrd="0" presId="urn:microsoft.com/office/officeart/2005/8/layout/chevron2"/>
    <dgm:cxn modelId="{F29DAE0D-B744-4D49-BF38-CD33952F2D27}" type="presParOf" srcId="{8F218C6A-A885-4382-A50B-E7FFB407F6E8}" destId="{EA8C4EF8-9029-44A6-963E-C86B9A6F863B}" srcOrd="0" destOrd="0" presId="urn:microsoft.com/office/officeart/2005/8/layout/chevron2"/>
    <dgm:cxn modelId="{61D77B01-5AF4-4C65-9FCA-59EDC20F5910}" type="presParOf" srcId="{EA8C4EF8-9029-44A6-963E-C86B9A6F863B}" destId="{5BFEB069-BBCE-4D42-A4F1-6AAEC9238134}" srcOrd="0" destOrd="0" presId="urn:microsoft.com/office/officeart/2005/8/layout/chevron2"/>
    <dgm:cxn modelId="{C2D0FB21-E392-436D-9B90-598CE866D3EC}" type="presParOf" srcId="{EA8C4EF8-9029-44A6-963E-C86B9A6F863B}" destId="{608D9D63-C8DF-4E02-A969-C88F690644F4}" srcOrd="1" destOrd="0" presId="urn:microsoft.com/office/officeart/2005/8/layout/chevron2"/>
    <dgm:cxn modelId="{76ACBA9F-897E-472F-8336-76FB4F597282}" type="presParOf" srcId="{8F218C6A-A885-4382-A50B-E7FFB407F6E8}" destId="{2A322F17-51D5-47FD-9B42-7D47892DDAD1}" srcOrd="1" destOrd="0" presId="urn:microsoft.com/office/officeart/2005/8/layout/chevron2"/>
    <dgm:cxn modelId="{1FF7B93D-AAE6-4030-9C62-DB61E026041A}" type="presParOf" srcId="{8F218C6A-A885-4382-A50B-E7FFB407F6E8}" destId="{BD5D9F02-A086-4F97-9178-41BC445B8652}" srcOrd="2" destOrd="0" presId="urn:microsoft.com/office/officeart/2005/8/layout/chevron2"/>
    <dgm:cxn modelId="{60C48355-30AC-4008-B0E6-9136C98F45E3}" type="presParOf" srcId="{BD5D9F02-A086-4F97-9178-41BC445B8652}" destId="{C9407EE0-63D7-4DD7-B552-1F04025A1BAF}" srcOrd="0" destOrd="0" presId="urn:microsoft.com/office/officeart/2005/8/layout/chevron2"/>
    <dgm:cxn modelId="{711C23B6-B736-42E6-8FE7-9C4020732543}" type="presParOf" srcId="{BD5D9F02-A086-4F97-9178-41BC445B8652}" destId="{D20A1E86-B1CF-4BED-81E1-3656D5E92280}" srcOrd="1" destOrd="0" presId="urn:microsoft.com/office/officeart/2005/8/layout/chevron2"/>
    <dgm:cxn modelId="{A024E4D5-E1EF-4787-A310-9453DAB005EF}" type="presParOf" srcId="{8F218C6A-A885-4382-A50B-E7FFB407F6E8}" destId="{87AE636B-A4B7-4618-8DC0-F37E197A1A80}" srcOrd="3" destOrd="0" presId="urn:microsoft.com/office/officeart/2005/8/layout/chevron2"/>
    <dgm:cxn modelId="{E9A55FD2-267B-4BD6-9831-D9A79BFA22BA}" type="presParOf" srcId="{8F218C6A-A885-4382-A50B-E7FFB407F6E8}" destId="{88DBE7E7-2591-4A86-81C2-A8A4C6A201D3}" srcOrd="4" destOrd="0" presId="urn:microsoft.com/office/officeart/2005/8/layout/chevron2"/>
    <dgm:cxn modelId="{B33E84A4-73BE-4F67-9197-47F76736744A}" type="presParOf" srcId="{88DBE7E7-2591-4A86-81C2-A8A4C6A201D3}" destId="{12D901E1-DADD-4278-AE4C-77268A156DF1}" srcOrd="0" destOrd="0" presId="urn:microsoft.com/office/officeart/2005/8/layout/chevron2"/>
    <dgm:cxn modelId="{75D9DBC2-B3FE-46A7-94C4-5509A65C1C8B}" type="presParOf" srcId="{88DBE7E7-2591-4A86-81C2-A8A4C6A201D3}" destId="{7E0C35AC-6CCB-4020-9900-22CF22E45BEA}"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734052-E001-49A1-B4B4-DBF92F6A5B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7DC1031-D264-49D5-9450-FD7D6D684361}">
      <dgm:prSet custT="1"/>
      <dgm:spPr/>
      <dgm:t>
        <a:bodyPr/>
        <a:lstStyle/>
        <a:p>
          <a:pPr>
            <a:lnSpc>
              <a:spcPct val="100000"/>
            </a:lnSpc>
          </a:pPr>
          <a:r>
            <a:rPr lang="en-US" sz="2800">
              <a:solidFill>
                <a:schemeClr val="bg1"/>
              </a:solidFill>
              <a:latin typeface="Obvia" panose="02000503040000020004" pitchFamily="50" charset="0"/>
            </a:rPr>
            <a:t>Throw the flag</a:t>
          </a:r>
          <a:endParaRPr lang="en-US" sz="2800" dirty="0">
            <a:solidFill>
              <a:schemeClr val="bg1"/>
            </a:solidFill>
            <a:latin typeface="Obvia" panose="02000503040000020004" pitchFamily="50" charset="0"/>
          </a:endParaRPr>
        </a:p>
      </dgm:t>
    </dgm:pt>
    <dgm:pt modelId="{944A2552-5CEB-417F-817C-8E1D9F96CD14}" type="parTrans" cxnId="{574BAE7C-1419-42D0-BB23-CABEB6C5ACFC}">
      <dgm:prSet/>
      <dgm:spPr/>
      <dgm:t>
        <a:bodyPr/>
        <a:lstStyle/>
        <a:p>
          <a:endParaRPr lang="en-US"/>
        </a:p>
      </dgm:t>
    </dgm:pt>
    <dgm:pt modelId="{E1B48472-43F6-4B42-BE55-5BAA2D98FDE8}" type="sibTrans" cxnId="{574BAE7C-1419-42D0-BB23-CABEB6C5ACFC}">
      <dgm:prSet/>
      <dgm:spPr/>
      <dgm:t>
        <a:bodyPr/>
        <a:lstStyle/>
        <a:p>
          <a:endParaRPr lang="en-US"/>
        </a:p>
      </dgm:t>
    </dgm:pt>
    <dgm:pt modelId="{DCF76BA6-1DAA-4626-84CC-F507CB3B448E}">
      <dgm:prSet custT="1"/>
      <dgm:spPr/>
      <dgm:t>
        <a:bodyPr/>
        <a:lstStyle/>
        <a:p>
          <a:pPr>
            <a:lnSpc>
              <a:spcPct val="100000"/>
            </a:lnSpc>
          </a:pPr>
          <a:r>
            <a:rPr lang="en-US" sz="2800" dirty="0">
              <a:solidFill>
                <a:schemeClr val="bg1"/>
              </a:solidFill>
              <a:latin typeface="Obvia" panose="02000503040000020004" pitchFamily="50" charset="0"/>
            </a:rPr>
            <a:t>Report a penalty</a:t>
          </a:r>
        </a:p>
      </dgm:t>
    </dgm:pt>
    <dgm:pt modelId="{F9FA71B2-2F4B-4ECB-990A-875CA7C089C7}" type="parTrans" cxnId="{61EBCD38-0F4D-412A-BBD0-083A67A03F4E}">
      <dgm:prSet/>
      <dgm:spPr/>
      <dgm:t>
        <a:bodyPr/>
        <a:lstStyle/>
        <a:p>
          <a:endParaRPr lang="en-US"/>
        </a:p>
      </dgm:t>
    </dgm:pt>
    <dgm:pt modelId="{C2545ACA-3351-4278-A55B-776001001A19}" type="sibTrans" cxnId="{61EBCD38-0F4D-412A-BBD0-083A67A03F4E}">
      <dgm:prSet/>
      <dgm:spPr/>
      <dgm:t>
        <a:bodyPr/>
        <a:lstStyle/>
        <a:p>
          <a:endParaRPr lang="en-US"/>
        </a:p>
      </dgm:t>
    </dgm:pt>
    <dgm:pt modelId="{19EA2B50-86DC-4CB4-800A-88391225AEB8}">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Personal fouls</a:t>
          </a:r>
        </a:p>
      </dgm:t>
    </dgm:pt>
    <dgm:pt modelId="{B071D8F0-7798-43A9-B2A0-3FF54AE1A4BD}" type="parTrans" cxnId="{B7F411F3-AFC8-4419-B946-612E1B32ED1E}">
      <dgm:prSet/>
      <dgm:spPr/>
      <dgm:t>
        <a:bodyPr/>
        <a:lstStyle/>
        <a:p>
          <a:endParaRPr lang="en-US"/>
        </a:p>
      </dgm:t>
    </dgm:pt>
    <dgm:pt modelId="{0B3E92CD-A1A6-406D-8345-F104BD7D1352}" type="sibTrans" cxnId="{B7F411F3-AFC8-4419-B946-612E1B32ED1E}">
      <dgm:prSet/>
      <dgm:spPr/>
      <dgm:t>
        <a:bodyPr/>
        <a:lstStyle/>
        <a:p>
          <a:endParaRPr lang="en-US"/>
        </a:p>
      </dgm:t>
    </dgm:pt>
    <dgm:pt modelId="{E9AE4E5C-72AE-4B4C-A8CF-C63A827090D4}">
      <dgm:prSet custT="1"/>
      <dgm:spPr/>
      <dgm:t>
        <a:bodyPr/>
        <a:lstStyle/>
        <a:p>
          <a:pPr>
            <a:lnSpc>
              <a:spcPct val="100000"/>
            </a:lnSpc>
            <a:buFont typeface="Arial" panose="020B0604020202020204" pitchFamily="34" charset="0"/>
            <a:buNone/>
          </a:pPr>
          <a:r>
            <a:rPr lang="en-US" sz="2000" dirty="0">
              <a:solidFill>
                <a:schemeClr val="bg1"/>
              </a:solidFill>
              <a:latin typeface="Obvia" panose="02000503040000020004" pitchFamily="50" charset="0"/>
            </a:rPr>
            <a:t>Technical fouls</a:t>
          </a:r>
        </a:p>
      </dgm:t>
    </dgm:pt>
    <dgm:pt modelId="{0B578932-10C8-4F7F-A1A1-6174DC9BB67A}" type="parTrans" cxnId="{7CDC5553-1711-41C2-B68B-B305050A3628}">
      <dgm:prSet/>
      <dgm:spPr/>
      <dgm:t>
        <a:bodyPr/>
        <a:lstStyle/>
        <a:p>
          <a:endParaRPr lang="en-US"/>
        </a:p>
      </dgm:t>
    </dgm:pt>
    <dgm:pt modelId="{C6D428B3-C698-48A9-B297-EA32ED63E248}" type="sibTrans" cxnId="{7CDC5553-1711-41C2-B68B-B305050A3628}">
      <dgm:prSet/>
      <dgm:spPr/>
      <dgm:t>
        <a:bodyPr/>
        <a:lstStyle/>
        <a:p>
          <a:endParaRPr lang="en-US"/>
        </a:p>
      </dgm:t>
    </dgm:pt>
    <dgm:pt modelId="{F12B86B7-8766-429D-A0B7-3145471BF239}">
      <dgm:prSet custT="1"/>
      <dgm:spPr/>
      <dgm:t>
        <a:bodyPr/>
        <a:lstStyle/>
        <a:p>
          <a:pPr>
            <a:lnSpc>
              <a:spcPct val="100000"/>
            </a:lnSpc>
          </a:pPr>
          <a:r>
            <a:rPr lang="en-US" sz="2800">
              <a:solidFill>
                <a:schemeClr val="bg1"/>
              </a:solidFill>
              <a:latin typeface="Obvia" panose="02000503040000020004" pitchFamily="50" charset="0"/>
            </a:rPr>
            <a:t>Yell “Flag Down”</a:t>
          </a:r>
          <a:endParaRPr lang="en-US" sz="2800" dirty="0">
            <a:solidFill>
              <a:schemeClr val="bg1"/>
            </a:solidFill>
            <a:latin typeface="Obvia" panose="02000503040000020004" pitchFamily="50" charset="0"/>
          </a:endParaRPr>
        </a:p>
      </dgm:t>
    </dgm:pt>
    <dgm:pt modelId="{006B59E5-6000-45EB-81E0-25A9D854985A}" type="parTrans" cxnId="{583497DE-DBA1-4D6D-B628-8F02B8B26097}">
      <dgm:prSet/>
      <dgm:spPr/>
      <dgm:t>
        <a:bodyPr/>
        <a:lstStyle/>
        <a:p>
          <a:endParaRPr lang="en-US"/>
        </a:p>
      </dgm:t>
    </dgm:pt>
    <dgm:pt modelId="{872A0B89-188F-47A9-981E-AC36C67015C4}" type="sibTrans" cxnId="{583497DE-DBA1-4D6D-B628-8F02B8B26097}">
      <dgm:prSet/>
      <dgm:spPr/>
      <dgm:t>
        <a:bodyPr/>
        <a:lstStyle/>
        <a:p>
          <a:endParaRPr lang="en-US"/>
        </a:p>
      </dgm:t>
    </dgm:pt>
    <dgm:pt modelId="{2B09C1DB-A195-4CC5-A736-A23C67ABD255}" type="pres">
      <dgm:prSet presAssocID="{8E734052-E001-49A1-B4B4-DBF92F6A5B58}" presName="root" presStyleCnt="0">
        <dgm:presLayoutVars>
          <dgm:dir/>
          <dgm:resizeHandles val="exact"/>
        </dgm:presLayoutVars>
      </dgm:prSet>
      <dgm:spPr/>
    </dgm:pt>
    <dgm:pt modelId="{0D208D55-3676-4940-9523-5B7336B899E8}" type="pres">
      <dgm:prSet presAssocID="{87DC1031-D264-49D5-9450-FD7D6D684361}" presName="compNode" presStyleCnt="0"/>
      <dgm:spPr/>
    </dgm:pt>
    <dgm:pt modelId="{EBDCF6BD-7F7F-45D1-BB89-AF43CA89A083}" type="pres">
      <dgm:prSet presAssocID="{87DC1031-D264-49D5-9450-FD7D6D684361}" presName="bgRect" presStyleLbl="bgShp" presStyleIdx="0" presStyleCnt="2"/>
      <dgm:spPr>
        <a:solidFill>
          <a:srgbClr val="00205B"/>
        </a:solidFill>
      </dgm:spPr>
    </dgm:pt>
    <dgm:pt modelId="{41209B86-1AC9-4804-9738-7C864936EB48}" type="pres">
      <dgm:prSet presAssocID="{87DC1031-D264-49D5-9450-FD7D6D68436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9FE07D7-2407-424B-9A7A-CD8DD7827027}" type="pres">
      <dgm:prSet presAssocID="{87DC1031-D264-49D5-9450-FD7D6D684361}" presName="spaceRect" presStyleCnt="0"/>
      <dgm:spPr/>
    </dgm:pt>
    <dgm:pt modelId="{47B5B899-F1B0-4975-AAB5-84822E0EFE26}" type="pres">
      <dgm:prSet presAssocID="{87DC1031-D264-49D5-9450-FD7D6D684361}" presName="parTx" presStyleLbl="revTx" presStyleIdx="0" presStyleCnt="4">
        <dgm:presLayoutVars>
          <dgm:chMax val="0"/>
          <dgm:chPref val="0"/>
        </dgm:presLayoutVars>
      </dgm:prSet>
      <dgm:spPr/>
    </dgm:pt>
    <dgm:pt modelId="{AE61B0E7-B846-422E-8984-2B852B5A6CDC}" type="pres">
      <dgm:prSet presAssocID="{87DC1031-D264-49D5-9450-FD7D6D684361}" presName="desTx" presStyleLbl="revTx" presStyleIdx="1" presStyleCnt="4">
        <dgm:presLayoutVars/>
      </dgm:prSet>
      <dgm:spPr/>
    </dgm:pt>
    <dgm:pt modelId="{45103A63-DC5D-49F0-8A60-3DB399109250}" type="pres">
      <dgm:prSet presAssocID="{E1B48472-43F6-4B42-BE55-5BAA2D98FDE8}" presName="sibTrans" presStyleCnt="0"/>
      <dgm:spPr/>
    </dgm:pt>
    <dgm:pt modelId="{ADBF3888-ACE5-4FCC-BE21-FEA8691E582E}" type="pres">
      <dgm:prSet presAssocID="{DCF76BA6-1DAA-4626-84CC-F507CB3B448E}" presName="compNode" presStyleCnt="0"/>
      <dgm:spPr/>
    </dgm:pt>
    <dgm:pt modelId="{ACECD434-55AC-4BBB-A31C-0C3B99886C32}" type="pres">
      <dgm:prSet presAssocID="{DCF76BA6-1DAA-4626-84CC-F507CB3B448E}" presName="bgRect" presStyleLbl="bgShp" presStyleIdx="1" presStyleCnt="2"/>
      <dgm:spPr>
        <a:solidFill>
          <a:srgbClr val="00205B"/>
        </a:solidFill>
      </dgm:spPr>
    </dgm:pt>
    <dgm:pt modelId="{D0CCBA64-B06C-46CB-85E6-6A5694FBDE4E}" type="pres">
      <dgm:prSet presAssocID="{DCF76BA6-1DAA-4626-84CC-F507CB3B448E}" presName="iconRect" presStyleLbl="node1" presStyleIdx="1" presStyleCnt="2"/>
      <dgm:spPr>
        <a:blipFill>
          <a:blip xmlns:r="http://schemas.openxmlformats.org/officeDocument/2006/relationships" r:embed="rId2"/>
          <a:srcRect/>
          <a:stretch>
            <a:fillRect l="-25000" r="-25000"/>
          </a:stretch>
        </a:blipFill>
      </dgm:spPr>
    </dgm:pt>
    <dgm:pt modelId="{5F19F237-9ED9-465F-8FF5-6C01086B8206}" type="pres">
      <dgm:prSet presAssocID="{DCF76BA6-1DAA-4626-84CC-F507CB3B448E}" presName="spaceRect" presStyleCnt="0"/>
      <dgm:spPr/>
    </dgm:pt>
    <dgm:pt modelId="{76A16D68-3C33-4BF3-BF48-DCE80FE34DD4}" type="pres">
      <dgm:prSet presAssocID="{DCF76BA6-1DAA-4626-84CC-F507CB3B448E}" presName="parTx" presStyleLbl="revTx" presStyleIdx="2" presStyleCnt="4">
        <dgm:presLayoutVars>
          <dgm:chMax val="0"/>
          <dgm:chPref val="0"/>
        </dgm:presLayoutVars>
      </dgm:prSet>
      <dgm:spPr/>
    </dgm:pt>
    <dgm:pt modelId="{E690AA77-814E-4C0C-A4B2-7229B96145E7}" type="pres">
      <dgm:prSet presAssocID="{DCF76BA6-1DAA-4626-84CC-F507CB3B448E}" presName="desTx" presStyleLbl="revTx" presStyleIdx="3" presStyleCnt="4">
        <dgm:presLayoutVars/>
      </dgm:prSet>
      <dgm:spPr/>
    </dgm:pt>
  </dgm:ptLst>
  <dgm:cxnLst>
    <dgm:cxn modelId="{61EBCD38-0F4D-412A-BBD0-083A67A03F4E}" srcId="{8E734052-E001-49A1-B4B4-DBF92F6A5B58}" destId="{DCF76BA6-1DAA-4626-84CC-F507CB3B448E}" srcOrd="1" destOrd="0" parTransId="{F9FA71B2-2F4B-4ECB-990A-875CA7C089C7}" sibTransId="{C2545ACA-3351-4278-A55B-776001001A19}"/>
    <dgm:cxn modelId="{7011CE63-04B4-4E29-B41F-D73A0763BBCC}" type="presOf" srcId="{19EA2B50-86DC-4CB4-800A-88391225AEB8}" destId="{E690AA77-814E-4C0C-A4B2-7229B96145E7}" srcOrd="0" destOrd="0" presId="urn:microsoft.com/office/officeart/2018/2/layout/IconVerticalSolidList"/>
    <dgm:cxn modelId="{E4CF2B4F-A026-4F67-8B6C-53811AA66D40}" type="presOf" srcId="{8E734052-E001-49A1-B4B4-DBF92F6A5B58}" destId="{2B09C1DB-A195-4CC5-A736-A23C67ABD255}" srcOrd="0" destOrd="0" presId="urn:microsoft.com/office/officeart/2018/2/layout/IconVerticalSolidList"/>
    <dgm:cxn modelId="{7CDC5553-1711-41C2-B68B-B305050A3628}" srcId="{DCF76BA6-1DAA-4626-84CC-F507CB3B448E}" destId="{E9AE4E5C-72AE-4B4C-A8CF-C63A827090D4}" srcOrd="1" destOrd="0" parTransId="{0B578932-10C8-4F7F-A1A1-6174DC9BB67A}" sibTransId="{C6D428B3-C698-48A9-B297-EA32ED63E248}"/>
    <dgm:cxn modelId="{F81C6D58-9B27-4766-BB22-93DE97B8093F}" type="presOf" srcId="{87DC1031-D264-49D5-9450-FD7D6D684361}" destId="{47B5B899-F1B0-4975-AAB5-84822E0EFE26}" srcOrd="0" destOrd="0" presId="urn:microsoft.com/office/officeart/2018/2/layout/IconVerticalSolidList"/>
    <dgm:cxn modelId="{574BAE7C-1419-42D0-BB23-CABEB6C5ACFC}" srcId="{8E734052-E001-49A1-B4B4-DBF92F6A5B58}" destId="{87DC1031-D264-49D5-9450-FD7D6D684361}" srcOrd="0" destOrd="0" parTransId="{944A2552-5CEB-417F-817C-8E1D9F96CD14}" sibTransId="{E1B48472-43F6-4B42-BE55-5BAA2D98FDE8}"/>
    <dgm:cxn modelId="{01C04D8D-FCB0-4A1A-8608-41F698180E7E}" type="presOf" srcId="{E9AE4E5C-72AE-4B4C-A8CF-C63A827090D4}" destId="{E690AA77-814E-4C0C-A4B2-7229B96145E7}" srcOrd="0" destOrd="1" presId="urn:microsoft.com/office/officeart/2018/2/layout/IconVerticalSolidList"/>
    <dgm:cxn modelId="{CFC3B692-DF00-433F-A310-FB45D00DE26E}" type="presOf" srcId="{DCF76BA6-1DAA-4626-84CC-F507CB3B448E}" destId="{76A16D68-3C33-4BF3-BF48-DCE80FE34DD4}" srcOrd="0" destOrd="0" presId="urn:microsoft.com/office/officeart/2018/2/layout/IconVerticalSolidList"/>
    <dgm:cxn modelId="{583497DE-DBA1-4D6D-B628-8F02B8B26097}" srcId="{87DC1031-D264-49D5-9450-FD7D6D684361}" destId="{F12B86B7-8766-429D-A0B7-3145471BF239}" srcOrd="0" destOrd="0" parTransId="{006B59E5-6000-45EB-81E0-25A9D854985A}" sibTransId="{872A0B89-188F-47A9-981E-AC36C67015C4}"/>
    <dgm:cxn modelId="{285695EA-A78B-4066-9179-2021112FBB18}" type="presOf" srcId="{F12B86B7-8766-429D-A0B7-3145471BF239}" destId="{AE61B0E7-B846-422E-8984-2B852B5A6CDC}" srcOrd="0" destOrd="0" presId="urn:microsoft.com/office/officeart/2018/2/layout/IconVerticalSolidList"/>
    <dgm:cxn modelId="{B7F411F3-AFC8-4419-B946-612E1B32ED1E}" srcId="{DCF76BA6-1DAA-4626-84CC-F507CB3B448E}" destId="{19EA2B50-86DC-4CB4-800A-88391225AEB8}" srcOrd="0" destOrd="0" parTransId="{B071D8F0-7798-43A9-B2A0-3FF54AE1A4BD}" sibTransId="{0B3E92CD-A1A6-406D-8345-F104BD7D1352}"/>
    <dgm:cxn modelId="{56AAD8BC-24FD-4286-94FB-C0A94E8A157F}" type="presParOf" srcId="{2B09C1DB-A195-4CC5-A736-A23C67ABD255}" destId="{0D208D55-3676-4940-9523-5B7336B899E8}" srcOrd="0" destOrd="0" presId="urn:microsoft.com/office/officeart/2018/2/layout/IconVerticalSolidList"/>
    <dgm:cxn modelId="{1CBC0A1D-F163-484A-95BB-92CBDE48FA2A}" type="presParOf" srcId="{0D208D55-3676-4940-9523-5B7336B899E8}" destId="{EBDCF6BD-7F7F-45D1-BB89-AF43CA89A083}" srcOrd="0" destOrd="0" presId="urn:microsoft.com/office/officeart/2018/2/layout/IconVerticalSolidList"/>
    <dgm:cxn modelId="{656A8BC1-C06F-4809-9F42-7A509169069A}" type="presParOf" srcId="{0D208D55-3676-4940-9523-5B7336B899E8}" destId="{41209B86-1AC9-4804-9738-7C864936EB48}" srcOrd="1" destOrd="0" presId="urn:microsoft.com/office/officeart/2018/2/layout/IconVerticalSolidList"/>
    <dgm:cxn modelId="{E4ED8705-9E04-4EF5-A637-C364CD5F2DE0}" type="presParOf" srcId="{0D208D55-3676-4940-9523-5B7336B899E8}" destId="{49FE07D7-2407-424B-9A7A-CD8DD7827027}" srcOrd="2" destOrd="0" presId="urn:microsoft.com/office/officeart/2018/2/layout/IconVerticalSolidList"/>
    <dgm:cxn modelId="{4B37D812-6BAB-497A-86D2-29C0CB8D4D79}" type="presParOf" srcId="{0D208D55-3676-4940-9523-5B7336B899E8}" destId="{47B5B899-F1B0-4975-AAB5-84822E0EFE26}" srcOrd="3" destOrd="0" presId="urn:microsoft.com/office/officeart/2018/2/layout/IconVerticalSolidList"/>
    <dgm:cxn modelId="{31FE35D1-7876-43B7-AD54-1C37D31606C3}" type="presParOf" srcId="{0D208D55-3676-4940-9523-5B7336B899E8}" destId="{AE61B0E7-B846-422E-8984-2B852B5A6CDC}" srcOrd="4" destOrd="0" presId="urn:microsoft.com/office/officeart/2018/2/layout/IconVerticalSolidList"/>
    <dgm:cxn modelId="{9F52E3C5-8A23-4930-A709-603AE5566AA1}" type="presParOf" srcId="{2B09C1DB-A195-4CC5-A736-A23C67ABD255}" destId="{45103A63-DC5D-49F0-8A60-3DB399109250}" srcOrd="1" destOrd="0" presId="urn:microsoft.com/office/officeart/2018/2/layout/IconVerticalSolidList"/>
    <dgm:cxn modelId="{F1F5CACA-E0A0-4848-993C-A7F0F65DB396}" type="presParOf" srcId="{2B09C1DB-A195-4CC5-A736-A23C67ABD255}" destId="{ADBF3888-ACE5-4FCC-BE21-FEA8691E582E}" srcOrd="2" destOrd="0" presId="urn:microsoft.com/office/officeart/2018/2/layout/IconVerticalSolidList"/>
    <dgm:cxn modelId="{7E00E58B-6ED0-4CFE-A84A-92F0145133C1}" type="presParOf" srcId="{ADBF3888-ACE5-4FCC-BE21-FEA8691E582E}" destId="{ACECD434-55AC-4BBB-A31C-0C3B99886C32}" srcOrd="0" destOrd="0" presId="urn:microsoft.com/office/officeart/2018/2/layout/IconVerticalSolidList"/>
    <dgm:cxn modelId="{34AC491A-92CC-4655-AF48-623D08A7CA76}" type="presParOf" srcId="{ADBF3888-ACE5-4FCC-BE21-FEA8691E582E}" destId="{D0CCBA64-B06C-46CB-85E6-6A5694FBDE4E}" srcOrd="1" destOrd="0" presId="urn:microsoft.com/office/officeart/2018/2/layout/IconVerticalSolidList"/>
    <dgm:cxn modelId="{7E6012C9-D208-455C-8497-80C054D67AB8}" type="presParOf" srcId="{ADBF3888-ACE5-4FCC-BE21-FEA8691E582E}" destId="{5F19F237-9ED9-465F-8FF5-6C01086B8206}" srcOrd="2" destOrd="0" presId="urn:microsoft.com/office/officeart/2018/2/layout/IconVerticalSolidList"/>
    <dgm:cxn modelId="{AFDA4358-09AD-4017-ACE7-AE4579E277CC}" type="presParOf" srcId="{ADBF3888-ACE5-4FCC-BE21-FEA8691E582E}" destId="{76A16D68-3C33-4BF3-BF48-DCE80FE34DD4}" srcOrd="3" destOrd="0" presId="urn:microsoft.com/office/officeart/2018/2/layout/IconVerticalSolidList"/>
    <dgm:cxn modelId="{2DB1968D-0748-4BDD-90DF-AE19BD2ECA48}" type="presParOf" srcId="{ADBF3888-ACE5-4FCC-BE21-FEA8691E582E}" destId="{E690AA77-814E-4C0C-A4B2-7229B96145E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5E0B81-5A7C-471B-A56E-1A183915E8DA}"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28DDF431-9A68-4601-A679-F07A87DA91F8}">
      <dgm:prSet phldrT="[Text]" custT="1"/>
      <dgm:spPr/>
      <dgm:t>
        <a:bodyPr/>
        <a:lstStyle/>
        <a:p>
          <a:r>
            <a:rPr lang="en-US" sz="2000">
              <a:latin typeface="Obvia" panose="02000503040000020004" pitchFamily="50" charset="0"/>
            </a:rPr>
            <a:t>Team B commits loose ball technical</a:t>
          </a:r>
        </a:p>
      </dgm:t>
    </dgm:pt>
    <dgm:pt modelId="{8EE42946-7ECF-4D2B-BDBD-52BBCFB770EF}" type="parTrans" cxnId="{A68AA013-0A20-4654-BD66-364395223B0E}">
      <dgm:prSet/>
      <dgm:spPr/>
      <dgm:t>
        <a:bodyPr/>
        <a:lstStyle/>
        <a:p>
          <a:endParaRPr lang="en-US"/>
        </a:p>
      </dgm:t>
    </dgm:pt>
    <dgm:pt modelId="{53631B17-354D-482D-8566-676CEEECFC05}" type="sibTrans" cxnId="{A68AA013-0A20-4654-BD66-364395223B0E}">
      <dgm:prSet/>
      <dgm:spPr/>
      <dgm:t>
        <a:bodyPr/>
        <a:lstStyle/>
        <a:p>
          <a:endParaRPr lang="en-US"/>
        </a:p>
      </dgm:t>
    </dgm:pt>
    <dgm:pt modelId="{9AE65E30-4A6A-46CD-8ABE-FC0FCEDA05EF}">
      <dgm:prSet phldrT="[Text]" custT="1"/>
      <dgm:spPr/>
      <dgm:t>
        <a:bodyPr/>
        <a:lstStyle/>
        <a:p>
          <a:r>
            <a:rPr lang="en-US" sz="3200">
              <a:latin typeface="Obvia" panose="02000503040000020004" pitchFamily="50" charset="0"/>
            </a:rPr>
            <a:t>“Play-On”</a:t>
          </a:r>
        </a:p>
      </dgm:t>
    </dgm:pt>
    <dgm:pt modelId="{FB72A96E-91FC-4A14-9F2D-FFA34F0C655A}" type="parTrans" cxnId="{EE4CCE64-0049-4292-BDCA-04153935DA7E}">
      <dgm:prSet/>
      <dgm:spPr/>
      <dgm:t>
        <a:bodyPr/>
        <a:lstStyle/>
        <a:p>
          <a:endParaRPr lang="en-US"/>
        </a:p>
      </dgm:t>
    </dgm:pt>
    <dgm:pt modelId="{D92D4294-5E2F-4972-A8D7-4C984B39D262}" type="sibTrans" cxnId="{EE4CCE64-0049-4292-BDCA-04153935DA7E}">
      <dgm:prSet/>
      <dgm:spPr/>
      <dgm:t>
        <a:bodyPr/>
        <a:lstStyle/>
        <a:p>
          <a:endParaRPr lang="en-US"/>
        </a:p>
      </dgm:t>
    </dgm:pt>
    <dgm:pt modelId="{76D7A3B0-7DA9-4D42-9B56-620769DE296C}">
      <dgm:prSet/>
      <dgm:spPr/>
      <dgm:t>
        <a:bodyPr/>
        <a:lstStyle/>
        <a:p>
          <a:r>
            <a:rPr lang="en-US" dirty="0">
              <a:latin typeface="Obvia" panose="02000503040000020004" pitchFamily="50" charset="0"/>
            </a:rPr>
            <a:t>Team A Does Not Gain Possession</a:t>
          </a:r>
        </a:p>
      </dgm:t>
    </dgm:pt>
    <dgm:pt modelId="{3CDC2FC9-602F-4712-B499-5DEDA5106CCA}" type="parTrans" cxnId="{3D0674D6-78FD-4E0C-8B45-B96B716E102E}">
      <dgm:prSet/>
      <dgm:spPr/>
      <dgm:t>
        <a:bodyPr/>
        <a:lstStyle/>
        <a:p>
          <a:endParaRPr lang="en-US"/>
        </a:p>
      </dgm:t>
    </dgm:pt>
    <dgm:pt modelId="{8C4985AE-5096-42FB-A3BA-5FA701FA1BA2}" type="sibTrans" cxnId="{3D0674D6-78FD-4E0C-8B45-B96B716E102E}">
      <dgm:prSet/>
      <dgm:spPr/>
      <dgm:t>
        <a:bodyPr/>
        <a:lstStyle/>
        <a:p>
          <a:endParaRPr lang="en-US"/>
        </a:p>
      </dgm:t>
    </dgm:pt>
    <dgm:pt modelId="{47C5B059-F4D0-48ED-AFC7-32736E1AD963}">
      <dgm:prSet/>
      <dgm:spPr/>
      <dgm:t>
        <a:bodyPr/>
        <a:lstStyle/>
        <a:p>
          <a:r>
            <a:rPr lang="en-US" dirty="0">
              <a:latin typeface="Obvia" panose="02000503040000020004" pitchFamily="50" charset="0"/>
            </a:rPr>
            <a:t>Team A Gains Possession</a:t>
          </a:r>
        </a:p>
      </dgm:t>
    </dgm:pt>
    <dgm:pt modelId="{C395A7F7-FC56-4E19-B8F6-BBD02B5999D2}" type="parTrans" cxnId="{6E9DF49D-5DCF-4BA9-9D71-1C4CEC17033F}">
      <dgm:prSet/>
      <dgm:spPr/>
      <dgm:t>
        <a:bodyPr/>
        <a:lstStyle/>
        <a:p>
          <a:endParaRPr lang="en-US"/>
        </a:p>
      </dgm:t>
    </dgm:pt>
    <dgm:pt modelId="{9FB9FC7E-3DCD-4B35-B9EA-52073AE6868B}" type="sibTrans" cxnId="{6E9DF49D-5DCF-4BA9-9D71-1C4CEC17033F}">
      <dgm:prSet/>
      <dgm:spPr/>
      <dgm:t>
        <a:bodyPr/>
        <a:lstStyle/>
        <a:p>
          <a:endParaRPr lang="en-US"/>
        </a:p>
      </dgm:t>
    </dgm:pt>
    <dgm:pt modelId="{8028E244-F0A5-4CDE-A7A4-6774BF7936B3}" type="pres">
      <dgm:prSet presAssocID="{7F5E0B81-5A7C-471B-A56E-1A183915E8DA}" presName="hierChild1" presStyleCnt="0">
        <dgm:presLayoutVars>
          <dgm:chPref val="1"/>
          <dgm:dir/>
          <dgm:animOne val="branch"/>
          <dgm:animLvl val="lvl"/>
          <dgm:resizeHandles/>
        </dgm:presLayoutVars>
      </dgm:prSet>
      <dgm:spPr/>
    </dgm:pt>
    <dgm:pt modelId="{80BB9BEA-346D-4F8D-8EDA-85A712852839}" type="pres">
      <dgm:prSet presAssocID="{28DDF431-9A68-4601-A679-F07A87DA91F8}" presName="hierRoot1" presStyleCnt="0"/>
      <dgm:spPr/>
    </dgm:pt>
    <dgm:pt modelId="{A66D1E0C-9E1D-4CCF-BA5C-E97E69FECD95}" type="pres">
      <dgm:prSet presAssocID="{28DDF431-9A68-4601-A679-F07A87DA91F8}" presName="composite" presStyleCnt="0"/>
      <dgm:spPr/>
    </dgm:pt>
    <dgm:pt modelId="{F7F81EB4-719F-4EB6-A836-E4FD7962F4C2}" type="pres">
      <dgm:prSet presAssocID="{28DDF431-9A68-4601-A679-F07A87DA91F8}" presName="background" presStyleLbl="node0" presStyleIdx="0" presStyleCnt="1"/>
      <dgm:spPr>
        <a:solidFill>
          <a:srgbClr val="00205B"/>
        </a:solidFill>
      </dgm:spPr>
    </dgm:pt>
    <dgm:pt modelId="{70072ADE-92AB-41AE-AB65-42CEC6ECFB73}" type="pres">
      <dgm:prSet presAssocID="{28DDF431-9A68-4601-A679-F07A87DA91F8}" presName="text" presStyleLbl="fgAcc0" presStyleIdx="0" presStyleCnt="1" custScaleX="377669">
        <dgm:presLayoutVars>
          <dgm:chPref val="3"/>
        </dgm:presLayoutVars>
      </dgm:prSet>
      <dgm:spPr/>
    </dgm:pt>
    <dgm:pt modelId="{B6D63BFC-FE35-4DC6-834E-5E84F2320A3B}" type="pres">
      <dgm:prSet presAssocID="{28DDF431-9A68-4601-A679-F07A87DA91F8}" presName="hierChild2" presStyleCnt="0"/>
      <dgm:spPr/>
    </dgm:pt>
    <dgm:pt modelId="{44464480-64E5-4BF2-AA9E-9F29FD4D25C5}" type="pres">
      <dgm:prSet presAssocID="{FB72A96E-91FC-4A14-9F2D-FFA34F0C655A}" presName="Name10" presStyleLbl="parChTrans1D2" presStyleIdx="0" presStyleCnt="1"/>
      <dgm:spPr/>
    </dgm:pt>
    <dgm:pt modelId="{303E9B6E-FAC8-4BA0-B63F-E1F4C552C435}" type="pres">
      <dgm:prSet presAssocID="{9AE65E30-4A6A-46CD-8ABE-FC0FCEDA05EF}" presName="hierRoot2" presStyleCnt="0"/>
      <dgm:spPr/>
    </dgm:pt>
    <dgm:pt modelId="{70F6990B-9FEC-478A-83F3-30FEA1851AA3}" type="pres">
      <dgm:prSet presAssocID="{9AE65E30-4A6A-46CD-8ABE-FC0FCEDA05EF}" presName="composite2" presStyleCnt="0"/>
      <dgm:spPr/>
    </dgm:pt>
    <dgm:pt modelId="{753CEB40-E8A0-43DB-A450-E6F9EC2BA968}" type="pres">
      <dgm:prSet presAssocID="{9AE65E30-4A6A-46CD-8ABE-FC0FCEDA05EF}" presName="background2" presStyleLbl="node2" presStyleIdx="0" presStyleCnt="1"/>
      <dgm:spPr>
        <a:solidFill>
          <a:srgbClr val="00205B"/>
        </a:solidFill>
      </dgm:spPr>
    </dgm:pt>
    <dgm:pt modelId="{F379D984-B635-4BED-9820-D5768F4FA6EC}" type="pres">
      <dgm:prSet presAssocID="{9AE65E30-4A6A-46CD-8ABE-FC0FCEDA05EF}" presName="text2" presStyleLbl="fgAcc2" presStyleIdx="0" presStyleCnt="1" custScaleX="284266">
        <dgm:presLayoutVars>
          <dgm:chPref val="3"/>
        </dgm:presLayoutVars>
      </dgm:prSet>
      <dgm:spPr/>
    </dgm:pt>
    <dgm:pt modelId="{CEE9B663-9149-485C-BA7A-4F2FFBA9AF97}" type="pres">
      <dgm:prSet presAssocID="{9AE65E30-4A6A-46CD-8ABE-FC0FCEDA05EF}" presName="hierChild3" presStyleCnt="0"/>
      <dgm:spPr/>
    </dgm:pt>
    <dgm:pt modelId="{A426C820-D634-4AF6-A19D-956289B90F5C}" type="pres">
      <dgm:prSet presAssocID="{3CDC2FC9-602F-4712-B499-5DEDA5106CCA}" presName="Name17" presStyleLbl="parChTrans1D3" presStyleIdx="0" presStyleCnt="2"/>
      <dgm:spPr/>
    </dgm:pt>
    <dgm:pt modelId="{DF61F0D2-5F30-4585-AE0C-12F8A0725337}" type="pres">
      <dgm:prSet presAssocID="{76D7A3B0-7DA9-4D42-9B56-620769DE296C}" presName="hierRoot3" presStyleCnt="0"/>
      <dgm:spPr/>
    </dgm:pt>
    <dgm:pt modelId="{B531D229-99FF-4CC6-BC0B-5C8F246D5BA9}" type="pres">
      <dgm:prSet presAssocID="{76D7A3B0-7DA9-4D42-9B56-620769DE296C}" presName="composite3" presStyleCnt="0"/>
      <dgm:spPr/>
    </dgm:pt>
    <dgm:pt modelId="{82E9F85A-BA3B-4161-9696-13120ACFAFC9}" type="pres">
      <dgm:prSet presAssocID="{76D7A3B0-7DA9-4D42-9B56-620769DE296C}" presName="background3" presStyleLbl="node3" presStyleIdx="0" presStyleCnt="2"/>
      <dgm:spPr>
        <a:solidFill>
          <a:srgbClr val="00205B"/>
        </a:solidFill>
      </dgm:spPr>
    </dgm:pt>
    <dgm:pt modelId="{F53E4ACD-197A-4E07-8CAC-E0A33A274FB4}" type="pres">
      <dgm:prSet presAssocID="{76D7A3B0-7DA9-4D42-9B56-620769DE296C}" presName="text3" presStyleLbl="fgAcc3" presStyleIdx="0" presStyleCnt="2" custScaleX="348307" custLinFactNeighborX="-62825">
        <dgm:presLayoutVars>
          <dgm:chPref val="3"/>
        </dgm:presLayoutVars>
      </dgm:prSet>
      <dgm:spPr/>
    </dgm:pt>
    <dgm:pt modelId="{0A8E6955-B60C-4D24-A6C1-1745A87788B0}" type="pres">
      <dgm:prSet presAssocID="{76D7A3B0-7DA9-4D42-9B56-620769DE296C}" presName="hierChild4" presStyleCnt="0"/>
      <dgm:spPr/>
    </dgm:pt>
    <dgm:pt modelId="{CBEB8DEA-E51A-4316-8454-56D532E3D3E0}" type="pres">
      <dgm:prSet presAssocID="{C395A7F7-FC56-4E19-B8F6-BBD02B5999D2}" presName="Name17" presStyleLbl="parChTrans1D3" presStyleIdx="1" presStyleCnt="2"/>
      <dgm:spPr/>
    </dgm:pt>
    <dgm:pt modelId="{D5A3B298-A78D-4CAC-9901-51E6E6BBC416}" type="pres">
      <dgm:prSet presAssocID="{47C5B059-F4D0-48ED-AFC7-32736E1AD963}" presName="hierRoot3" presStyleCnt="0"/>
      <dgm:spPr/>
    </dgm:pt>
    <dgm:pt modelId="{A44D1EF1-63E5-44C5-9DF8-780BA28A8D03}" type="pres">
      <dgm:prSet presAssocID="{47C5B059-F4D0-48ED-AFC7-32736E1AD963}" presName="composite3" presStyleCnt="0"/>
      <dgm:spPr/>
    </dgm:pt>
    <dgm:pt modelId="{F9954855-31C5-46A6-A1FD-F99093B3F490}" type="pres">
      <dgm:prSet presAssocID="{47C5B059-F4D0-48ED-AFC7-32736E1AD963}" presName="background3" presStyleLbl="node3" presStyleIdx="1" presStyleCnt="2"/>
      <dgm:spPr>
        <a:solidFill>
          <a:srgbClr val="00205B"/>
        </a:solidFill>
      </dgm:spPr>
    </dgm:pt>
    <dgm:pt modelId="{08F6F7E7-8B05-4B4D-B76D-F772828A3CD2}" type="pres">
      <dgm:prSet presAssocID="{47C5B059-F4D0-48ED-AFC7-32736E1AD963}" presName="text3" presStyleLbl="fgAcc3" presStyleIdx="1" presStyleCnt="2" custScaleX="257364" custLinFactNeighborX="51714">
        <dgm:presLayoutVars>
          <dgm:chPref val="3"/>
        </dgm:presLayoutVars>
      </dgm:prSet>
      <dgm:spPr/>
    </dgm:pt>
    <dgm:pt modelId="{AE3D7542-389B-4794-B7A7-9777AE45D01A}" type="pres">
      <dgm:prSet presAssocID="{47C5B059-F4D0-48ED-AFC7-32736E1AD963}" presName="hierChild4" presStyleCnt="0"/>
      <dgm:spPr/>
    </dgm:pt>
  </dgm:ptLst>
  <dgm:cxnLst>
    <dgm:cxn modelId="{8C2D030A-1F62-4792-9867-D58B98A0B5CA}" type="presOf" srcId="{28DDF431-9A68-4601-A679-F07A87DA91F8}" destId="{70072ADE-92AB-41AE-AB65-42CEC6ECFB73}" srcOrd="0" destOrd="0" presId="urn:microsoft.com/office/officeart/2005/8/layout/hierarchy1"/>
    <dgm:cxn modelId="{A68AA013-0A20-4654-BD66-364395223B0E}" srcId="{7F5E0B81-5A7C-471B-A56E-1A183915E8DA}" destId="{28DDF431-9A68-4601-A679-F07A87DA91F8}" srcOrd="0" destOrd="0" parTransId="{8EE42946-7ECF-4D2B-BDBD-52BBCFB770EF}" sibTransId="{53631B17-354D-482D-8566-676CEEECFC05}"/>
    <dgm:cxn modelId="{C83D7E1A-D4B6-44E4-88DC-16282E14B951}" type="presOf" srcId="{7F5E0B81-5A7C-471B-A56E-1A183915E8DA}" destId="{8028E244-F0A5-4CDE-A7A4-6774BF7936B3}" srcOrd="0" destOrd="0" presId="urn:microsoft.com/office/officeart/2005/8/layout/hierarchy1"/>
    <dgm:cxn modelId="{038CA22E-0AF7-4C98-99A6-E64EB5CEB921}" type="presOf" srcId="{47C5B059-F4D0-48ED-AFC7-32736E1AD963}" destId="{08F6F7E7-8B05-4B4D-B76D-F772828A3CD2}" srcOrd="0" destOrd="0" presId="urn:microsoft.com/office/officeart/2005/8/layout/hierarchy1"/>
    <dgm:cxn modelId="{EBFCA13F-2B3B-4A62-A96C-1123D2A8F6E9}" type="presOf" srcId="{C395A7F7-FC56-4E19-B8F6-BBD02B5999D2}" destId="{CBEB8DEA-E51A-4316-8454-56D532E3D3E0}" srcOrd="0" destOrd="0" presId="urn:microsoft.com/office/officeart/2005/8/layout/hierarchy1"/>
    <dgm:cxn modelId="{EE4CCE64-0049-4292-BDCA-04153935DA7E}" srcId="{28DDF431-9A68-4601-A679-F07A87DA91F8}" destId="{9AE65E30-4A6A-46CD-8ABE-FC0FCEDA05EF}" srcOrd="0" destOrd="0" parTransId="{FB72A96E-91FC-4A14-9F2D-FFA34F0C655A}" sibTransId="{D92D4294-5E2F-4972-A8D7-4C984B39D262}"/>
    <dgm:cxn modelId="{55512690-FA36-4F18-B656-21C2CB310014}" type="presOf" srcId="{FB72A96E-91FC-4A14-9F2D-FFA34F0C655A}" destId="{44464480-64E5-4BF2-AA9E-9F29FD4D25C5}" srcOrd="0" destOrd="0" presId="urn:microsoft.com/office/officeart/2005/8/layout/hierarchy1"/>
    <dgm:cxn modelId="{E7CA9F97-3743-49CF-BA56-12ED5155E378}" type="presOf" srcId="{3CDC2FC9-602F-4712-B499-5DEDA5106CCA}" destId="{A426C820-D634-4AF6-A19D-956289B90F5C}" srcOrd="0" destOrd="0" presId="urn:microsoft.com/office/officeart/2005/8/layout/hierarchy1"/>
    <dgm:cxn modelId="{6E9DF49D-5DCF-4BA9-9D71-1C4CEC17033F}" srcId="{9AE65E30-4A6A-46CD-8ABE-FC0FCEDA05EF}" destId="{47C5B059-F4D0-48ED-AFC7-32736E1AD963}" srcOrd="1" destOrd="0" parTransId="{C395A7F7-FC56-4E19-B8F6-BBD02B5999D2}" sibTransId="{9FB9FC7E-3DCD-4B35-B9EA-52073AE6868B}"/>
    <dgm:cxn modelId="{8F3F91A3-074D-4DCB-9C9F-D330EBE52B25}" type="presOf" srcId="{76D7A3B0-7DA9-4D42-9B56-620769DE296C}" destId="{F53E4ACD-197A-4E07-8CAC-E0A33A274FB4}" srcOrd="0" destOrd="0" presId="urn:microsoft.com/office/officeart/2005/8/layout/hierarchy1"/>
    <dgm:cxn modelId="{3D0674D6-78FD-4E0C-8B45-B96B716E102E}" srcId="{9AE65E30-4A6A-46CD-8ABE-FC0FCEDA05EF}" destId="{76D7A3B0-7DA9-4D42-9B56-620769DE296C}" srcOrd="0" destOrd="0" parTransId="{3CDC2FC9-602F-4712-B499-5DEDA5106CCA}" sibTransId="{8C4985AE-5096-42FB-A3BA-5FA701FA1BA2}"/>
    <dgm:cxn modelId="{D440D3DB-EF5C-440A-96F0-B4F8420EB419}" type="presOf" srcId="{9AE65E30-4A6A-46CD-8ABE-FC0FCEDA05EF}" destId="{F379D984-B635-4BED-9820-D5768F4FA6EC}" srcOrd="0" destOrd="0" presId="urn:microsoft.com/office/officeart/2005/8/layout/hierarchy1"/>
    <dgm:cxn modelId="{0825F388-6AE0-48D4-9D3C-C7CD008A8256}" type="presParOf" srcId="{8028E244-F0A5-4CDE-A7A4-6774BF7936B3}" destId="{80BB9BEA-346D-4F8D-8EDA-85A712852839}" srcOrd="0" destOrd="0" presId="urn:microsoft.com/office/officeart/2005/8/layout/hierarchy1"/>
    <dgm:cxn modelId="{012BE2EE-3C59-41F9-AD2C-28ACF310716F}" type="presParOf" srcId="{80BB9BEA-346D-4F8D-8EDA-85A712852839}" destId="{A66D1E0C-9E1D-4CCF-BA5C-E97E69FECD95}" srcOrd="0" destOrd="0" presId="urn:microsoft.com/office/officeart/2005/8/layout/hierarchy1"/>
    <dgm:cxn modelId="{2DDE7B81-F496-478C-9542-F633A15E8F30}" type="presParOf" srcId="{A66D1E0C-9E1D-4CCF-BA5C-E97E69FECD95}" destId="{F7F81EB4-719F-4EB6-A836-E4FD7962F4C2}" srcOrd="0" destOrd="0" presId="urn:microsoft.com/office/officeart/2005/8/layout/hierarchy1"/>
    <dgm:cxn modelId="{33873CB7-157A-4717-8271-FE521DB53005}" type="presParOf" srcId="{A66D1E0C-9E1D-4CCF-BA5C-E97E69FECD95}" destId="{70072ADE-92AB-41AE-AB65-42CEC6ECFB73}" srcOrd="1" destOrd="0" presId="urn:microsoft.com/office/officeart/2005/8/layout/hierarchy1"/>
    <dgm:cxn modelId="{C19444C6-DF50-436F-8F4F-E3F211B96DE5}" type="presParOf" srcId="{80BB9BEA-346D-4F8D-8EDA-85A712852839}" destId="{B6D63BFC-FE35-4DC6-834E-5E84F2320A3B}" srcOrd="1" destOrd="0" presId="urn:microsoft.com/office/officeart/2005/8/layout/hierarchy1"/>
    <dgm:cxn modelId="{DC8AD5FC-6CB8-4069-B569-25FB93CE08CC}" type="presParOf" srcId="{B6D63BFC-FE35-4DC6-834E-5E84F2320A3B}" destId="{44464480-64E5-4BF2-AA9E-9F29FD4D25C5}" srcOrd="0" destOrd="0" presId="urn:microsoft.com/office/officeart/2005/8/layout/hierarchy1"/>
    <dgm:cxn modelId="{9182C135-3660-44FB-94B8-8589B9ABA8B0}" type="presParOf" srcId="{B6D63BFC-FE35-4DC6-834E-5E84F2320A3B}" destId="{303E9B6E-FAC8-4BA0-B63F-E1F4C552C435}" srcOrd="1" destOrd="0" presId="urn:microsoft.com/office/officeart/2005/8/layout/hierarchy1"/>
    <dgm:cxn modelId="{27F0092D-5A45-4BA9-94C5-0BFF0F9D23D2}" type="presParOf" srcId="{303E9B6E-FAC8-4BA0-B63F-E1F4C552C435}" destId="{70F6990B-9FEC-478A-83F3-30FEA1851AA3}" srcOrd="0" destOrd="0" presId="urn:microsoft.com/office/officeart/2005/8/layout/hierarchy1"/>
    <dgm:cxn modelId="{2A2532D7-316D-4B9D-ABAD-871A65AAFE19}" type="presParOf" srcId="{70F6990B-9FEC-478A-83F3-30FEA1851AA3}" destId="{753CEB40-E8A0-43DB-A450-E6F9EC2BA968}" srcOrd="0" destOrd="0" presId="urn:microsoft.com/office/officeart/2005/8/layout/hierarchy1"/>
    <dgm:cxn modelId="{7671A570-B3C2-4296-9144-3116E7A7EC88}" type="presParOf" srcId="{70F6990B-9FEC-478A-83F3-30FEA1851AA3}" destId="{F379D984-B635-4BED-9820-D5768F4FA6EC}" srcOrd="1" destOrd="0" presId="urn:microsoft.com/office/officeart/2005/8/layout/hierarchy1"/>
    <dgm:cxn modelId="{0D29C6A8-59EF-4F50-9CEB-B51F4F54FD01}" type="presParOf" srcId="{303E9B6E-FAC8-4BA0-B63F-E1F4C552C435}" destId="{CEE9B663-9149-485C-BA7A-4F2FFBA9AF97}" srcOrd="1" destOrd="0" presId="urn:microsoft.com/office/officeart/2005/8/layout/hierarchy1"/>
    <dgm:cxn modelId="{0CC7D9A2-B238-4AE1-A126-99A6100BB8B8}" type="presParOf" srcId="{CEE9B663-9149-485C-BA7A-4F2FFBA9AF97}" destId="{A426C820-D634-4AF6-A19D-956289B90F5C}" srcOrd="0" destOrd="0" presId="urn:microsoft.com/office/officeart/2005/8/layout/hierarchy1"/>
    <dgm:cxn modelId="{39ACEF5E-E3FA-4AF8-B8E4-2957B84AA570}" type="presParOf" srcId="{CEE9B663-9149-485C-BA7A-4F2FFBA9AF97}" destId="{DF61F0D2-5F30-4585-AE0C-12F8A0725337}" srcOrd="1" destOrd="0" presId="urn:microsoft.com/office/officeart/2005/8/layout/hierarchy1"/>
    <dgm:cxn modelId="{295987A7-56B9-4810-97E3-F9612EC8033B}" type="presParOf" srcId="{DF61F0D2-5F30-4585-AE0C-12F8A0725337}" destId="{B531D229-99FF-4CC6-BC0B-5C8F246D5BA9}" srcOrd="0" destOrd="0" presId="urn:microsoft.com/office/officeart/2005/8/layout/hierarchy1"/>
    <dgm:cxn modelId="{37E74095-F3A3-4EE5-8176-FC6C03DFB581}" type="presParOf" srcId="{B531D229-99FF-4CC6-BC0B-5C8F246D5BA9}" destId="{82E9F85A-BA3B-4161-9696-13120ACFAFC9}" srcOrd="0" destOrd="0" presId="urn:microsoft.com/office/officeart/2005/8/layout/hierarchy1"/>
    <dgm:cxn modelId="{DC6D6507-8380-490E-9985-E2024309A779}" type="presParOf" srcId="{B531D229-99FF-4CC6-BC0B-5C8F246D5BA9}" destId="{F53E4ACD-197A-4E07-8CAC-E0A33A274FB4}" srcOrd="1" destOrd="0" presId="urn:microsoft.com/office/officeart/2005/8/layout/hierarchy1"/>
    <dgm:cxn modelId="{8FA18FE7-A826-4D9B-9267-D2F19FDB18F3}" type="presParOf" srcId="{DF61F0D2-5F30-4585-AE0C-12F8A0725337}" destId="{0A8E6955-B60C-4D24-A6C1-1745A87788B0}" srcOrd="1" destOrd="0" presId="urn:microsoft.com/office/officeart/2005/8/layout/hierarchy1"/>
    <dgm:cxn modelId="{5EB73BA5-A9BA-47F8-934D-532927450723}" type="presParOf" srcId="{CEE9B663-9149-485C-BA7A-4F2FFBA9AF97}" destId="{CBEB8DEA-E51A-4316-8454-56D532E3D3E0}" srcOrd="2" destOrd="0" presId="urn:microsoft.com/office/officeart/2005/8/layout/hierarchy1"/>
    <dgm:cxn modelId="{50D49B23-DFAE-426B-8587-344DD70B1A1F}" type="presParOf" srcId="{CEE9B663-9149-485C-BA7A-4F2FFBA9AF97}" destId="{D5A3B298-A78D-4CAC-9901-51E6E6BBC416}" srcOrd="3" destOrd="0" presId="urn:microsoft.com/office/officeart/2005/8/layout/hierarchy1"/>
    <dgm:cxn modelId="{9C89820A-824C-46E4-B4B6-B863A576B87D}" type="presParOf" srcId="{D5A3B298-A78D-4CAC-9901-51E6E6BBC416}" destId="{A44D1EF1-63E5-44C5-9DF8-780BA28A8D03}" srcOrd="0" destOrd="0" presId="urn:microsoft.com/office/officeart/2005/8/layout/hierarchy1"/>
    <dgm:cxn modelId="{9B95CA2F-A49F-4AA7-B820-1E733F6C1E7F}" type="presParOf" srcId="{A44D1EF1-63E5-44C5-9DF8-780BA28A8D03}" destId="{F9954855-31C5-46A6-A1FD-F99093B3F490}" srcOrd="0" destOrd="0" presId="urn:microsoft.com/office/officeart/2005/8/layout/hierarchy1"/>
    <dgm:cxn modelId="{17983F58-7B7F-4B6A-B1E9-3098FCD51CF1}" type="presParOf" srcId="{A44D1EF1-63E5-44C5-9DF8-780BA28A8D03}" destId="{08F6F7E7-8B05-4B4D-B76D-F772828A3CD2}" srcOrd="1" destOrd="0" presId="urn:microsoft.com/office/officeart/2005/8/layout/hierarchy1"/>
    <dgm:cxn modelId="{7F7C4A6A-933C-4A26-B717-E66AD7A54146}" type="presParOf" srcId="{D5A3B298-A78D-4CAC-9901-51E6E6BBC416}" destId="{AE3D7542-389B-4794-B7A7-9777AE45D0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F1AADA-5216-4BDD-A6BF-47766E0889D6}"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0BCDE92F-C8ED-4A78-B9B0-CB2609626DCA}">
      <dgm:prSet phldrT="[Text]"/>
      <dgm:spPr>
        <a:solidFill>
          <a:srgbClr val="00205B"/>
        </a:solidFill>
      </dgm:spPr>
      <dgm:t>
        <a:bodyPr/>
        <a:lstStyle/>
        <a:p>
          <a:r>
            <a:rPr lang="en-US" dirty="0">
              <a:solidFill>
                <a:schemeClr val="bg1"/>
              </a:solidFill>
              <a:latin typeface="Acumin Pro" panose="020B0504020202020204" pitchFamily="34" charset="0"/>
            </a:rPr>
            <a:t>Stop play</a:t>
          </a:r>
        </a:p>
      </dgm:t>
    </dgm:pt>
    <dgm:pt modelId="{F36027C8-DA28-43D9-B1E2-2D67FE980F86}" type="parTrans" cxnId="{ED58A0AE-5AD9-4042-BDA5-D254DC2D6C61}">
      <dgm:prSet/>
      <dgm:spPr/>
      <dgm:t>
        <a:bodyPr/>
        <a:lstStyle/>
        <a:p>
          <a:endParaRPr lang="en-US"/>
        </a:p>
      </dgm:t>
    </dgm:pt>
    <dgm:pt modelId="{CF2C5C70-10B2-475C-AF5E-7DBC498B3649}" type="sibTrans" cxnId="{ED58A0AE-5AD9-4042-BDA5-D254DC2D6C61}">
      <dgm:prSet/>
      <dgm:spPr/>
      <dgm:t>
        <a:bodyPr/>
        <a:lstStyle/>
        <a:p>
          <a:endParaRPr lang="en-US"/>
        </a:p>
      </dgm:t>
    </dgm:pt>
    <dgm:pt modelId="{37793621-BC67-49AC-8C97-C580E2DF224A}">
      <dgm:prSet phldrT="[Text]"/>
      <dgm:spPr>
        <a:solidFill>
          <a:srgbClr val="00205B"/>
        </a:solidFill>
      </dgm:spPr>
      <dgm:t>
        <a:bodyPr/>
        <a:lstStyle/>
        <a:p>
          <a:r>
            <a:rPr lang="en-US">
              <a:solidFill>
                <a:schemeClr val="bg1"/>
              </a:solidFill>
              <a:latin typeface="Acumin Pro" panose="020B0504020202020204" pitchFamily="34" charset="0"/>
            </a:rPr>
            <a:t>Signal penalty</a:t>
          </a:r>
        </a:p>
      </dgm:t>
    </dgm:pt>
    <dgm:pt modelId="{5352A1C2-4FF1-4335-A82B-ECCC6C5B1D77}" type="parTrans" cxnId="{5782EC31-527D-4246-BA24-590B30E5AA3A}">
      <dgm:prSet/>
      <dgm:spPr/>
      <dgm:t>
        <a:bodyPr/>
        <a:lstStyle/>
        <a:p>
          <a:endParaRPr lang="en-US"/>
        </a:p>
      </dgm:t>
    </dgm:pt>
    <dgm:pt modelId="{4C12D01A-068F-4432-8913-D898D8B9DD96}" type="sibTrans" cxnId="{5782EC31-527D-4246-BA24-590B30E5AA3A}">
      <dgm:prSet/>
      <dgm:spPr/>
      <dgm:t>
        <a:bodyPr/>
        <a:lstStyle/>
        <a:p>
          <a:endParaRPr lang="en-US"/>
        </a:p>
      </dgm:t>
    </dgm:pt>
    <dgm:pt modelId="{E05ECFA4-53E1-4D01-A2A1-D7C94463F66A}">
      <dgm:prSet phldrT="[Text]"/>
      <dgm:spPr>
        <a:solidFill>
          <a:srgbClr val="00205B"/>
        </a:solidFill>
      </dgm:spPr>
      <dgm:t>
        <a:bodyPr/>
        <a:lstStyle/>
        <a:p>
          <a:r>
            <a:rPr lang="en-US" dirty="0">
              <a:solidFill>
                <a:schemeClr val="bg1"/>
              </a:solidFill>
              <a:latin typeface="Acumin Pro" panose="020B0504020202020204" pitchFamily="34" charset="0"/>
            </a:rPr>
            <a:t>Push</a:t>
          </a:r>
        </a:p>
      </dgm:t>
    </dgm:pt>
    <dgm:pt modelId="{EF1DBFA2-7BC5-4ED1-B078-3407AA3DFC8C}" type="parTrans" cxnId="{7F9F5F6D-A035-4147-B97F-99D95DE4B326}">
      <dgm:prSet/>
      <dgm:spPr/>
      <dgm:t>
        <a:bodyPr/>
        <a:lstStyle/>
        <a:p>
          <a:endParaRPr lang="en-US"/>
        </a:p>
      </dgm:t>
    </dgm:pt>
    <dgm:pt modelId="{5B3FFC90-FE7E-4F4C-8063-F685EE8A2269}" type="sibTrans" cxnId="{7F9F5F6D-A035-4147-B97F-99D95DE4B326}">
      <dgm:prSet/>
      <dgm:spPr/>
      <dgm:t>
        <a:bodyPr/>
        <a:lstStyle/>
        <a:p>
          <a:endParaRPr lang="en-US"/>
        </a:p>
      </dgm:t>
    </dgm:pt>
    <dgm:pt modelId="{7CAA98F9-AAB7-4011-BA28-D7724C50231D}">
      <dgm:prSet phldrT="[Text]"/>
      <dgm:spPr>
        <a:solidFill>
          <a:srgbClr val="00205B"/>
        </a:solidFill>
      </dgm:spPr>
      <dgm:t>
        <a:bodyPr/>
        <a:lstStyle/>
        <a:p>
          <a:r>
            <a:rPr lang="en-US" dirty="0">
              <a:solidFill>
                <a:schemeClr val="bg1"/>
              </a:solidFill>
              <a:latin typeface="Acumin Pro" panose="020B0504020202020204" pitchFamily="34" charset="0"/>
            </a:rPr>
            <a:t>Award Possession</a:t>
          </a:r>
        </a:p>
      </dgm:t>
    </dgm:pt>
    <dgm:pt modelId="{D8B832CA-8818-456D-BB93-1E85ABEC430B}" type="parTrans" cxnId="{9C9C3FFB-A796-460D-84F7-3AA742A2E0B2}">
      <dgm:prSet/>
      <dgm:spPr/>
      <dgm:t>
        <a:bodyPr/>
        <a:lstStyle/>
        <a:p>
          <a:endParaRPr lang="en-US"/>
        </a:p>
      </dgm:t>
    </dgm:pt>
    <dgm:pt modelId="{42F600D1-F75F-42C9-B3A3-83D6456281E2}" type="sibTrans" cxnId="{9C9C3FFB-A796-460D-84F7-3AA742A2E0B2}">
      <dgm:prSet/>
      <dgm:spPr/>
      <dgm:t>
        <a:bodyPr/>
        <a:lstStyle/>
        <a:p>
          <a:endParaRPr lang="en-US"/>
        </a:p>
      </dgm:t>
    </dgm:pt>
    <dgm:pt modelId="{59F86449-F887-4BCA-9114-53F9A083544C}">
      <dgm:prSet phldrT="[Text]"/>
      <dgm:spPr>
        <a:solidFill>
          <a:srgbClr val="00205B"/>
        </a:solidFill>
      </dgm:spPr>
      <dgm:t>
        <a:bodyPr/>
        <a:lstStyle/>
        <a:p>
          <a:r>
            <a:rPr lang="en-US" dirty="0">
              <a:solidFill>
                <a:schemeClr val="bg1"/>
              </a:solidFill>
              <a:latin typeface="Acumin Pro" panose="020B0504020202020204" pitchFamily="34" charset="0"/>
            </a:rPr>
            <a:t>“</a:t>
          </a:r>
          <a:r>
            <a:rPr lang="en-US" b="1" dirty="0">
              <a:solidFill>
                <a:schemeClr val="bg1"/>
              </a:solidFill>
              <a:latin typeface="Acumin Pro" panose="020B0504020202020204" pitchFamily="34" charset="0"/>
            </a:rPr>
            <a:t>Red Ball</a:t>
          </a:r>
          <a:r>
            <a:rPr lang="en-US" dirty="0">
              <a:solidFill>
                <a:schemeClr val="bg1"/>
              </a:solidFill>
              <a:latin typeface="Acumin Pro" panose="020B0504020202020204" pitchFamily="34" charset="0"/>
            </a:rPr>
            <a:t>”</a:t>
          </a:r>
        </a:p>
      </dgm:t>
    </dgm:pt>
    <dgm:pt modelId="{EB233C21-CD09-439F-A796-A5C8FAA9B599}" type="parTrans" cxnId="{52D12897-3B42-4E19-8B74-D9B6629DEDF0}">
      <dgm:prSet/>
      <dgm:spPr/>
      <dgm:t>
        <a:bodyPr/>
        <a:lstStyle/>
        <a:p>
          <a:endParaRPr lang="en-US"/>
        </a:p>
      </dgm:t>
    </dgm:pt>
    <dgm:pt modelId="{81E5FCE0-A275-41A5-B1BF-621C31B904BD}" type="sibTrans" cxnId="{52D12897-3B42-4E19-8B74-D9B6629DEDF0}">
      <dgm:prSet/>
      <dgm:spPr/>
      <dgm:t>
        <a:bodyPr/>
        <a:lstStyle/>
        <a:p>
          <a:endParaRPr lang="en-US"/>
        </a:p>
      </dgm:t>
    </dgm:pt>
    <dgm:pt modelId="{930EAD58-2287-444A-A3D5-AA2FA05E0E7C}">
      <dgm:prSet phldrT="[Text]"/>
      <dgm:spPr>
        <a:solidFill>
          <a:srgbClr val="00205B"/>
        </a:solidFill>
      </dgm:spPr>
      <dgm:t>
        <a:bodyPr/>
        <a:lstStyle/>
        <a:p>
          <a:r>
            <a:rPr lang="en-US" dirty="0">
              <a:solidFill>
                <a:schemeClr val="bg1"/>
              </a:solidFill>
              <a:latin typeface="Acumin Pro" panose="020B0504020202020204" pitchFamily="34" charset="0"/>
            </a:rPr>
            <a:t>Eyes on any extra action</a:t>
          </a:r>
        </a:p>
      </dgm:t>
    </dgm:pt>
    <dgm:pt modelId="{2E85B8C0-E9CC-43BC-99B9-30B82400DC4F}" type="sibTrans" cxnId="{E31FF75D-4DB9-4818-BB78-AEC1D92CBA9C}">
      <dgm:prSet/>
      <dgm:spPr/>
      <dgm:t>
        <a:bodyPr/>
        <a:lstStyle/>
        <a:p>
          <a:endParaRPr lang="en-US"/>
        </a:p>
      </dgm:t>
    </dgm:pt>
    <dgm:pt modelId="{B9CBE54C-1409-4768-A34B-5F3452EAD3FE}" type="parTrans" cxnId="{E31FF75D-4DB9-4818-BB78-AEC1D92CBA9C}">
      <dgm:prSet/>
      <dgm:spPr/>
      <dgm:t>
        <a:bodyPr/>
        <a:lstStyle/>
        <a:p>
          <a:endParaRPr lang="en-US"/>
        </a:p>
      </dgm:t>
    </dgm:pt>
    <dgm:pt modelId="{926706A1-E84F-4FC0-981F-7AAD84DD1712}" type="pres">
      <dgm:prSet presAssocID="{11F1AADA-5216-4BDD-A6BF-47766E0889D6}" presName="linear" presStyleCnt="0">
        <dgm:presLayoutVars>
          <dgm:dir/>
          <dgm:resizeHandles val="exact"/>
        </dgm:presLayoutVars>
      </dgm:prSet>
      <dgm:spPr/>
    </dgm:pt>
    <dgm:pt modelId="{FEB3D7A8-B1E0-4055-9306-65405D482947}" type="pres">
      <dgm:prSet presAssocID="{0BCDE92F-C8ED-4A78-B9B0-CB2609626DCA}" presName="comp" presStyleCnt="0"/>
      <dgm:spPr/>
    </dgm:pt>
    <dgm:pt modelId="{018BD695-3059-4E06-A68A-36C4B27EF80C}" type="pres">
      <dgm:prSet presAssocID="{0BCDE92F-C8ED-4A78-B9B0-CB2609626DCA}" presName="box" presStyleLbl="node1" presStyleIdx="0" presStyleCnt="3"/>
      <dgm:spPr/>
    </dgm:pt>
    <dgm:pt modelId="{102FF301-9942-493E-A68D-5048BA558468}" type="pres">
      <dgm:prSet presAssocID="{0BCDE92F-C8ED-4A78-B9B0-CB2609626DCA}"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dgm:spPr>
    </dgm:pt>
    <dgm:pt modelId="{3A21C4D2-1D71-47FE-87FD-898E4BC8318D}" type="pres">
      <dgm:prSet presAssocID="{0BCDE92F-C8ED-4A78-B9B0-CB2609626DCA}" presName="text" presStyleLbl="node1" presStyleIdx="0" presStyleCnt="3">
        <dgm:presLayoutVars>
          <dgm:bulletEnabled val="1"/>
        </dgm:presLayoutVars>
      </dgm:prSet>
      <dgm:spPr/>
    </dgm:pt>
    <dgm:pt modelId="{30031A0B-ED75-4D6F-9E6D-148F47B08CF3}" type="pres">
      <dgm:prSet presAssocID="{CF2C5C70-10B2-475C-AF5E-7DBC498B3649}" presName="spacer" presStyleCnt="0"/>
      <dgm:spPr/>
    </dgm:pt>
    <dgm:pt modelId="{BAF61F0C-D209-4EFB-B28B-DDD782B6BDEE}" type="pres">
      <dgm:prSet presAssocID="{37793621-BC67-49AC-8C97-C580E2DF224A}" presName="comp" presStyleCnt="0"/>
      <dgm:spPr/>
    </dgm:pt>
    <dgm:pt modelId="{DFD8FF0D-13A0-473D-9E3B-0BBF6C9D7758}" type="pres">
      <dgm:prSet presAssocID="{37793621-BC67-49AC-8C97-C580E2DF224A}" presName="box" presStyleLbl="node1" presStyleIdx="1" presStyleCnt="3"/>
      <dgm:spPr/>
    </dgm:pt>
    <dgm:pt modelId="{AA4B5F84-C728-42B9-AD6B-B4219AD7E5E7}" type="pres">
      <dgm:prSet presAssocID="{37793621-BC67-49AC-8C97-C580E2DF224A}"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dgm:spPr>
    </dgm:pt>
    <dgm:pt modelId="{991B0E89-08AE-4995-8C06-CC2368C6CEA8}" type="pres">
      <dgm:prSet presAssocID="{37793621-BC67-49AC-8C97-C580E2DF224A}" presName="text" presStyleLbl="node1" presStyleIdx="1" presStyleCnt="3">
        <dgm:presLayoutVars>
          <dgm:bulletEnabled val="1"/>
        </dgm:presLayoutVars>
      </dgm:prSet>
      <dgm:spPr/>
    </dgm:pt>
    <dgm:pt modelId="{42599736-87D7-4899-96AA-21F8BE49EA39}" type="pres">
      <dgm:prSet presAssocID="{4C12D01A-068F-4432-8913-D898D8B9DD96}" presName="spacer" presStyleCnt="0"/>
      <dgm:spPr/>
    </dgm:pt>
    <dgm:pt modelId="{8360F686-0CF9-4C92-9422-4FE2B58970E4}" type="pres">
      <dgm:prSet presAssocID="{7CAA98F9-AAB7-4011-BA28-D7724C50231D}" presName="comp" presStyleCnt="0"/>
      <dgm:spPr/>
    </dgm:pt>
    <dgm:pt modelId="{0BD69F01-541D-4683-8335-D50B198D9151}" type="pres">
      <dgm:prSet presAssocID="{7CAA98F9-AAB7-4011-BA28-D7724C50231D}" presName="box" presStyleLbl="node1" presStyleIdx="2" presStyleCnt="3"/>
      <dgm:spPr/>
    </dgm:pt>
    <dgm:pt modelId="{5A27B292-ED0B-4D8C-A6CC-E95DD3C93615}" type="pres">
      <dgm:prSet presAssocID="{7CAA98F9-AAB7-4011-BA28-D7724C50231D}"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16FE8C8-5CD8-4979-9D0A-08213C1F438D}" type="pres">
      <dgm:prSet presAssocID="{7CAA98F9-AAB7-4011-BA28-D7724C50231D}" presName="text" presStyleLbl="node1" presStyleIdx="2" presStyleCnt="3">
        <dgm:presLayoutVars>
          <dgm:bulletEnabled val="1"/>
        </dgm:presLayoutVars>
      </dgm:prSet>
      <dgm:spPr/>
    </dgm:pt>
  </dgm:ptLst>
  <dgm:cxnLst>
    <dgm:cxn modelId="{33D47102-FBB0-4486-983D-83A167EF6080}" type="presOf" srcId="{7CAA98F9-AAB7-4011-BA28-D7724C50231D}" destId="{216FE8C8-5CD8-4979-9D0A-08213C1F438D}" srcOrd="1" destOrd="0" presId="urn:microsoft.com/office/officeart/2005/8/layout/vList4"/>
    <dgm:cxn modelId="{83F71016-FE46-4F36-AD91-6231C614B732}" type="presOf" srcId="{59F86449-F887-4BCA-9114-53F9A083544C}" destId="{0BD69F01-541D-4683-8335-D50B198D9151}" srcOrd="0" destOrd="1" presId="urn:microsoft.com/office/officeart/2005/8/layout/vList4"/>
    <dgm:cxn modelId="{5782EC31-527D-4246-BA24-590B30E5AA3A}" srcId="{11F1AADA-5216-4BDD-A6BF-47766E0889D6}" destId="{37793621-BC67-49AC-8C97-C580E2DF224A}" srcOrd="1" destOrd="0" parTransId="{5352A1C2-4FF1-4335-A82B-ECCC6C5B1D77}" sibTransId="{4C12D01A-068F-4432-8913-D898D8B9DD96}"/>
    <dgm:cxn modelId="{D0422737-0444-4005-97DF-BF772014C55F}" type="presOf" srcId="{0BCDE92F-C8ED-4A78-B9B0-CB2609626DCA}" destId="{018BD695-3059-4E06-A68A-36C4B27EF80C}" srcOrd="0" destOrd="0" presId="urn:microsoft.com/office/officeart/2005/8/layout/vList4"/>
    <dgm:cxn modelId="{E8277B39-FAD4-4B63-A765-EF6FB1D338D7}" type="presOf" srcId="{930EAD58-2287-444A-A3D5-AA2FA05E0E7C}" destId="{018BD695-3059-4E06-A68A-36C4B27EF80C}" srcOrd="0" destOrd="1" presId="urn:microsoft.com/office/officeart/2005/8/layout/vList4"/>
    <dgm:cxn modelId="{E31FF75D-4DB9-4818-BB78-AEC1D92CBA9C}" srcId="{0BCDE92F-C8ED-4A78-B9B0-CB2609626DCA}" destId="{930EAD58-2287-444A-A3D5-AA2FA05E0E7C}" srcOrd="0" destOrd="0" parTransId="{B9CBE54C-1409-4768-A34B-5F3452EAD3FE}" sibTransId="{2E85B8C0-E9CC-43BC-99B9-30B82400DC4F}"/>
    <dgm:cxn modelId="{7F9F5F6D-A035-4147-B97F-99D95DE4B326}" srcId="{37793621-BC67-49AC-8C97-C580E2DF224A}" destId="{E05ECFA4-53E1-4D01-A2A1-D7C94463F66A}" srcOrd="0" destOrd="0" parTransId="{EF1DBFA2-7BC5-4ED1-B078-3407AA3DFC8C}" sibTransId="{5B3FFC90-FE7E-4F4C-8063-F685EE8A2269}"/>
    <dgm:cxn modelId="{BC8FFB4F-BC02-45F9-84E1-6DAE79372DEF}" type="presOf" srcId="{37793621-BC67-49AC-8C97-C580E2DF224A}" destId="{991B0E89-08AE-4995-8C06-CC2368C6CEA8}" srcOrd="1" destOrd="0" presId="urn:microsoft.com/office/officeart/2005/8/layout/vList4"/>
    <dgm:cxn modelId="{C9D09354-7467-45D5-A366-E43AFE5528F2}" type="presOf" srcId="{37793621-BC67-49AC-8C97-C580E2DF224A}" destId="{DFD8FF0D-13A0-473D-9E3B-0BBF6C9D7758}" srcOrd="0" destOrd="0" presId="urn:microsoft.com/office/officeart/2005/8/layout/vList4"/>
    <dgm:cxn modelId="{0A070075-E7DD-4D3A-9DCA-4628764E1A75}" type="presOf" srcId="{E05ECFA4-53E1-4D01-A2A1-D7C94463F66A}" destId="{991B0E89-08AE-4995-8C06-CC2368C6CEA8}" srcOrd="1" destOrd="1" presId="urn:microsoft.com/office/officeart/2005/8/layout/vList4"/>
    <dgm:cxn modelId="{3E49C285-47E3-498E-82A7-5031EF30E07D}" type="presOf" srcId="{0BCDE92F-C8ED-4A78-B9B0-CB2609626DCA}" destId="{3A21C4D2-1D71-47FE-87FD-898E4BC8318D}" srcOrd="1" destOrd="0" presId="urn:microsoft.com/office/officeart/2005/8/layout/vList4"/>
    <dgm:cxn modelId="{A5DB1A8B-2BB0-4026-88F5-AA2CDF84DC11}" type="presOf" srcId="{930EAD58-2287-444A-A3D5-AA2FA05E0E7C}" destId="{3A21C4D2-1D71-47FE-87FD-898E4BC8318D}" srcOrd="1" destOrd="1" presId="urn:microsoft.com/office/officeart/2005/8/layout/vList4"/>
    <dgm:cxn modelId="{52D12897-3B42-4E19-8B74-D9B6629DEDF0}" srcId="{7CAA98F9-AAB7-4011-BA28-D7724C50231D}" destId="{59F86449-F887-4BCA-9114-53F9A083544C}" srcOrd="0" destOrd="0" parTransId="{EB233C21-CD09-439F-A796-A5C8FAA9B599}" sibTransId="{81E5FCE0-A275-41A5-B1BF-621C31B904BD}"/>
    <dgm:cxn modelId="{FBE5FCA2-8A3C-4DD5-9B00-2C082FC34E76}" type="presOf" srcId="{59F86449-F887-4BCA-9114-53F9A083544C}" destId="{216FE8C8-5CD8-4979-9D0A-08213C1F438D}" srcOrd="1" destOrd="1" presId="urn:microsoft.com/office/officeart/2005/8/layout/vList4"/>
    <dgm:cxn modelId="{ED58A0AE-5AD9-4042-BDA5-D254DC2D6C61}" srcId="{11F1AADA-5216-4BDD-A6BF-47766E0889D6}" destId="{0BCDE92F-C8ED-4A78-B9B0-CB2609626DCA}" srcOrd="0" destOrd="0" parTransId="{F36027C8-DA28-43D9-B1E2-2D67FE980F86}" sibTransId="{CF2C5C70-10B2-475C-AF5E-7DBC498B3649}"/>
    <dgm:cxn modelId="{912279CC-9C83-4E29-A454-F130D81F21EF}" type="presOf" srcId="{7CAA98F9-AAB7-4011-BA28-D7724C50231D}" destId="{0BD69F01-541D-4683-8335-D50B198D9151}" srcOrd="0" destOrd="0" presId="urn:microsoft.com/office/officeart/2005/8/layout/vList4"/>
    <dgm:cxn modelId="{26AAA7D8-A7EF-4F65-A5C9-F88179E99401}" type="presOf" srcId="{E05ECFA4-53E1-4D01-A2A1-D7C94463F66A}" destId="{DFD8FF0D-13A0-473D-9E3B-0BBF6C9D7758}" srcOrd="0" destOrd="1" presId="urn:microsoft.com/office/officeart/2005/8/layout/vList4"/>
    <dgm:cxn modelId="{7345DEEA-3DAE-4688-87C8-80B169A01746}" type="presOf" srcId="{11F1AADA-5216-4BDD-A6BF-47766E0889D6}" destId="{926706A1-E84F-4FC0-981F-7AAD84DD1712}" srcOrd="0" destOrd="0" presId="urn:microsoft.com/office/officeart/2005/8/layout/vList4"/>
    <dgm:cxn modelId="{9C9C3FFB-A796-460D-84F7-3AA742A2E0B2}" srcId="{11F1AADA-5216-4BDD-A6BF-47766E0889D6}" destId="{7CAA98F9-AAB7-4011-BA28-D7724C50231D}" srcOrd="2" destOrd="0" parTransId="{D8B832CA-8818-456D-BB93-1E85ABEC430B}" sibTransId="{42F600D1-F75F-42C9-B3A3-83D6456281E2}"/>
    <dgm:cxn modelId="{F2CEDFFE-43BD-4E02-85C4-43D25F2268C7}" type="presParOf" srcId="{926706A1-E84F-4FC0-981F-7AAD84DD1712}" destId="{FEB3D7A8-B1E0-4055-9306-65405D482947}" srcOrd="0" destOrd="0" presId="urn:microsoft.com/office/officeart/2005/8/layout/vList4"/>
    <dgm:cxn modelId="{ECF7ACD4-3D24-441A-BC39-4BA6908BA0D1}" type="presParOf" srcId="{FEB3D7A8-B1E0-4055-9306-65405D482947}" destId="{018BD695-3059-4E06-A68A-36C4B27EF80C}" srcOrd="0" destOrd="0" presId="urn:microsoft.com/office/officeart/2005/8/layout/vList4"/>
    <dgm:cxn modelId="{0641ED7D-3C8E-4658-AE6E-88C910226282}" type="presParOf" srcId="{FEB3D7A8-B1E0-4055-9306-65405D482947}" destId="{102FF301-9942-493E-A68D-5048BA558468}" srcOrd="1" destOrd="0" presId="urn:microsoft.com/office/officeart/2005/8/layout/vList4"/>
    <dgm:cxn modelId="{F18349E3-73EE-4C26-9673-4948F30AD3EB}" type="presParOf" srcId="{FEB3D7A8-B1E0-4055-9306-65405D482947}" destId="{3A21C4D2-1D71-47FE-87FD-898E4BC8318D}" srcOrd="2" destOrd="0" presId="urn:microsoft.com/office/officeart/2005/8/layout/vList4"/>
    <dgm:cxn modelId="{797B7481-CD80-4AAA-9FCF-D28AE421D28D}" type="presParOf" srcId="{926706A1-E84F-4FC0-981F-7AAD84DD1712}" destId="{30031A0B-ED75-4D6F-9E6D-148F47B08CF3}" srcOrd="1" destOrd="0" presId="urn:microsoft.com/office/officeart/2005/8/layout/vList4"/>
    <dgm:cxn modelId="{A5A7CE12-D18E-4D72-8F70-341DC6EE1C0E}" type="presParOf" srcId="{926706A1-E84F-4FC0-981F-7AAD84DD1712}" destId="{BAF61F0C-D209-4EFB-B28B-DDD782B6BDEE}" srcOrd="2" destOrd="0" presId="urn:microsoft.com/office/officeart/2005/8/layout/vList4"/>
    <dgm:cxn modelId="{3ABF67E6-F12D-4DED-8351-00CEE72B4C07}" type="presParOf" srcId="{BAF61F0C-D209-4EFB-B28B-DDD782B6BDEE}" destId="{DFD8FF0D-13A0-473D-9E3B-0BBF6C9D7758}" srcOrd="0" destOrd="0" presId="urn:microsoft.com/office/officeart/2005/8/layout/vList4"/>
    <dgm:cxn modelId="{01469DEA-0862-4A72-86B0-CF0A6B0D3A73}" type="presParOf" srcId="{BAF61F0C-D209-4EFB-B28B-DDD782B6BDEE}" destId="{AA4B5F84-C728-42B9-AD6B-B4219AD7E5E7}" srcOrd="1" destOrd="0" presId="urn:microsoft.com/office/officeart/2005/8/layout/vList4"/>
    <dgm:cxn modelId="{B914D7E9-1CB7-4AD5-B71D-EE0A125B30DC}" type="presParOf" srcId="{BAF61F0C-D209-4EFB-B28B-DDD782B6BDEE}" destId="{991B0E89-08AE-4995-8C06-CC2368C6CEA8}" srcOrd="2" destOrd="0" presId="urn:microsoft.com/office/officeart/2005/8/layout/vList4"/>
    <dgm:cxn modelId="{055FF345-A77E-4A63-91EE-21351E2F04A0}" type="presParOf" srcId="{926706A1-E84F-4FC0-981F-7AAD84DD1712}" destId="{42599736-87D7-4899-96AA-21F8BE49EA39}" srcOrd="3" destOrd="0" presId="urn:microsoft.com/office/officeart/2005/8/layout/vList4"/>
    <dgm:cxn modelId="{9E541FFA-9E0D-4308-9C0F-E3AA3C6FB9DC}" type="presParOf" srcId="{926706A1-E84F-4FC0-981F-7AAD84DD1712}" destId="{8360F686-0CF9-4C92-9422-4FE2B58970E4}" srcOrd="4" destOrd="0" presId="urn:microsoft.com/office/officeart/2005/8/layout/vList4"/>
    <dgm:cxn modelId="{E34E2FA4-20E0-4371-A8C6-8562EA1BF26B}" type="presParOf" srcId="{8360F686-0CF9-4C92-9422-4FE2B58970E4}" destId="{0BD69F01-541D-4683-8335-D50B198D9151}" srcOrd="0" destOrd="0" presId="urn:microsoft.com/office/officeart/2005/8/layout/vList4"/>
    <dgm:cxn modelId="{D2EA5189-1E3A-4D2C-9272-709FD29A26D4}" type="presParOf" srcId="{8360F686-0CF9-4C92-9422-4FE2B58970E4}" destId="{5A27B292-ED0B-4D8C-A6CC-E95DD3C93615}" srcOrd="1" destOrd="0" presId="urn:microsoft.com/office/officeart/2005/8/layout/vList4"/>
    <dgm:cxn modelId="{230BB61A-F728-419E-B9BE-05F0B1466210}" type="presParOf" srcId="{8360F686-0CF9-4C92-9422-4FE2B58970E4}" destId="{216FE8C8-5CD8-4979-9D0A-08213C1F438D}"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3CC75-1583-4E95-9296-B7A3645F5034}">
      <dsp:nvSpPr>
        <dsp:cNvPr id="0" name=""/>
        <dsp:cNvSpPr/>
      </dsp:nvSpPr>
      <dsp:spPr>
        <a:xfrm>
          <a:off x="6706138" y="4792122"/>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4826091"/>
        <a:ext cx="23501" cy="23501"/>
      </dsp:txXfrm>
    </dsp:sp>
    <dsp:sp modelId="{E852343B-65F3-4215-9124-D8C9FDD4C9CD}">
      <dsp:nvSpPr>
        <dsp:cNvPr id="0" name=""/>
        <dsp:cNvSpPr/>
      </dsp:nvSpPr>
      <dsp:spPr>
        <a:xfrm>
          <a:off x="3885905" y="4390015"/>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597698"/>
        <a:ext cx="32460" cy="32460"/>
      </dsp:txXfrm>
    </dsp:sp>
    <dsp:sp modelId="{AB6ABA9F-F38B-40B5-8355-4EDBD81A83B7}">
      <dsp:nvSpPr>
        <dsp:cNvPr id="0" name=""/>
        <dsp:cNvSpPr/>
      </dsp:nvSpPr>
      <dsp:spPr>
        <a:xfrm>
          <a:off x="6706138" y="389646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930437"/>
        <a:ext cx="23501" cy="23501"/>
      </dsp:txXfrm>
    </dsp:sp>
    <dsp:sp modelId="{EB79B177-0253-4957-9984-A5394F2450AA}">
      <dsp:nvSpPr>
        <dsp:cNvPr id="0" name=""/>
        <dsp:cNvSpPr/>
      </dsp:nvSpPr>
      <dsp:spPr>
        <a:xfrm>
          <a:off x="3885905" y="3942188"/>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4149871"/>
        <a:ext cx="32460" cy="32460"/>
      </dsp:txXfrm>
    </dsp:sp>
    <dsp:sp modelId="{01B63518-2A3E-4056-89E6-792E3B556496}">
      <dsp:nvSpPr>
        <dsp:cNvPr id="0" name=""/>
        <dsp:cNvSpPr/>
      </dsp:nvSpPr>
      <dsp:spPr>
        <a:xfrm>
          <a:off x="1065671" y="2598708"/>
          <a:ext cx="470038" cy="1791307"/>
        </a:xfrm>
        <a:custGeom>
          <a:avLst/>
          <a:gdLst/>
          <a:ahLst/>
          <a:cxnLst/>
          <a:rect l="0" t="0" r="0" b="0"/>
          <a:pathLst>
            <a:path>
              <a:moveTo>
                <a:pt x="0" y="0"/>
              </a:moveTo>
              <a:lnTo>
                <a:pt x="235019" y="0"/>
              </a:lnTo>
              <a:lnTo>
                <a:pt x="235019" y="1791307"/>
              </a:lnTo>
              <a:lnTo>
                <a:pt x="470038" y="17913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3448063"/>
        <a:ext cx="92597" cy="92597"/>
      </dsp:txXfrm>
    </dsp:sp>
    <dsp:sp modelId="{82861187-0E4B-42DF-BF02-5A49A0323FE0}">
      <dsp:nvSpPr>
        <dsp:cNvPr id="0" name=""/>
        <dsp:cNvSpPr/>
      </dsp:nvSpPr>
      <dsp:spPr>
        <a:xfrm>
          <a:off x="6706138" y="3000815"/>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034784"/>
        <a:ext cx="23501" cy="23501"/>
      </dsp:txXfrm>
    </dsp:sp>
    <dsp:sp modelId="{865C39D1-48E8-4BE1-BBDD-6FD95597525F}">
      <dsp:nvSpPr>
        <dsp:cNvPr id="0" name=""/>
        <dsp:cNvSpPr/>
      </dsp:nvSpPr>
      <dsp:spPr>
        <a:xfrm>
          <a:off x="3885905" y="2598708"/>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806391"/>
        <a:ext cx="32460" cy="32460"/>
      </dsp:txXfrm>
    </dsp:sp>
    <dsp:sp modelId="{733182D2-1013-4786-8AB0-D2734E1F1230}">
      <dsp:nvSpPr>
        <dsp:cNvPr id="0" name=""/>
        <dsp:cNvSpPr/>
      </dsp:nvSpPr>
      <dsp:spPr>
        <a:xfrm>
          <a:off x="6706138" y="2105161"/>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2139130"/>
        <a:ext cx="23501" cy="23501"/>
      </dsp:txXfrm>
    </dsp:sp>
    <dsp:sp modelId="{AEE36098-8E24-4937-AD64-E5E9FCEC32EA}">
      <dsp:nvSpPr>
        <dsp:cNvPr id="0" name=""/>
        <dsp:cNvSpPr/>
      </dsp:nvSpPr>
      <dsp:spPr>
        <a:xfrm>
          <a:off x="3885905" y="2150881"/>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2358564"/>
        <a:ext cx="32460" cy="32460"/>
      </dsp:txXfrm>
    </dsp:sp>
    <dsp:sp modelId="{E5C90AA1-A09B-4BCC-9674-85475CD53237}">
      <dsp:nvSpPr>
        <dsp:cNvPr id="0" name=""/>
        <dsp:cNvSpPr/>
      </dsp:nvSpPr>
      <dsp:spPr>
        <a:xfrm>
          <a:off x="1065671" y="2552988"/>
          <a:ext cx="470038" cy="91440"/>
        </a:xfrm>
        <a:custGeom>
          <a:avLst/>
          <a:gdLst/>
          <a:ahLst/>
          <a:cxnLst/>
          <a:rect l="0" t="0" r="0" b="0"/>
          <a:pathLst>
            <a:path>
              <a:moveTo>
                <a:pt x="0" y="45720"/>
              </a:moveTo>
              <a:lnTo>
                <a:pt x="470038"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8939" y="2586957"/>
        <a:ext cx="23501" cy="23501"/>
      </dsp:txXfrm>
    </dsp:sp>
    <dsp:sp modelId="{17681160-0DE7-4B4D-9EED-07F7EB4D0E7A}">
      <dsp:nvSpPr>
        <dsp:cNvPr id="0" name=""/>
        <dsp:cNvSpPr/>
      </dsp:nvSpPr>
      <dsp:spPr>
        <a:xfrm>
          <a:off x="6706138" y="1209508"/>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1243477"/>
        <a:ext cx="23501" cy="23501"/>
      </dsp:txXfrm>
    </dsp:sp>
    <dsp:sp modelId="{0B1FD5A9-770A-4A58-98D4-0FFB19964039}">
      <dsp:nvSpPr>
        <dsp:cNvPr id="0" name=""/>
        <dsp:cNvSpPr/>
      </dsp:nvSpPr>
      <dsp:spPr>
        <a:xfrm>
          <a:off x="3885905" y="807401"/>
          <a:ext cx="470038" cy="447826"/>
        </a:xfrm>
        <a:custGeom>
          <a:avLst/>
          <a:gdLst/>
          <a:ahLst/>
          <a:cxnLst/>
          <a:rect l="0" t="0" r="0" b="0"/>
          <a:pathLst>
            <a:path>
              <a:moveTo>
                <a:pt x="0" y="0"/>
              </a:moveTo>
              <a:lnTo>
                <a:pt x="235019" y="0"/>
              </a:lnTo>
              <a:lnTo>
                <a:pt x="235019" y="447826"/>
              </a:lnTo>
              <a:lnTo>
                <a:pt x="470038" y="44782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1015084"/>
        <a:ext cx="32460" cy="32460"/>
      </dsp:txXfrm>
    </dsp:sp>
    <dsp:sp modelId="{9A6A1925-9629-4C22-B020-41A4AC106212}">
      <dsp:nvSpPr>
        <dsp:cNvPr id="0" name=""/>
        <dsp:cNvSpPr/>
      </dsp:nvSpPr>
      <dsp:spPr>
        <a:xfrm>
          <a:off x="6706138" y="313854"/>
          <a:ext cx="470038" cy="91440"/>
        </a:xfrm>
        <a:custGeom>
          <a:avLst/>
          <a:gdLst/>
          <a:ahLst/>
          <a:cxnLst/>
          <a:rect l="0" t="0" r="0" b="0"/>
          <a:pathLst>
            <a:path>
              <a:moveTo>
                <a:pt x="0" y="45720"/>
              </a:moveTo>
              <a:lnTo>
                <a:pt x="470038"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9407" y="347823"/>
        <a:ext cx="23501" cy="23501"/>
      </dsp:txXfrm>
    </dsp:sp>
    <dsp:sp modelId="{AD764052-1F2E-42EB-8B46-7DECB70D7CCC}">
      <dsp:nvSpPr>
        <dsp:cNvPr id="0" name=""/>
        <dsp:cNvSpPr/>
      </dsp:nvSpPr>
      <dsp:spPr>
        <a:xfrm>
          <a:off x="3885905" y="359574"/>
          <a:ext cx="470038" cy="447826"/>
        </a:xfrm>
        <a:custGeom>
          <a:avLst/>
          <a:gdLst/>
          <a:ahLst/>
          <a:cxnLst/>
          <a:rect l="0" t="0" r="0" b="0"/>
          <a:pathLst>
            <a:path>
              <a:moveTo>
                <a:pt x="0" y="447826"/>
              </a:moveTo>
              <a:lnTo>
                <a:pt x="235019" y="447826"/>
              </a:lnTo>
              <a:lnTo>
                <a:pt x="235019" y="0"/>
              </a:lnTo>
              <a:lnTo>
                <a:pt x="470038"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4694" y="567257"/>
        <a:ext cx="32460" cy="32460"/>
      </dsp:txXfrm>
    </dsp:sp>
    <dsp:sp modelId="{80DC209C-225D-4F7F-BA65-D2E42DCCA3A4}">
      <dsp:nvSpPr>
        <dsp:cNvPr id="0" name=""/>
        <dsp:cNvSpPr/>
      </dsp:nvSpPr>
      <dsp:spPr>
        <a:xfrm>
          <a:off x="1065671" y="807401"/>
          <a:ext cx="470038" cy="1791307"/>
        </a:xfrm>
        <a:custGeom>
          <a:avLst/>
          <a:gdLst/>
          <a:ahLst/>
          <a:cxnLst/>
          <a:rect l="0" t="0" r="0" b="0"/>
          <a:pathLst>
            <a:path>
              <a:moveTo>
                <a:pt x="0" y="1791307"/>
              </a:moveTo>
              <a:lnTo>
                <a:pt x="235019" y="1791307"/>
              </a:lnTo>
              <a:lnTo>
                <a:pt x="235019" y="0"/>
              </a:lnTo>
              <a:lnTo>
                <a:pt x="470038"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54391" y="1656756"/>
        <a:ext cx="92597" cy="92597"/>
      </dsp:txXfrm>
    </dsp:sp>
    <dsp:sp modelId="{6EF1AEC4-9989-4C01-81E7-F39F96F7926C}">
      <dsp:nvSpPr>
        <dsp:cNvPr id="0" name=""/>
        <dsp:cNvSpPr/>
      </dsp:nvSpPr>
      <dsp:spPr>
        <a:xfrm rot="16200000">
          <a:off x="-1178176" y="2240447"/>
          <a:ext cx="3771172" cy="71652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latin typeface="Obvia" panose="02000503040000020004" pitchFamily="50" charset="0"/>
            </a:rPr>
            <a:t>Foul Occurs</a:t>
          </a:r>
        </a:p>
      </dsp:txBody>
      <dsp:txXfrm>
        <a:off x="-1178176" y="2240447"/>
        <a:ext cx="3771172" cy="716522"/>
      </dsp:txXfrm>
    </dsp:sp>
    <dsp:sp modelId="{96C18755-53CA-412C-B988-B1EE247C7E16}">
      <dsp:nvSpPr>
        <dsp:cNvPr id="0" name=""/>
        <dsp:cNvSpPr/>
      </dsp:nvSpPr>
      <dsp:spPr>
        <a:xfrm>
          <a:off x="1535710" y="449140"/>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Loose Ball</a:t>
          </a:r>
        </a:p>
      </dsp:txBody>
      <dsp:txXfrm>
        <a:off x="1535710" y="449140"/>
        <a:ext cx="2350194" cy="716522"/>
      </dsp:txXfrm>
    </dsp:sp>
    <dsp:sp modelId="{F7925612-31BC-4360-961F-E260EA3C3F67}">
      <dsp:nvSpPr>
        <dsp:cNvPr id="0" name=""/>
        <dsp:cNvSpPr/>
      </dsp:nvSpPr>
      <dsp:spPr>
        <a:xfrm>
          <a:off x="4355943" y="131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313"/>
        <a:ext cx="2350194" cy="716522"/>
      </dsp:txXfrm>
    </dsp:sp>
    <dsp:sp modelId="{CCEC07BC-4D7C-4B9D-AE6B-BADD61615FEA}">
      <dsp:nvSpPr>
        <dsp:cNvPr id="0" name=""/>
        <dsp:cNvSpPr/>
      </dsp:nvSpPr>
      <dsp:spPr>
        <a:xfrm>
          <a:off x="7176177" y="131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313"/>
        <a:ext cx="2350194" cy="716522"/>
      </dsp:txXfrm>
    </dsp:sp>
    <dsp:sp modelId="{26FB4ED4-5AED-44D6-A00C-4C10CC3EDFB5}">
      <dsp:nvSpPr>
        <dsp:cNvPr id="0" name=""/>
        <dsp:cNvSpPr/>
      </dsp:nvSpPr>
      <dsp:spPr>
        <a:xfrm>
          <a:off x="4355943" y="896966"/>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896966"/>
        <a:ext cx="2350194" cy="716522"/>
      </dsp:txXfrm>
    </dsp:sp>
    <dsp:sp modelId="{70CC82A8-C440-404E-84B3-18DE4EE303AA}">
      <dsp:nvSpPr>
        <dsp:cNvPr id="0" name=""/>
        <dsp:cNvSpPr/>
      </dsp:nvSpPr>
      <dsp:spPr>
        <a:xfrm>
          <a:off x="7176177" y="896966"/>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896966"/>
        <a:ext cx="2350194" cy="716522"/>
      </dsp:txXfrm>
    </dsp:sp>
    <dsp:sp modelId="{17452156-FF70-4BA3-A80A-F6212285E5F9}">
      <dsp:nvSpPr>
        <dsp:cNvPr id="0" name=""/>
        <dsp:cNvSpPr/>
      </dsp:nvSpPr>
      <dsp:spPr>
        <a:xfrm>
          <a:off x="1535710" y="2240447"/>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In Possession Fouls</a:t>
          </a:r>
        </a:p>
      </dsp:txBody>
      <dsp:txXfrm>
        <a:off x="1535710" y="2240447"/>
        <a:ext cx="2350194" cy="716522"/>
      </dsp:txXfrm>
    </dsp:sp>
    <dsp:sp modelId="{4C72E243-4725-4969-992E-E1D8DD306556}">
      <dsp:nvSpPr>
        <dsp:cNvPr id="0" name=""/>
        <dsp:cNvSpPr/>
      </dsp:nvSpPr>
      <dsp:spPr>
        <a:xfrm>
          <a:off x="4355943" y="179262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en-US" sz="2400" kern="1200" dirty="0">
              <a:latin typeface="Obvia" panose="02000503040000020004" pitchFamily="50" charset="0"/>
            </a:rPr>
            <a:t>Personal</a:t>
          </a:r>
        </a:p>
      </dsp:txBody>
      <dsp:txXfrm>
        <a:off x="4355943" y="1792620"/>
        <a:ext cx="2350194" cy="716522"/>
      </dsp:txXfrm>
    </dsp:sp>
    <dsp:sp modelId="{BB281A75-79DD-46DC-A142-EA4126180777}">
      <dsp:nvSpPr>
        <dsp:cNvPr id="0" name=""/>
        <dsp:cNvSpPr/>
      </dsp:nvSpPr>
      <dsp:spPr>
        <a:xfrm>
          <a:off x="7176177" y="179262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1792620"/>
        <a:ext cx="2350194" cy="716522"/>
      </dsp:txXfrm>
    </dsp:sp>
    <dsp:sp modelId="{5B7BC3A8-A677-4A94-AC4C-275D3B82EAC7}">
      <dsp:nvSpPr>
        <dsp:cNvPr id="0" name=""/>
        <dsp:cNvSpPr/>
      </dsp:nvSpPr>
      <dsp:spPr>
        <a:xfrm>
          <a:off x="4355943" y="2688273"/>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Technical</a:t>
          </a:r>
        </a:p>
      </dsp:txBody>
      <dsp:txXfrm>
        <a:off x="4355943" y="2688273"/>
        <a:ext cx="2350194" cy="716522"/>
      </dsp:txXfrm>
    </dsp:sp>
    <dsp:sp modelId="{0F9EEE6B-9D53-4DF0-8F93-A7BE2A3AB7AC}">
      <dsp:nvSpPr>
        <dsp:cNvPr id="0" name=""/>
        <dsp:cNvSpPr/>
      </dsp:nvSpPr>
      <dsp:spPr>
        <a:xfrm>
          <a:off x="7176177" y="2688273"/>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Obvia" panose="02000503040000020004" pitchFamily="50" charset="0"/>
          </a:endParaRPr>
        </a:p>
      </dsp:txBody>
      <dsp:txXfrm>
        <a:off x="7176177" y="2688273"/>
        <a:ext cx="2350194" cy="716522"/>
      </dsp:txXfrm>
    </dsp:sp>
    <dsp:sp modelId="{78C685C2-9883-4C60-A6B3-92EFC47248FA}">
      <dsp:nvSpPr>
        <dsp:cNvPr id="0" name=""/>
        <dsp:cNvSpPr/>
      </dsp:nvSpPr>
      <dsp:spPr>
        <a:xfrm>
          <a:off x="1535710" y="4031754"/>
          <a:ext cx="2350194" cy="71652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bvia" panose="02000503040000020004" pitchFamily="50" charset="0"/>
            </a:rPr>
            <a:t>Team Not In Possession Fouls</a:t>
          </a:r>
        </a:p>
      </dsp:txBody>
      <dsp:txXfrm>
        <a:off x="1535710" y="4031754"/>
        <a:ext cx="2350194" cy="716522"/>
      </dsp:txXfrm>
    </dsp:sp>
    <dsp:sp modelId="{E6E90954-1CB9-4881-A324-B7D63C6A8555}">
      <dsp:nvSpPr>
        <dsp:cNvPr id="0" name=""/>
        <dsp:cNvSpPr/>
      </dsp:nvSpPr>
      <dsp:spPr>
        <a:xfrm>
          <a:off x="4355943" y="3583927"/>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Personal</a:t>
          </a:r>
        </a:p>
      </dsp:txBody>
      <dsp:txXfrm>
        <a:off x="4355943" y="3583927"/>
        <a:ext cx="2350194" cy="716522"/>
      </dsp:txXfrm>
    </dsp:sp>
    <dsp:sp modelId="{EE37B50C-22A9-45E8-BF04-974ABCE37EF9}">
      <dsp:nvSpPr>
        <dsp:cNvPr id="0" name=""/>
        <dsp:cNvSpPr/>
      </dsp:nvSpPr>
      <dsp:spPr>
        <a:xfrm>
          <a:off x="7176177" y="3583927"/>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3583927"/>
        <a:ext cx="2350194" cy="716522"/>
      </dsp:txXfrm>
    </dsp:sp>
    <dsp:sp modelId="{4EB7DF19-71B4-414A-9062-CA38BDD0D70B}">
      <dsp:nvSpPr>
        <dsp:cNvPr id="0" name=""/>
        <dsp:cNvSpPr/>
      </dsp:nvSpPr>
      <dsp:spPr>
        <a:xfrm>
          <a:off x="4355943" y="4479580"/>
          <a:ext cx="2350194" cy="71652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Obvia" panose="02000503040000020004" pitchFamily="50" charset="0"/>
            </a:rPr>
            <a:t>Technical</a:t>
          </a:r>
        </a:p>
      </dsp:txBody>
      <dsp:txXfrm>
        <a:off x="4355943" y="4479580"/>
        <a:ext cx="2350194" cy="716522"/>
      </dsp:txXfrm>
    </dsp:sp>
    <dsp:sp modelId="{7F879CC5-6BA9-4080-A899-673D249065C6}">
      <dsp:nvSpPr>
        <dsp:cNvPr id="0" name=""/>
        <dsp:cNvSpPr/>
      </dsp:nvSpPr>
      <dsp:spPr>
        <a:xfrm>
          <a:off x="7176177" y="4479580"/>
          <a:ext cx="2350194" cy="71652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Obvia" panose="02000503040000020004" pitchFamily="50" charset="0"/>
          </a:endParaRPr>
        </a:p>
      </dsp:txBody>
      <dsp:txXfrm>
        <a:off x="7176177" y="4479580"/>
        <a:ext cx="2350194" cy="716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EB069-BBCE-4D42-A4F1-6AAEC9238134}">
      <dsp:nvSpPr>
        <dsp:cNvPr id="0" name=""/>
        <dsp:cNvSpPr/>
      </dsp:nvSpPr>
      <dsp:spPr>
        <a:xfrm rot="5400000">
          <a:off x="-240080" y="242181"/>
          <a:ext cx="1600533" cy="1120373"/>
        </a:xfrm>
        <a:prstGeom prst="chevron">
          <a:avLst/>
        </a:prstGeom>
        <a:solidFill>
          <a:srgbClr val="00205B"/>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Obvia" panose="02000503040000020004" pitchFamily="50" charset="0"/>
            </a:rPr>
            <a:t>1st</a:t>
          </a:r>
        </a:p>
      </dsp:txBody>
      <dsp:txXfrm rot="-5400000">
        <a:off x="1" y="562288"/>
        <a:ext cx="1120373" cy="480160"/>
      </dsp:txXfrm>
    </dsp:sp>
    <dsp:sp modelId="{608D9D63-C8DF-4E02-A969-C88F690644F4}">
      <dsp:nvSpPr>
        <dsp:cNvPr id="0" name=""/>
        <dsp:cNvSpPr/>
      </dsp:nvSpPr>
      <dsp:spPr>
        <a:xfrm rot="5400000">
          <a:off x="2206045" y="-1083570"/>
          <a:ext cx="1040347" cy="321169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Obvia" panose="02000503040000020004" pitchFamily="50" charset="0"/>
            </a:rPr>
            <a:t>Partner(s)</a:t>
          </a:r>
        </a:p>
        <a:p>
          <a:pPr marL="228600" lvl="1" indent="-228600" algn="l" defTabSz="1066800">
            <a:lnSpc>
              <a:spcPct val="90000"/>
            </a:lnSpc>
            <a:spcBef>
              <a:spcPct val="0"/>
            </a:spcBef>
            <a:spcAft>
              <a:spcPct val="15000"/>
            </a:spcAft>
            <a:buChar char="•"/>
          </a:pPr>
          <a:r>
            <a:rPr lang="en-US" sz="2400" kern="1200">
              <a:latin typeface="Obvia" panose="02000503040000020004" pitchFamily="50" charset="0"/>
            </a:rPr>
            <a:t>Field</a:t>
          </a:r>
        </a:p>
      </dsp:txBody>
      <dsp:txXfrm rot="-5400000">
        <a:off x="1120373" y="52888"/>
        <a:ext cx="3160905" cy="938775"/>
      </dsp:txXfrm>
    </dsp:sp>
    <dsp:sp modelId="{C9407EE0-63D7-4DD7-B552-1F04025A1BAF}">
      <dsp:nvSpPr>
        <dsp:cNvPr id="0" name=""/>
        <dsp:cNvSpPr/>
      </dsp:nvSpPr>
      <dsp:spPr>
        <a:xfrm rot="5400000">
          <a:off x="-240080" y="1648636"/>
          <a:ext cx="1600533" cy="1120373"/>
        </a:xfrm>
        <a:prstGeom prst="chevron">
          <a:avLst/>
        </a:prstGeom>
        <a:solidFill>
          <a:srgbClr val="C0000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Obvia" panose="02000503040000020004" pitchFamily="50" charset="0"/>
            </a:rPr>
            <a:t>2nd</a:t>
          </a:r>
        </a:p>
      </dsp:txBody>
      <dsp:txXfrm rot="-5400000">
        <a:off x="1" y="1968743"/>
        <a:ext cx="1120373" cy="480160"/>
      </dsp:txXfrm>
    </dsp:sp>
    <dsp:sp modelId="{D20A1E86-B1CF-4BED-81E1-3656D5E92280}">
      <dsp:nvSpPr>
        <dsp:cNvPr id="0" name=""/>
        <dsp:cNvSpPr/>
      </dsp:nvSpPr>
      <dsp:spPr>
        <a:xfrm rot="5400000">
          <a:off x="2206045" y="322883"/>
          <a:ext cx="1040347" cy="3211691"/>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Obvia" panose="02000503040000020004" pitchFamily="50" charset="0"/>
            </a:rPr>
            <a:t>Table</a:t>
          </a:r>
        </a:p>
        <a:p>
          <a:pPr marL="228600" lvl="1" indent="-228600" algn="l" defTabSz="1066800">
            <a:lnSpc>
              <a:spcPct val="90000"/>
            </a:lnSpc>
            <a:spcBef>
              <a:spcPct val="0"/>
            </a:spcBef>
            <a:spcAft>
              <a:spcPct val="15000"/>
            </a:spcAft>
            <a:buChar char="•"/>
          </a:pPr>
          <a:r>
            <a:rPr lang="en-US" sz="2400" kern="1200">
              <a:latin typeface="Obvia" panose="02000503040000020004" pitchFamily="50" charset="0"/>
            </a:rPr>
            <a:t>Coaches</a:t>
          </a:r>
        </a:p>
      </dsp:txBody>
      <dsp:txXfrm rot="-5400000">
        <a:off x="1120373" y="1459341"/>
        <a:ext cx="3160905" cy="938775"/>
      </dsp:txXfrm>
    </dsp:sp>
    <dsp:sp modelId="{12D901E1-DADD-4278-AE4C-77268A156DF1}">
      <dsp:nvSpPr>
        <dsp:cNvPr id="0" name=""/>
        <dsp:cNvSpPr/>
      </dsp:nvSpPr>
      <dsp:spPr>
        <a:xfrm rot="5400000">
          <a:off x="-240080" y="3055090"/>
          <a:ext cx="1600533" cy="1120373"/>
        </a:xfrm>
        <a:prstGeom prst="chevron">
          <a:avLst/>
        </a:prstGeom>
        <a:solidFill>
          <a:schemeClr val="bg1">
            <a:lumMod val="7500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rgbClr val="00205B"/>
              </a:solidFill>
              <a:latin typeface="Obvia" panose="02000503040000020004" pitchFamily="50" charset="0"/>
            </a:rPr>
            <a:t>3rd</a:t>
          </a:r>
        </a:p>
      </dsp:txBody>
      <dsp:txXfrm rot="-5400000">
        <a:off x="1" y="3375197"/>
        <a:ext cx="1120373" cy="480160"/>
      </dsp:txXfrm>
    </dsp:sp>
    <dsp:sp modelId="{7E0C35AC-6CCB-4020-9900-22CF22E45BEA}">
      <dsp:nvSpPr>
        <dsp:cNvPr id="0" name=""/>
        <dsp:cNvSpPr/>
      </dsp:nvSpPr>
      <dsp:spPr>
        <a:xfrm rot="5400000">
          <a:off x="2206045" y="1729338"/>
          <a:ext cx="1040347" cy="3211691"/>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Obvia" panose="02000503040000020004" pitchFamily="50" charset="0"/>
            </a:rPr>
            <a:t>Goalkeeper</a:t>
          </a:r>
        </a:p>
        <a:p>
          <a:pPr marL="228600" lvl="1" indent="-228600" algn="l" defTabSz="1066800">
            <a:lnSpc>
              <a:spcPct val="90000"/>
            </a:lnSpc>
            <a:spcBef>
              <a:spcPct val="0"/>
            </a:spcBef>
            <a:spcAft>
              <a:spcPct val="15000"/>
            </a:spcAft>
            <a:buChar char="•"/>
          </a:pPr>
          <a:r>
            <a:rPr lang="en-US" sz="2400" kern="1200" dirty="0">
              <a:latin typeface="Obvia" panose="02000503040000020004" pitchFamily="50" charset="0"/>
            </a:rPr>
            <a:t>Others as necessary</a:t>
          </a:r>
        </a:p>
      </dsp:txBody>
      <dsp:txXfrm rot="-5400000">
        <a:off x="1120373" y="2865796"/>
        <a:ext cx="3160905" cy="938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CF6BD-7F7F-45D1-BB89-AF43CA89A083}">
      <dsp:nvSpPr>
        <dsp:cNvPr id="0" name=""/>
        <dsp:cNvSpPr/>
      </dsp:nvSpPr>
      <dsp:spPr>
        <a:xfrm>
          <a:off x="0" y="691098"/>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41209B86-1AC9-4804-9738-7C864936EB48}">
      <dsp:nvSpPr>
        <dsp:cNvPr id="0" name=""/>
        <dsp:cNvSpPr/>
      </dsp:nvSpPr>
      <dsp:spPr>
        <a:xfrm>
          <a:off x="385951" y="978169"/>
          <a:ext cx="701730" cy="7017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5B899-F1B0-4975-AAB5-84822E0EFE26}">
      <dsp:nvSpPr>
        <dsp:cNvPr id="0" name=""/>
        <dsp:cNvSpPr/>
      </dsp:nvSpPr>
      <dsp:spPr>
        <a:xfrm>
          <a:off x="1473634" y="691098"/>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Throw the flag</a:t>
          </a:r>
          <a:endParaRPr lang="en-US" sz="2800" kern="1200" dirty="0">
            <a:solidFill>
              <a:schemeClr val="bg1"/>
            </a:solidFill>
            <a:latin typeface="Obvia" panose="02000503040000020004" pitchFamily="50" charset="0"/>
          </a:endParaRPr>
        </a:p>
      </dsp:txBody>
      <dsp:txXfrm>
        <a:off x="1473634" y="691098"/>
        <a:ext cx="4427550" cy="1275873"/>
      </dsp:txXfrm>
    </dsp:sp>
    <dsp:sp modelId="{AE61B0E7-B846-422E-8984-2B852B5A6CDC}">
      <dsp:nvSpPr>
        <dsp:cNvPr id="0" name=""/>
        <dsp:cNvSpPr/>
      </dsp:nvSpPr>
      <dsp:spPr>
        <a:xfrm>
          <a:off x="5901184" y="691098"/>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a:solidFill>
                <a:schemeClr val="bg1"/>
              </a:solidFill>
              <a:latin typeface="Obvia" panose="02000503040000020004" pitchFamily="50" charset="0"/>
            </a:rPr>
            <a:t>Yell “Flag Down”</a:t>
          </a:r>
          <a:endParaRPr lang="en-US" sz="2800" kern="1200" dirty="0">
            <a:solidFill>
              <a:schemeClr val="bg1"/>
            </a:solidFill>
            <a:latin typeface="Obvia" panose="02000503040000020004" pitchFamily="50" charset="0"/>
          </a:endParaRPr>
        </a:p>
      </dsp:txBody>
      <dsp:txXfrm>
        <a:off x="5901184" y="691098"/>
        <a:ext cx="3937815" cy="1275873"/>
      </dsp:txXfrm>
    </dsp:sp>
    <dsp:sp modelId="{ACECD434-55AC-4BBB-A31C-0C3B99886C32}">
      <dsp:nvSpPr>
        <dsp:cNvPr id="0" name=""/>
        <dsp:cNvSpPr/>
      </dsp:nvSpPr>
      <dsp:spPr>
        <a:xfrm>
          <a:off x="0" y="2285940"/>
          <a:ext cx="9839000" cy="1275873"/>
        </a:xfrm>
        <a:prstGeom prst="roundRect">
          <a:avLst>
            <a:gd name="adj" fmla="val 10000"/>
          </a:avLst>
        </a:prstGeom>
        <a:solidFill>
          <a:srgbClr val="00205B"/>
        </a:solidFill>
        <a:ln>
          <a:noFill/>
        </a:ln>
        <a:effectLst/>
      </dsp:spPr>
      <dsp:style>
        <a:lnRef idx="0">
          <a:scrgbClr r="0" g="0" b="0"/>
        </a:lnRef>
        <a:fillRef idx="1">
          <a:scrgbClr r="0" g="0" b="0"/>
        </a:fillRef>
        <a:effectRef idx="0">
          <a:scrgbClr r="0" g="0" b="0"/>
        </a:effectRef>
        <a:fontRef idx="minor"/>
      </dsp:style>
    </dsp:sp>
    <dsp:sp modelId="{D0CCBA64-B06C-46CB-85E6-6A5694FBDE4E}">
      <dsp:nvSpPr>
        <dsp:cNvPr id="0" name=""/>
        <dsp:cNvSpPr/>
      </dsp:nvSpPr>
      <dsp:spPr>
        <a:xfrm>
          <a:off x="385951" y="2573012"/>
          <a:ext cx="701730" cy="701730"/>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16D68-3C33-4BF3-BF48-DCE80FE34DD4}">
      <dsp:nvSpPr>
        <dsp:cNvPr id="0" name=""/>
        <dsp:cNvSpPr/>
      </dsp:nvSpPr>
      <dsp:spPr>
        <a:xfrm>
          <a:off x="1473634" y="2285940"/>
          <a:ext cx="4427550"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1"/>
              </a:solidFill>
              <a:latin typeface="Obvia" panose="02000503040000020004" pitchFamily="50" charset="0"/>
            </a:rPr>
            <a:t>Report a penalty</a:t>
          </a:r>
        </a:p>
      </dsp:txBody>
      <dsp:txXfrm>
        <a:off x="1473634" y="2285940"/>
        <a:ext cx="4427550" cy="1275873"/>
      </dsp:txXfrm>
    </dsp:sp>
    <dsp:sp modelId="{E690AA77-814E-4C0C-A4B2-7229B96145E7}">
      <dsp:nvSpPr>
        <dsp:cNvPr id="0" name=""/>
        <dsp:cNvSpPr/>
      </dsp:nvSpPr>
      <dsp:spPr>
        <a:xfrm>
          <a:off x="5901184" y="2285940"/>
          <a:ext cx="3937815" cy="127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30" tIns="135030" rIns="135030" bIns="135030" numCol="1" spcCol="1270" anchor="ctr" anchorCtr="0">
          <a:noAutofit/>
        </a:bodyPr>
        <a:lstStyle/>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Personal fouls</a:t>
          </a:r>
        </a:p>
        <a:p>
          <a:pPr marL="0" lvl="0" indent="0" algn="l" defTabSz="889000">
            <a:lnSpc>
              <a:spcPct val="100000"/>
            </a:lnSpc>
            <a:spcBef>
              <a:spcPct val="0"/>
            </a:spcBef>
            <a:spcAft>
              <a:spcPct val="35000"/>
            </a:spcAft>
            <a:buFont typeface="Arial" panose="020B0604020202020204" pitchFamily="34" charset="0"/>
            <a:buNone/>
          </a:pPr>
          <a:r>
            <a:rPr lang="en-US" sz="2000" kern="1200" dirty="0">
              <a:solidFill>
                <a:schemeClr val="bg1"/>
              </a:solidFill>
              <a:latin typeface="Obvia" panose="02000503040000020004" pitchFamily="50" charset="0"/>
            </a:rPr>
            <a:t>Technical fouls</a:t>
          </a:r>
        </a:p>
      </dsp:txBody>
      <dsp:txXfrm>
        <a:off x="5901184" y="2285940"/>
        <a:ext cx="3937815" cy="12758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B8DEA-E51A-4316-8454-56D532E3D3E0}">
      <dsp:nvSpPr>
        <dsp:cNvPr id="0" name=""/>
        <dsp:cNvSpPr/>
      </dsp:nvSpPr>
      <dsp:spPr>
        <a:xfrm>
          <a:off x="4295718" y="1834014"/>
          <a:ext cx="2783983" cy="341665"/>
        </a:xfrm>
        <a:custGeom>
          <a:avLst/>
          <a:gdLst/>
          <a:ahLst/>
          <a:cxnLst/>
          <a:rect l="0" t="0" r="0" b="0"/>
          <a:pathLst>
            <a:path>
              <a:moveTo>
                <a:pt x="0" y="0"/>
              </a:moveTo>
              <a:lnTo>
                <a:pt x="0" y="232835"/>
              </a:lnTo>
              <a:lnTo>
                <a:pt x="2783983" y="232835"/>
              </a:lnTo>
              <a:lnTo>
                <a:pt x="2783983"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26C820-D634-4AF6-A19D-956289B90F5C}">
      <dsp:nvSpPr>
        <dsp:cNvPr id="0" name=""/>
        <dsp:cNvSpPr/>
      </dsp:nvSpPr>
      <dsp:spPr>
        <a:xfrm>
          <a:off x="1915396" y="1834014"/>
          <a:ext cx="2380322" cy="341665"/>
        </a:xfrm>
        <a:custGeom>
          <a:avLst/>
          <a:gdLst/>
          <a:ahLst/>
          <a:cxnLst/>
          <a:rect l="0" t="0" r="0" b="0"/>
          <a:pathLst>
            <a:path>
              <a:moveTo>
                <a:pt x="2380322" y="0"/>
              </a:moveTo>
              <a:lnTo>
                <a:pt x="2380322" y="232835"/>
              </a:lnTo>
              <a:lnTo>
                <a:pt x="0" y="232835"/>
              </a:lnTo>
              <a:lnTo>
                <a:pt x="0" y="3416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464480-64E5-4BF2-AA9E-9F29FD4D25C5}">
      <dsp:nvSpPr>
        <dsp:cNvPr id="0" name=""/>
        <dsp:cNvSpPr/>
      </dsp:nvSpPr>
      <dsp:spPr>
        <a:xfrm>
          <a:off x="4249998" y="746361"/>
          <a:ext cx="91440" cy="341665"/>
        </a:xfrm>
        <a:custGeom>
          <a:avLst/>
          <a:gdLst/>
          <a:ahLst/>
          <a:cxnLst/>
          <a:rect l="0" t="0" r="0" b="0"/>
          <a:pathLst>
            <a:path>
              <a:moveTo>
                <a:pt x="45720" y="0"/>
              </a:moveTo>
              <a:lnTo>
                <a:pt x="45720" y="3416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81EB4-719F-4EB6-A836-E4FD7962F4C2}">
      <dsp:nvSpPr>
        <dsp:cNvPr id="0" name=""/>
        <dsp:cNvSpPr/>
      </dsp:nvSpPr>
      <dsp:spPr>
        <a:xfrm>
          <a:off x="2077323" y="374"/>
          <a:ext cx="443679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72ADE-92AB-41AE-AB65-42CEC6ECFB73}">
      <dsp:nvSpPr>
        <dsp:cNvPr id="0" name=""/>
        <dsp:cNvSpPr/>
      </dsp:nvSpPr>
      <dsp:spPr>
        <a:xfrm>
          <a:off x="2207855" y="124379"/>
          <a:ext cx="4436790" cy="74598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Obvia" panose="02000503040000020004" pitchFamily="50" charset="0"/>
            </a:rPr>
            <a:t>Team B commits loose ball technical</a:t>
          </a:r>
        </a:p>
      </dsp:txBody>
      <dsp:txXfrm>
        <a:off x="2229704" y="146228"/>
        <a:ext cx="4393092" cy="702289"/>
      </dsp:txXfrm>
    </dsp:sp>
    <dsp:sp modelId="{753CEB40-E8A0-43DB-A450-E6F9EC2BA968}">
      <dsp:nvSpPr>
        <dsp:cNvPr id="0" name=""/>
        <dsp:cNvSpPr/>
      </dsp:nvSpPr>
      <dsp:spPr>
        <a:xfrm>
          <a:off x="2625964" y="1088027"/>
          <a:ext cx="3339508"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9D984-B635-4BED-9820-D5768F4FA6EC}">
      <dsp:nvSpPr>
        <dsp:cNvPr id="0" name=""/>
        <dsp:cNvSpPr/>
      </dsp:nvSpPr>
      <dsp:spPr>
        <a:xfrm>
          <a:off x="2756496" y="1212032"/>
          <a:ext cx="3339508" cy="74598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Obvia" panose="02000503040000020004" pitchFamily="50" charset="0"/>
            </a:rPr>
            <a:t>“Play-On”</a:t>
          </a:r>
        </a:p>
      </dsp:txBody>
      <dsp:txXfrm>
        <a:off x="2778345" y="1233881"/>
        <a:ext cx="3295810" cy="702289"/>
      </dsp:txXfrm>
    </dsp:sp>
    <dsp:sp modelId="{82E9F85A-BA3B-4161-9696-13120ACFAFC9}">
      <dsp:nvSpPr>
        <dsp:cNvPr id="0" name=""/>
        <dsp:cNvSpPr/>
      </dsp:nvSpPr>
      <dsp:spPr>
        <a:xfrm>
          <a:off x="-130529" y="2175680"/>
          <a:ext cx="4091850"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E4ACD-197A-4E07-8CAC-E0A33A274FB4}">
      <dsp:nvSpPr>
        <dsp:cNvPr id="0" name=""/>
        <dsp:cNvSpPr/>
      </dsp:nvSpPr>
      <dsp:spPr>
        <a:xfrm>
          <a:off x="2" y="2299685"/>
          <a:ext cx="4091850"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bvia" panose="02000503040000020004" pitchFamily="50" charset="0"/>
            </a:rPr>
            <a:t>Team A Does Not Gain Possession</a:t>
          </a:r>
        </a:p>
      </dsp:txBody>
      <dsp:txXfrm>
        <a:off x="21851" y="2321534"/>
        <a:ext cx="4048152" cy="702289"/>
      </dsp:txXfrm>
    </dsp:sp>
    <dsp:sp modelId="{F9954855-31C5-46A6-A1FD-F99093B3F490}">
      <dsp:nvSpPr>
        <dsp:cNvPr id="0" name=""/>
        <dsp:cNvSpPr/>
      </dsp:nvSpPr>
      <dsp:spPr>
        <a:xfrm>
          <a:off x="5567968" y="2175680"/>
          <a:ext cx="3023467" cy="745987"/>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F6F7E7-8B05-4B4D-B76D-F772828A3CD2}">
      <dsp:nvSpPr>
        <dsp:cNvPr id="0" name=""/>
        <dsp:cNvSpPr/>
      </dsp:nvSpPr>
      <dsp:spPr>
        <a:xfrm>
          <a:off x="5698500" y="2299685"/>
          <a:ext cx="3023467" cy="74598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Obvia" panose="02000503040000020004" pitchFamily="50" charset="0"/>
            </a:rPr>
            <a:t>Team A Gains Possession</a:t>
          </a:r>
        </a:p>
      </dsp:txBody>
      <dsp:txXfrm>
        <a:off x="5720349" y="2321534"/>
        <a:ext cx="2979769" cy="702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D695-3059-4E06-A68A-36C4B27EF80C}">
      <dsp:nvSpPr>
        <dsp:cNvPr id="0" name=""/>
        <dsp:cNvSpPr/>
      </dsp:nvSpPr>
      <dsp:spPr>
        <a:xfrm>
          <a:off x="0" y="0"/>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cumin Pro" panose="020B0504020202020204" pitchFamily="34" charset="0"/>
            </a:rPr>
            <a:t>Stop play</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Eyes on any extra action</a:t>
          </a:r>
        </a:p>
      </dsp:txBody>
      <dsp:txXfrm>
        <a:off x="853493" y="0"/>
        <a:ext cx="3038568" cy="750810"/>
      </dsp:txXfrm>
    </dsp:sp>
    <dsp:sp modelId="{102FF301-9942-493E-A68D-5048BA558468}">
      <dsp:nvSpPr>
        <dsp:cNvPr id="0" name=""/>
        <dsp:cNvSpPr/>
      </dsp:nvSpPr>
      <dsp:spPr>
        <a:xfrm>
          <a:off x="75080" y="75081"/>
          <a:ext cx="778412" cy="6006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346" t="14999" r="3248" b="9233"/>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D8FF0D-13A0-473D-9E3B-0BBF6C9D7758}">
      <dsp:nvSpPr>
        <dsp:cNvPr id="0" name=""/>
        <dsp:cNvSpPr/>
      </dsp:nvSpPr>
      <dsp:spPr>
        <a:xfrm>
          <a:off x="0" y="825891"/>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Acumin Pro" panose="020B0504020202020204" pitchFamily="34" charset="0"/>
            </a:rPr>
            <a:t>Signal penalty</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Push</a:t>
          </a:r>
        </a:p>
      </dsp:txBody>
      <dsp:txXfrm>
        <a:off x="853493" y="825891"/>
        <a:ext cx="3038568" cy="750810"/>
      </dsp:txXfrm>
    </dsp:sp>
    <dsp:sp modelId="{AA4B5F84-C728-42B9-AD6B-B4219AD7E5E7}">
      <dsp:nvSpPr>
        <dsp:cNvPr id="0" name=""/>
        <dsp:cNvSpPr/>
      </dsp:nvSpPr>
      <dsp:spPr>
        <a:xfrm>
          <a:off x="75080" y="900972"/>
          <a:ext cx="778412" cy="60064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54" t="-4282" r="6570" b="-36446"/>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69F01-541D-4683-8335-D50B198D9151}">
      <dsp:nvSpPr>
        <dsp:cNvPr id="0" name=""/>
        <dsp:cNvSpPr/>
      </dsp:nvSpPr>
      <dsp:spPr>
        <a:xfrm>
          <a:off x="0" y="1651782"/>
          <a:ext cx="3892062" cy="750810"/>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Acumin Pro" panose="020B0504020202020204" pitchFamily="34" charset="0"/>
            </a:rPr>
            <a:t>Award Possession</a:t>
          </a:r>
        </a:p>
        <a:p>
          <a:pPr marL="114300" lvl="1" indent="-114300" algn="l" defTabSz="622300">
            <a:lnSpc>
              <a:spcPct val="90000"/>
            </a:lnSpc>
            <a:spcBef>
              <a:spcPct val="0"/>
            </a:spcBef>
            <a:spcAft>
              <a:spcPct val="15000"/>
            </a:spcAft>
            <a:buChar char="•"/>
          </a:pPr>
          <a:r>
            <a:rPr lang="en-US" sz="1400" kern="1200" dirty="0">
              <a:solidFill>
                <a:schemeClr val="bg1"/>
              </a:solidFill>
              <a:latin typeface="Acumin Pro" panose="020B0504020202020204" pitchFamily="34" charset="0"/>
            </a:rPr>
            <a:t>“</a:t>
          </a:r>
          <a:r>
            <a:rPr lang="en-US" sz="1400" b="1" kern="1200" dirty="0">
              <a:solidFill>
                <a:schemeClr val="bg1"/>
              </a:solidFill>
              <a:latin typeface="Acumin Pro" panose="020B0504020202020204" pitchFamily="34" charset="0"/>
            </a:rPr>
            <a:t>Red Ball</a:t>
          </a:r>
          <a:r>
            <a:rPr lang="en-US" sz="1400" kern="1200" dirty="0">
              <a:solidFill>
                <a:schemeClr val="bg1"/>
              </a:solidFill>
              <a:latin typeface="Acumin Pro" panose="020B0504020202020204" pitchFamily="34" charset="0"/>
            </a:rPr>
            <a:t>”</a:t>
          </a:r>
        </a:p>
      </dsp:txBody>
      <dsp:txXfrm>
        <a:off x="853493" y="1651782"/>
        <a:ext cx="3038568" cy="750810"/>
      </dsp:txXfrm>
    </dsp:sp>
    <dsp:sp modelId="{5A27B292-ED0B-4D8C-A6CC-E95DD3C93615}">
      <dsp:nvSpPr>
        <dsp:cNvPr id="0" name=""/>
        <dsp:cNvSpPr/>
      </dsp:nvSpPr>
      <dsp:spPr>
        <a:xfrm>
          <a:off x="75080" y="1726863"/>
          <a:ext cx="778412" cy="60064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4B2467-4F46-7416-8901-D65680766250}"/>
              </a:ext>
            </a:extLst>
          </p:cNvPr>
          <p:cNvGrpSpPr/>
          <p:nvPr/>
        </p:nvGrpSpPr>
        <p:grpSpPr>
          <a:xfrm>
            <a:off x="0" y="0"/>
            <a:ext cx="6856410" cy="916424"/>
            <a:chOff x="-1" y="0"/>
            <a:chExt cx="6858001" cy="916424"/>
          </a:xfrm>
        </p:grpSpPr>
        <p:pic>
          <p:nvPicPr>
            <p:cNvPr id="7" name="Picture 6">
              <a:extLst>
                <a:ext uri="{FF2B5EF4-FFF2-40B4-BE49-F238E27FC236}">
                  <a16:creationId xmlns:a16="http://schemas.microsoft.com/office/drawing/2014/main" id="{EB73624E-18B5-2861-7D0A-7AD46C4A9178}"/>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334839F-E3FC-632E-A757-92B720941D21}"/>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2F8473D7-F1A5-8CE3-6C17-B864DE272069}"/>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006" y="157185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914901"/>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5">
            <a:extLst>
              <a:ext uri="{FF2B5EF4-FFF2-40B4-BE49-F238E27FC236}">
                <a16:creationId xmlns:a16="http://schemas.microsoft.com/office/drawing/2014/main" id="{DE56011D-849F-F0F9-A5DB-7656C6E1795A}"/>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3" name="Header Placeholder 2">
            <a:extLst>
              <a:ext uri="{FF2B5EF4-FFF2-40B4-BE49-F238E27FC236}">
                <a16:creationId xmlns:a16="http://schemas.microsoft.com/office/drawing/2014/main" id="{EA36FD25-AA98-0487-CBA5-E782CB436009}"/>
              </a:ext>
            </a:extLst>
          </p:cNvPr>
          <p:cNvSpPr>
            <a:spLocks noGrp="1"/>
          </p:cNvSpPr>
          <p:nvPr>
            <p:ph type="hdr" sz="quarter"/>
          </p:nvPr>
        </p:nvSpPr>
        <p:spPr>
          <a:xfrm>
            <a:off x="0" y="-1"/>
            <a:ext cx="6858000" cy="758283"/>
          </a:xfrm>
          <a:prstGeom prst="rect">
            <a:avLst/>
          </a:prstGeom>
        </p:spPr>
        <p:txBody>
          <a:bodyPr vert="horz" lIns="91440" tIns="45720" rIns="91440" bIns="45720" rtlCol="0"/>
          <a:lstStyle>
            <a:lvl1pPr algn="l">
              <a:defRPr sz="1200"/>
            </a:lvl1pPr>
          </a:lstStyle>
          <a:p>
            <a:endParaRPr lang="en-US" dirty="0"/>
          </a:p>
        </p:txBody>
      </p:sp>
      <p:grpSp>
        <p:nvGrpSpPr>
          <p:cNvPr id="6" name="Group 5">
            <a:extLst>
              <a:ext uri="{FF2B5EF4-FFF2-40B4-BE49-F238E27FC236}">
                <a16:creationId xmlns:a16="http://schemas.microsoft.com/office/drawing/2014/main" id="{7F49FDD7-EA77-87F6-1D6A-84B523DEA4DE}"/>
              </a:ext>
            </a:extLst>
          </p:cNvPr>
          <p:cNvGrpSpPr/>
          <p:nvPr/>
        </p:nvGrpSpPr>
        <p:grpSpPr>
          <a:xfrm>
            <a:off x="-1" y="13213"/>
            <a:ext cx="6858001" cy="890686"/>
            <a:chOff x="-1" y="13213"/>
            <a:chExt cx="6858001" cy="890686"/>
          </a:xfrm>
        </p:grpSpPr>
        <p:pic>
          <p:nvPicPr>
            <p:cNvPr id="7" name="Picture 6">
              <a:extLst>
                <a:ext uri="{FF2B5EF4-FFF2-40B4-BE49-F238E27FC236}">
                  <a16:creationId xmlns:a16="http://schemas.microsoft.com/office/drawing/2014/main" id="{5BDFDB07-47B8-C53B-AB32-BF8BC9622335}"/>
                </a:ext>
              </a:extLst>
            </p:cNvPr>
            <p:cNvPicPr>
              <a:picLocks noChangeAspect="1"/>
            </p:cNvPicPr>
            <p:nvPr/>
          </p:nvPicPr>
          <p:blipFill>
            <a:blip r:embed="rId2"/>
            <a:stretch>
              <a:fillRect/>
            </a:stretch>
          </p:blipFill>
          <p:spPr>
            <a:xfrm>
              <a:off x="0" y="13213"/>
              <a:ext cx="6858000" cy="608647"/>
            </a:xfrm>
            <a:prstGeom prst="rect">
              <a:avLst/>
            </a:prstGeom>
          </p:spPr>
        </p:pic>
        <p:sp>
          <p:nvSpPr>
            <p:cNvPr id="11" name="TextBox 10">
              <a:extLst>
                <a:ext uri="{FF2B5EF4-FFF2-40B4-BE49-F238E27FC236}">
                  <a16:creationId xmlns:a16="http://schemas.microsoft.com/office/drawing/2014/main" id="{51FCF1AB-0034-C04B-9B88-5F13414ED55A}"/>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Tree>
    <p:extLst>
      <p:ext uri="{BB962C8B-B14F-4D97-AF65-F5344CB8AC3E}">
        <p14:creationId xmlns:p14="http://schemas.microsoft.com/office/powerpoint/2010/main" val="861766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RULE 7 – PENALTY ENFORCEMENT</a:t>
            </a:r>
          </a:p>
          <a:p>
            <a:pPr marL="171450" indent="-171450">
              <a:buFont typeface="Arial" panose="020B0604020202020204" pitchFamily="34" charset="0"/>
              <a:buChar char="•"/>
            </a:pPr>
            <a:r>
              <a:rPr lang="en-US" dirty="0"/>
              <a:t>30-60m</a:t>
            </a:r>
          </a:p>
          <a:p>
            <a:pPr marL="171450" indent="-171450">
              <a:buFont typeface="Arial" panose="020B0604020202020204" pitchFamily="34" charset="0"/>
              <a:buChar char="•"/>
            </a:pPr>
            <a:r>
              <a:rPr lang="en-US" dirty="0"/>
              <a:t>Lots of practice in this unit</a:t>
            </a:r>
          </a:p>
          <a:p>
            <a:pPr marL="171450" indent="-171450">
              <a:buFont typeface="Arial" panose="020B0604020202020204" pitchFamily="34" charset="0"/>
              <a:buChar char="•"/>
            </a:pPr>
            <a:r>
              <a:rPr lang="en-US" dirty="0"/>
              <a:t>Consider videotaping each student with their own phone so they can have as playback</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a:t>
            </a:fld>
            <a:endParaRPr lang="en-US"/>
          </a:p>
        </p:txBody>
      </p:sp>
    </p:spTree>
    <p:extLst>
      <p:ext uri="{BB962C8B-B14F-4D97-AF65-F5344CB8AC3E}">
        <p14:creationId xmlns:p14="http://schemas.microsoft.com/office/powerpoint/2010/main" val="206204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(C-NOTE)</a:t>
            </a:r>
          </a:p>
          <a:p>
            <a:r>
              <a:rPr lang="en-US" dirty="0"/>
              <a:t>Announce the following information to the table:</a:t>
            </a:r>
          </a:p>
          <a:p>
            <a:pPr marL="171450" lvl="0" indent="-171450">
              <a:buFont typeface="Arial" panose="020B0604020202020204" pitchFamily="34" charset="0"/>
              <a:buChar char="•"/>
            </a:pPr>
            <a:r>
              <a:rPr lang="en-US" dirty="0"/>
              <a:t>Color of the offending player’s uniform (point to bench)</a:t>
            </a:r>
            <a:endParaRPr lang="en-US" dirty="0">
              <a:cs typeface="Calibri"/>
            </a:endParaRPr>
          </a:p>
          <a:p>
            <a:pPr marL="171450" lvl="0" indent="-171450">
              <a:buFont typeface="Arial" panose="020B0604020202020204" pitchFamily="34" charset="0"/>
              <a:buChar char="•"/>
            </a:pPr>
            <a:r>
              <a:rPr lang="en-US" dirty="0"/>
              <a:t>Number of the player (optional signal numbers)</a:t>
            </a:r>
            <a:endParaRPr lang="en-US" dirty="0">
              <a:cs typeface="Calibri"/>
            </a:endParaRPr>
          </a:p>
          <a:p>
            <a:pPr marL="171450" lvl="0" indent="-171450">
              <a:buFont typeface="Arial" panose="020B0604020202020204" pitchFamily="34" charset="0"/>
              <a:buChar char="•"/>
            </a:pPr>
            <a:r>
              <a:rPr lang="en-US" dirty="0"/>
              <a:t>Offense/Foul the player committed (give signal)</a:t>
            </a:r>
            <a:endParaRPr lang="en-US" dirty="0">
              <a:cs typeface="Calibri"/>
            </a:endParaRPr>
          </a:p>
          <a:p>
            <a:pPr marL="171450" lvl="0" indent="-171450">
              <a:buFont typeface="Arial" panose="020B0604020202020204" pitchFamily="34" charset="0"/>
              <a:buChar char="•"/>
            </a:pPr>
            <a:r>
              <a:rPr lang="en-US" dirty="0"/>
              <a:t>Time to be served (give “T” signal if 30 second technical foul)</a:t>
            </a:r>
            <a:endParaRPr lang="en-US" dirty="0">
              <a:cs typeface="Calibri"/>
            </a:endParaRPr>
          </a:p>
          <a:p>
            <a:pPr marL="171450" lvl="0" indent="-171450">
              <a:buFont typeface="Arial" panose="020B0604020202020204" pitchFamily="34" charset="0"/>
              <a:buChar char="•"/>
            </a:pPr>
            <a:r>
              <a:rPr lang="en-US" dirty="0"/>
              <a:t>Explanation (optional)</a:t>
            </a:r>
            <a:endParaRPr lang="en-US" dirty="0">
              <a:cs typeface="Calibri"/>
            </a:endParaRPr>
          </a:p>
          <a:p>
            <a:r>
              <a:rPr lang="en-US" dirty="0"/>
              <a:t>Quickly explain who has possession and where the ball will restart</a:t>
            </a:r>
            <a:endParaRPr lang="en-US" dirty="0">
              <a:cs typeface="Calibri"/>
            </a:endParaRPr>
          </a:p>
          <a:p>
            <a:pPr marL="171450" lvl="0" indent="-171450">
              <a:buFont typeface="Arial" panose="020B0604020202020204" pitchFamily="34" charset="0"/>
              <a:buChar char="•"/>
            </a:pPr>
            <a:r>
              <a:rPr lang="en-US" dirty="0"/>
              <a:t>“Blue ball, free clear at Center X”</a:t>
            </a:r>
            <a:endParaRPr lang="en-US" dirty="0">
              <a:cs typeface="Calibri"/>
            </a:endParaRPr>
          </a:p>
          <a:p>
            <a:pPr marL="171450" lvl="0" indent="-171450">
              <a:buFont typeface="Arial" panose="020B0604020202020204" pitchFamily="34" charset="0"/>
              <a:buChar char="•"/>
            </a:pPr>
            <a:r>
              <a:rPr lang="en-US" dirty="0"/>
              <a:t>“Red ball, side-left, outside the box”</a:t>
            </a:r>
            <a:endParaRPr lang="en-US" dirty="0">
              <a:cs typeface="Calibri"/>
            </a:endParaRPr>
          </a:p>
          <a:p>
            <a:r>
              <a:rPr lang="en-US" dirty="0"/>
              <a:t>Timer on after the report</a:t>
            </a:r>
            <a:endParaRPr lang="en-US" dirty="0">
              <a:cs typeface="Calibri"/>
            </a:endParaRPr>
          </a:p>
          <a:p>
            <a:pPr marL="171450" lvl="0" indent="-171450">
              <a:buFont typeface="Arial" panose="020B0604020202020204" pitchFamily="34" charset="0"/>
              <a:buChar char="•"/>
            </a:pPr>
            <a:r>
              <a:rPr lang="en-US" dirty="0"/>
              <a:t>Teams have twenty-seconds to get the right players on the field</a:t>
            </a:r>
            <a:endParaRPr lang="en-US" dirty="0">
              <a:cs typeface="Calibri"/>
            </a:endParaRPr>
          </a:p>
          <a:p>
            <a:pPr marL="174625" indent="-174625" defTabSz="931774">
              <a:buFont typeface="Arial" panose="020B0604020202020204" pitchFamily="34" charset="0"/>
              <a:buChar char="•"/>
              <a:defRPr/>
            </a:pPr>
            <a:r>
              <a:rPr lang="en-US" dirty="0"/>
              <a:t>Use the timer</a:t>
            </a:r>
            <a:r>
              <a:rPr lang="en-US" baseline="0" dirty="0"/>
              <a:t> after the report!</a:t>
            </a:r>
          </a:p>
          <a:p>
            <a:pPr marL="174625" indent="-174625" defTabSz="931774">
              <a:buFont typeface="Arial" panose="020B0604020202020204" pitchFamily="34" charset="0"/>
              <a:buChar char="•"/>
              <a:defRPr/>
            </a:pPr>
            <a:r>
              <a:rPr lang="en-US" baseline="0" dirty="0"/>
              <a:t>Keep the dead-ball time to a minimum by signaling “timer on” and turning your twenty-second timer on.</a:t>
            </a:r>
          </a:p>
          <a:p>
            <a:pPr marL="174625" indent="-174625" defTabSz="931774">
              <a:buFont typeface="Arial" panose="020B0604020202020204" pitchFamily="34" charset="0"/>
              <a:buChar char="•"/>
              <a:defRPr/>
            </a:pPr>
            <a:r>
              <a:rPr lang="en-US" baseline="0" dirty="0"/>
              <a:t>This encourages both teams to be ready in time for the restart, and prevents extended dead ball time.</a:t>
            </a:r>
            <a:endParaRPr lang="en-US" baseline="0" dirty="0">
              <a:cs typeface="Calibri"/>
            </a:endParaRPr>
          </a:p>
          <a:p>
            <a:endParaRPr lang="en-US" baseline="0" dirty="0"/>
          </a:p>
          <a:p>
            <a:r>
              <a:rPr lang="en-US" b="1" baseline="0" dirty="0"/>
              <a:t>Class Discussion</a:t>
            </a:r>
            <a:endParaRPr lang="en-US" b="1" baseline="0" dirty="0">
              <a:cs typeface="Calibri"/>
            </a:endParaRPr>
          </a:p>
          <a:p>
            <a:pPr marL="171450" indent="-171450">
              <a:buFont typeface="Arial" panose="020B0604020202020204" pitchFamily="34" charset="0"/>
              <a:buChar char="•"/>
            </a:pPr>
            <a:r>
              <a:rPr lang="en-US" baseline="0" dirty="0"/>
              <a:t>Your partner is relaying the penalty to the table. What should you be doing?</a:t>
            </a:r>
          </a:p>
          <a:p>
            <a:pPr marL="628650" lvl="1" indent="-171450">
              <a:buFont typeface="Arial" panose="020B0604020202020204" pitchFamily="34" charset="0"/>
              <a:buChar char="•"/>
            </a:pPr>
            <a:r>
              <a:rPr lang="en-US" u="sng" baseline="0" dirty="0"/>
              <a:t>You should be setting the field, which includes putting the ball where the restart will be</a:t>
            </a:r>
          </a:p>
          <a:p>
            <a:pPr marL="628650" lvl="1" indent="-171450">
              <a:buFont typeface="Arial" panose="020B0604020202020204" pitchFamily="34" charset="0"/>
              <a:buChar char="•"/>
            </a:pPr>
            <a:r>
              <a:rPr lang="en-US" u="sng" baseline="0" dirty="0"/>
              <a:t>Informing the goalkeeper where the ball is and what the penalty is and for how long.</a:t>
            </a:r>
          </a:p>
          <a:p>
            <a:pPr marL="628650" lvl="1" indent="-171450">
              <a:buFont typeface="Arial" panose="020B0604020202020204" pitchFamily="34" charset="0"/>
              <a:buChar char="•"/>
            </a:pPr>
            <a:r>
              <a:rPr lang="en-US" u="sng" baseline="0" dirty="0"/>
              <a:t>Count the man-up/man-down units to make sure the correct number of players is on the field.</a:t>
            </a:r>
          </a:p>
          <a:p>
            <a:pPr marL="628650" lvl="1" indent="-171450">
              <a:buFont typeface="Arial" panose="020B0604020202020204" pitchFamily="34" charset="0"/>
              <a:buChar char="•"/>
            </a:pPr>
            <a:r>
              <a:rPr lang="en-US" u="sng" baseline="0" dirty="0"/>
              <a:t>This saves time and keeps the game moving.</a:t>
            </a:r>
            <a:endParaRPr lang="en-US" b="1" dirty="0"/>
          </a:p>
          <a:p>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67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REPORT PENALTIES WITH C-NOTE EXAMPLE</a:t>
            </a:r>
          </a:p>
          <a:p>
            <a:pPr marL="171450" indent="-171450">
              <a:buFont typeface="Arial" panose="020B0604020202020204" pitchFamily="34" charset="0"/>
              <a:buChar char="•"/>
            </a:pPr>
            <a:r>
              <a:rPr lang="en-US" dirty="0"/>
              <a:t>Watch top</a:t>
            </a:r>
            <a:r>
              <a:rPr lang="en-US" baseline="0" dirty="0"/>
              <a:t> NCAA lacrosse officials report penalties.</a:t>
            </a:r>
          </a:p>
          <a:p>
            <a:pPr marL="171450" indent="-171450">
              <a:buFont typeface="Arial" panose="020B0604020202020204" pitchFamily="34" charset="0"/>
              <a:buChar char="•"/>
            </a:pPr>
            <a:r>
              <a:rPr lang="en-US" baseline="0" dirty="0"/>
              <a:t>Each report is played twice so you can see how C-NOTE is used.</a:t>
            </a:r>
          </a:p>
          <a:p>
            <a:pPr marL="171450" indent="-171450">
              <a:buFont typeface="Arial" panose="020B0604020202020204" pitchFamily="34" charset="0"/>
              <a:buChar char="•"/>
            </a:pPr>
            <a:r>
              <a:rPr lang="en-US" baseline="0" dirty="0"/>
              <a:t>When reporting to the table it is recommended you only say it once.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second part</a:t>
            </a:r>
            <a:r>
              <a:rPr lang="en-US" baseline="0" dirty="0"/>
              <a:t> of this video LAREDO Head Clinician Sean Murphy explains why tone is important when reporting and how to better tell a story so everyone understands the situation.</a:t>
            </a:r>
            <a:r>
              <a:rPr lang="en-US" dirty="0"/>
              <a:t> (deliver the story in a neutral tone)</a:t>
            </a:r>
            <a:endParaRPr lang="en-US" dirty="0">
              <a:cs typeface="Calibri"/>
            </a:endParaRPr>
          </a:p>
          <a:p>
            <a:endParaRPr lang="en-US" dirty="0"/>
          </a:p>
          <a:p>
            <a:r>
              <a:rPr lang="en-US" b="1" dirty="0"/>
              <a:t>C-NOTE</a:t>
            </a:r>
            <a:r>
              <a:rPr lang="en-US" b="1" baseline="0" dirty="0"/>
              <a:t>: </a:t>
            </a:r>
            <a:r>
              <a:rPr lang="en-US" baseline="0" dirty="0"/>
              <a:t>Color, Number, Offense, Time, Explanation</a:t>
            </a:r>
            <a:r>
              <a:rPr lang="en-US" dirty="0"/>
              <a:t> if needed</a:t>
            </a:r>
            <a:endParaRPr lang="en-US" baseline="0" dirty="0">
              <a:cs typeface="Calibri"/>
            </a:endParaRPr>
          </a:p>
          <a:p>
            <a:endParaRPr lang="en-US" baseline="0" dirty="0"/>
          </a:p>
          <a:p>
            <a:r>
              <a:rPr lang="en-US" b="1" baseline="0" dirty="0"/>
              <a:t>Note:</a:t>
            </a:r>
            <a:r>
              <a:rPr lang="en-US" baseline="0" dirty="0"/>
              <a:t> Freeze your feet </a:t>
            </a:r>
            <a:r>
              <a:rPr lang="en-US" dirty="0"/>
              <a:t>and BE BIG when</a:t>
            </a:r>
            <a:r>
              <a:rPr lang="en-US" baseline="0" dirty="0"/>
              <a:t> reporting penalties to the table area. It looks cleaner.</a:t>
            </a:r>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Revised 5/25/16</a:t>
            </a:r>
          </a:p>
        </p:txBody>
      </p:sp>
    </p:spTree>
    <p:extLst>
      <p:ext uri="{BB962C8B-B14F-4D97-AF65-F5344CB8AC3E}">
        <p14:creationId xmlns:p14="http://schemas.microsoft.com/office/powerpoint/2010/main" val="1182011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DOWN, SLOW WHISTLE PRACTICE</a:t>
            </a:r>
          </a:p>
          <a:p>
            <a:pPr marL="171450" indent="-171450">
              <a:buFont typeface="Arial" panose="020B0604020202020204" pitchFamily="34" charset="0"/>
              <a:buChar char="•"/>
            </a:pPr>
            <a:r>
              <a:rPr lang="en-US" dirty="0"/>
              <a:t>Activity: Have each participant take turns practicing throwing the flag and going through the steps to report fouls.</a:t>
            </a:r>
          </a:p>
          <a:p>
            <a:pPr marL="171450" indent="-171450">
              <a:buFont typeface="Arial" panose="020B0604020202020204" pitchFamily="34" charset="0"/>
              <a:buChar char="•"/>
            </a:pPr>
            <a:r>
              <a:rPr lang="en-US" dirty="0"/>
              <a:t>Videotape w/participants OWN phone so he can have to refer back to.</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12</a:t>
            </a:fld>
            <a:endParaRPr lang="en-US"/>
          </a:p>
        </p:txBody>
      </p:sp>
    </p:spTree>
    <p:extLst>
      <p:ext uri="{BB962C8B-B14F-4D97-AF65-F5344CB8AC3E}">
        <p14:creationId xmlns:p14="http://schemas.microsoft.com/office/powerpoint/2010/main" val="3058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1" dirty="0">
                <a:solidFill>
                  <a:srgbClr val="000000"/>
                </a:solidFill>
                <a:latin typeface="Arial"/>
                <a:cs typeface="Arial"/>
              </a:rPr>
              <a:t>WHEN TO USE THE IN-HOME</a:t>
            </a:r>
          </a:p>
          <a:p>
            <a:r>
              <a:rPr lang="en-US" b="1" dirty="0"/>
              <a:t>In-home</a:t>
            </a:r>
            <a:r>
              <a:rPr lang="en-US" dirty="0"/>
              <a:t>: starting attack player. (scorebooks aren't used much anymore)</a:t>
            </a:r>
            <a:endParaRPr lang="en-US" dirty="0">
              <a:cs typeface="Calibri"/>
            </a:endParaRPr>
          </a:p>
          <a:p>
            <a:pPr marL="171450" indent="-171450">
              <a:buFont typeface="Arial" panose="020B0604020202020204" pitchFamily="34" charset="0"/>
              <a:buChar char="•"/>
            </a:pPr>
            <a:r>
              <a:rPr lang="en-US" dirty="0"/>
              <a:t>Get the number of the in-home from the head coach during the coaches certification.</a:t>
            </a:r>
          </a:p>
          <a:p>
            <a:pPr marL="171450" indent="-171450">
              <a:buFont typeface="Arial" panose="020B0604020202020204" pitchFamily="34" charset="0"/>
              <a:buChar char="•"/>
            </a:pPr>
            <a:r>
              <a:rPr lang="en-US" dirty="0"/>
              <a:t>Write this on your scorecard for easy reference</a:t>
            </a:r>
            <a:endParaRPr lang="en-US" b="1" dirty="0">
              <a:solidFill>
                <a:srgbClr val="000000"/>
              </a:solidFill>
              <a:latin typeface="Arial"/>
              <a:cs typeface="Arial"/>
            </a:endParaRPr>
          </a:p>
          <a:p>
            <a:pPr marL="171450" lvl="0" indent="-171450">
              <a:buFont typeface="Arial" panose="020B0604020202020204" pitchFamily="34" charset="0"/>
              <a:buChar char="•"/>
            </a:pPr>
            <a:r>
              <a:rPr lang="en-US" dirty="0">
                <a:solidFill>
                  <a:srgbClr val="000000"/>
                </a:solidFill>
                <a:latin typeface="Arial"/>
                <a:cs typeface="Arial"/>
              </a:rPr>
              <a:t>If a penalty is called against a team when no definite player is involved (not a simple offside) or when the penalty is against someone other than a player in the game (coaches/bench</a:t>
            </a:r>
            <a:r>
              <a:rPr lang="en-US" baseline="0" dirty="0">
                <a:solidFill>
                  <a:srgbClr val="000000"/>
                </a:solidFill>
                <a:latin typeface="Arial"/>
                <a:cs typeface="Arial"/>
              </a:rPr>
              <a:t> penalties)</a:t>
            </a:r>
            <a:r>
              <a:rPr lang="en-US" dirty="0">
                <a:solidFill>
                  <a:srgbClr val="000000"/>
                </a:solidFill>
                <a:latin typeface="Arial"/>
                <a:cs typeface="Arial"/>
              </a:rPr>
              <a:t>, the official shall assess the penalty time against the </a:t>
            </a:r>
            <a:r>
              <a:rPr lang="en-US" b="1" dirty="0">
                <a:solidFill>
                  <a:srgbClr val="000000"/>
                </a:solidFill>
                <a:latin typeface="Arial"/>
                <a:cs typeface="Arial"/>
              </a:rPr>
              <a:t>in-home</a:t>
            </a:r>
            <a:r>
              <a:rPr lang="en-US" dirty="0">
                <a:solidFill>
                  <a:srgbClr val="000000"/>
                </a:solidFill>
                <a:latin typeface="Arial"/>
                <a:cs typeface="Arial"/>
              </a:rPr>
              <a:t>.</a:t>
            </a:r>
          </a:p>
          <a:p>
            <a:endParaRPr lang="en-US" dirty="0"/>
          </a:p>
          <a:p>
            <a:r>
              <a:rPr lang="en-US" b="1" dirty="0"/>
              <a:t>Class Discussion</a:t>
            </a:r>
            <a:endParaRPr lang="en-US" b="1" dirty="0">
              <a:cs typeface="Calibri"/>
            </a:endParaRPr>
          </a:p>
          <a:p>
            <a:pPr marL="171450" lvl="0" indent="-171450">
              <a:buFont typeface="Arial" panose="020B0604020202020204" pitchFamily="34" charset="0"/>
              <a:buChar char="•"/>
            </a:pPr>
            <a:r>
              <a:rPr lang="en-US" dirty="0"/>
              <a:t>Who</a:t>
            </a:r>
            <a:r>
              <a:rPr lang="en-US" baseline="0" dirty="0"/>
              <a:t> is responsible for writing down the in-home on the scorecard?</a:t>
            </a:r>
          </a:p>
          <a:p>
            <a:pPr marL="628650" lvl="1" indent="-171450">
              <a:buFont typeface="Arial" panose="020B0604020202020204" pitchFamily="34" charset="0"/>
              <a:buChar char="•"/>
            </a:pPr>
            <a:r>
              <a:rPr lang="en-US" u="sng" baseline="0" dirty="0"/>
              <a:t>Each official on the crew should have that information on their scorecards.</a:t>
            </a:r>
            <a:r>
              <a:rPr lang="en-US" u="sng" dirty="0"/>
              <a:t> </a:t>
            </a:r>
            <a:endParaRPr lang="en-US" u="sng" baseline="0" dirty="0">
              <a:cs typeface="Calibri"/>
            </a:endParaRPr>
          </a:p>
          <a:p>
            <a:pPr marL="171450" lvl="0" indent="-171450">
              <a:buFont typeface="Arial" panose="020B0604020202020204" pitchFamily="34" charset="0"/>
              <a:buChar char="•"/>
            </a:pPr>
            <a:r>
              <a:rPr lang="en-US" baseline="0" dirty="0"/>
              <a:t>What if the first listed attackman is already serving a penalty?</a:t>
            </a:r>
          </a:p>
          <a:p>
            <a:pPr marL="628650" lvl="1" indent="-171450">
              <a:buFont typeface="Arial" panose="020B0604020202020204" pitchFamily="34" charset="0"/>
              <a:buChar char="•"/>
            </a:pPr>
            <a:r>
              <a:rPr lang="en-US" u="sng" baseline="0" dirty="0"/>
              <a:t>Use the next player listed in the scorebook.</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890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a:t>
            </a:r>
          </a:p>
          <a:p>
            <a:pPr marL="171450" indent="-171450">
              <a:buFont typeface="Arial" panose="020B0604020202020204" pitchFamily="34" charset="0"/>
              <a:buChar char="•"/>
            </a:pPr>
            <a:r>
              <a:rPr lang="en-US" dirty="0"/>
              <a:t>Loose ball technical fouls by either team result in a “play-on” if the offended team has an opportunity to pick up the ball and maintain their advantage</a:t>
            </a:r>
          </a:p>
          <a:p>
            <a:pPr marL="171450" indent="-171450">
              <a:buFont typeface="Arial" panose="020B0604020202020204" pitchFamily="34" charset="0"/>
              <a:buChar char="•"/>
            </a:pPr>
            <a:r>
              <a:rPr lang="en-US" dirty="0"/>
              <a:t>If no clear opportunity for offending team to gain possession – blow the whistle and award possession</a:t>
            </a:r>
          </a:p>
          <a:p>
            <a:endParaRPr lang="en-US" dirty="0"/>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Do</a:t>
            </a:r>
            <a:r>
              <a:rPr lang="en-US" baseline="0" dirty="0"/>
              <a:t> you have to put your hand in the air when calling play-on?</a:t>
            </a:r>
          </a:p>
          <a:p>
            <a:pPr marL="628650" lvl="1" indent="-171450">
              <a:buFont typeface="Arial" panose="020B0604020202020204" pitchFamily="34" charset="0"/>
              <a:buChar char="•"/>
            </a:pPr>
            <a:r>
              <a:rPr lang="en-US" u="sng" baseline="0" dirty="0"/>
              <a:t>Yes, the visual signal is critical so that even if the teams do not hear you they can see you.</a:t>
            </a:r>
          </a:p>
          <a:p>
            <a:pPr marL="628650" lvl="1" indent="-171450">
              <a:buFont typeface="Arial" panose="020B0604020202020204" pitchFamily="34" charset="0"/>
              <a:buChar char="•"/>
            </a:pPr>
            <a:r>
              <a:rPr lang="en-US" u="sng" baseline="0" dirty="0"/>
              <a:t>This is also important for your partner to see.</a:t>
            </a:r>
            <a:endParaRPr lang="en-US" u="sng"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516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PLAY-ON PROCESS</a:t>
            </a:r>
          </a:p>
          <a:p>
            <a:r>
              <a:rPr lang="en-US" dirty="0"/>
              <a:t>North</a:t>
            </a:r>
            <a:r>
              <a:rPr lang="en-US" baseline="0" dirty="0"/>
              <a:t>/South vs. East/West play-on</a:t>
            </a:r>
          </a:p>
          <a:p>
            <a:pPr marL="171450" lvl="0" indent="-171450">
              <a:buFont typeface="Arial" panose="020B0604020202020204" pitchFamily="34" charset="0"/>
              <a:buChar char="•"/>
            </a:pPr>
            <a:r>
              <a:rPr lang="en-US" baseline="0" dirty="0"/>
              <a:t>The play-on is designed to allow the offended team to maintain their advantage.</a:t>
            </a:r>
          </a:p>
          <a:p>
            <a:pPr marL="171450" lvl="0" indent="-171450">
              <a:buFont typeface="Arial" panose="020B0604020202020204" pitchFamily="34" charset="0"/>
              <a:buChar char="•"/>
            </a:pPr>
            <a:r>
              <a:rPr lang="en-US" baseline="0" dirty="0"/>
              <a:t>This typically involves the team being able to push the ball up field in transition</a:t>
            </a:r>
          </a:p>
          <a:p>
            <a:pPr marL="171450" lvl="0" indent="-171450">
              <a:buFont typeface="Arial" panose="020B0604020202020204" pitchFamily="34" charset="0"/>
              <a:buChar char="•"/>
            </a:pPr>
            <a:r>
              <a:rPr lang="en-US" baseline="0" dirty="0"/>
              <a:t>With a north/south play-on (the player is going towards one end line or the other) the official may be able to hold the whistle a little longer as there is a greater chance for the player to create a fast break</a:t>
            </a:r>
          </a:p>
          <a:p>
            <a:pPr marL="171450" lvl="0" indent="-171450">
              <a:buFont typeface="Arial" panose="020B0604020202020204" pitchFamily="34" charset="0"/>
              <a:buChar char="•"/>
            </a:pPr>
            <a:r>
              <a:rPr lang="en-US" baseline="0" dirty="0"/>
              <a:t>With an east/west play on (the player going towards one sideline or the other) the official may want to whistle play dead as the options for the player moving the ball up field are more limited</a:t>
            </a:r>
          </a:p>
          <a:p>
            <a:endParaRPr lang="en-US" baseline="0" dirty="0"/>
          </a:p>
          <a:p>
            <a:r>
              <a:rPr lang="en-US" baseline="0" dirty="0"/>
              <a:t>Play-</a:t>
            </a:r>
            <a:r>
              <a:rPr lang="en-US" baseline="0" dirty="0" err="1"/>
              <a:t>on’s</a:t>
            </a:r>
            <a:r>
              <a:rPr lang="en-US" baseline="0" dirty="0"/>
              <a:t> near a boundary line should be killed quickly. Even if the player picks up the ball, if they are immediately pressured and forced out of bounds that player never had an opportunity to utilize the advantage they received from the play-on.</a:t>
            </a:r>
          </a:p>
          <a:p>
            <a:endParaRPr lang="en-US" baseline="0" dirty="0"/>
          </a:p>
          <a:p>
            <a:r>
              <a:rPr lang="en-US" b="1" baseline="0" dirty="0"/>
              <a:t>Class Activity</a:t>
            </a:r>
          </a:p>
          <a:p>
            <a:pPr marL="171450" indent="-171450">
              <a:buFont typeface="Arial" panose="020B0604020202020204" pitchFamily="34" charset="0"/>
              <a:buChar char="•"/>
            </a:pPr>
            <a:r>
              <a:rPr lang="en-US" b="0" baseline="0" dirty="0"/>
              <a:t>Practice the correct play-on steps.</a:t>
            </a:r>
          </a:p>
          <a:p>
            <a:pPr marL="171450" indent="-171450">
              <a:buFont typeface="Arial" panose="020B0604020202020204" pitchFamily="34" charset="0"/>
              <a:buChar char="•"/>
            </a:pPr>
            <a:r>
              <a:rPr lang="en-US" b="0" baseline="0" dirty="0"/>
              <a:t>Have every official stand and go through each step.</a:t>
            </a:r>
          </a:p>
          <a:p>
            <a:pPr lvl="1"/>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07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PLAY-ON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8102E"/>
                </a:solidFill>
                <a:latin typeface="Obvia" panose="02000503040000020004" pitchFamily="50" charset="0"/>
                <a:cs typeface="Times New Roman" panose="02020603050405020304" pitchFamily="18" charset="0"/>
              </a:rPr>
              <a:t>LOOSE BALL INTERFERENCE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16</a:t>
            </a:fld>
            <a:endParaRPr lang="en-US"/>
          </a:p>
        </p:txBody>
      </p:sp>
    </p:spTree>
    <p:extLst>
      <p:ext uri="{BB962C8B-B14F-4D97-AF65-F5344CB8AC3E}">
        <p14:creationId xmlns:p14="http://schemas.microsoft.com/office/powerpoint/2010/main" val="2384594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TECHNICAL FOUL DRILL</a:t>
            </a:r>
          </a:p>
          <a:p>
            <a:r>
              <a:rPr lang="en-US" b="1" baseline="0" dirty="0"/>
              <a:t>Class Activity</a:t>
            </a:r>
          </a:p>
          <a:p>
            <a:pPr marL="171450" indent="-171450">
              <a:buFont typeface="Arial" panose="020B0604020202020204" pitchFamily="34" charset="0"/>
              <a:buChar char="•"/>
            </a:pPr>
            <a:r>
              <a:rPr lang="en-US" sz="1200" dirty="0">
                <a:latin typeface="Acumin Pro Condensed"/>
                <a:cs typeface="Helvetica"/>
              </a:rPr>
              <a:t>Groups of 2 for classes of 12 or more</a:t>
            </a:r>
          </a:p>
          <a:p>
            <a:pPr marL="171450" indent="-171450">
              <a:buFont typeface="Arial" panose="020B0604020202020204" pitchFamily="34" charset="0"/>
              <a:buChar char="•"/>
            </a:pPr>
            <a:r>
              <a:rPr lang="en-US" sz="1200" dirty="0">
                <a:latin typeface="+mn-lt"/>
                <a:cs typeface="+mn-cs"/>
              </a:rPr>
              <a:t>Work through each foul using C-NOTE on play-on, whistle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17</a:t>
            </a:fld>
            <a:endParaRPr lang="en-US"/>
          </a:p>
        </p:txBody>
      </p:sp>
    </p:spTree>
    <p:extLst>
      <p:ext uri="{BB962C8B-B14F-4D97-AF65-F5344CB8AC3E}">
        <p14:creationId xmlns:p14="http://schemas.microsoft.com/office/powerpoint/2010/main" val="69569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18</a:t>
            </a:fld>
            <a:endParaRPr lang="en-US"/>
          </a:p>
        </p:txBody>
      </p:sp>
    </p:spTree>
    <p:extLst>
      <p:ext uri="{BB962C8B-B14F-4D97-AF65-F5344CB8AC3E}">
        <p14:creationId xmlns:p14="http://schemas.microsoft.com/office/powerpoint/2010/main" val="302709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2023 RULES CHANGES – YOUTH ONLY</a:t>
            </a:r>
          </a:p>
          <a:p>
            <a:pPr marL="171450" indent="-171450">
              <a:buFont typeface="Arial" panose="020B0604020202020204" pitchFamily="34" charset="0"/>
              <a:buChar char="•"/>
            </a:pPr>
            <a:r>
              <a:rPr lang="en-US" dirty="0"/>
              <a:t>Discuss that simultaneous fouls are a non-issue under this rule.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19</a:t>
            </a:fld>
            <a:endParaRPr lang="en-US"/>
          </a:p>
        </p:txBody>
      </p:sp>
    </p:spTree>
    <p:extLst>
      <p:ext uri="{BB962C8B-B14F-4D97-AF65-F5344CB8AC3E}">
        <p14:creationId xmlns:p14="http://schemas.microsoft.com/office/powerpoint/2010/main" val="337882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PENALTY ENFORCEMENT</a:t>
            </a:r>
          </a:p>
          <a:p>
            <a:pPr marL="171450" indent="-171450">
              <a:buFont typeface="Arial" panose="020B0604020202020204" pitchFamily="34" charset="0"/>
              <a:buChar char="•"/>
            </a:pPr>
            <a:r>
              <a:rPr lang="en-US" b="0" dirty="0"/>
              <a:t>Biggest challenge for new officials</a:t>
            </a:r>
          </a:p>
          <a:p>
            <a:pPr marL="171450" indent="-171450">
              <a:buFont typeface="Arial" panose="020B0604020202020204" pitchFamily="34" charset="0"/>
              <a:buChar char="•"/>
            </a:pPr>
            <a:r>
              <a:rPr lang="en-US" b="0" dirty="0"/>
              <a:t>Don’t be afraid to throw the flag</a:t>
            </a:r>
          </a:p>
          <a:p>
            <a:pPr marL="171450" indent="-171450">
              <a:buFont typeface="Arial" panose="020B0604020202020204" pitchFamily="34" charset="0"/>
              <a:buChar char="•"/>
            </a:pPr>
            <a:r>
              <a:rPr lang="en-US" b="0" dirty="0"/>
              <a:t>If you make a mistake, it can be corrected</a:t>
            </a:r>
          </a:p>
          <a:p>
            <a:pPr marL="171450" indent="-171450">
              <a:buFont typeface="Arial" panose="020B0604020202020204" pitchFamily="34" charset="0"/>
              <a:buChar char="•"/>
            </a:pPr>
            <a:r>
              <a:rPr lang="en-US" b="0" dirty="0"/>
              <a:t>NOT throwing the flag questions your judgement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2</a:t>
            </a:fld>
            <a:endParaRPr lang="en-US"/>
          </a:p>
        </p:txBody>
      </p:sp>
    </p:spTree>
    <p:extLst>
      <p:ext uri="{BB962C8B-B14F-4D97-AF65-F5344CB8AC3E}">
        <p14:creationId xmlns:p14="http://schemas.microsoft.com/office/powerpoint/2010/main" val="2471436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211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baseline="0" dirty="0"/>
              <a:t>RECOGNIZE THE SITUATION</a:t>
            </a:r>
          </a:p>
          <a:p>
            <a:pPr marL="171450" indent="-171450">
              <a:buFont typeface="Arial" panose="020B0604020202020204" pitchFamily="34" charset="0"/>
              <a:buChar char="•"/>
            </a:pPr>
            <a:r>
              <a:rPr lang="en-US" baseline="0" dirty="0"/>
              <a:t>The </a:t>
            </a:r>
            <a:r>
              <a:rPr lang="en-US" b="1" baseline="0" dirty="0"/>
              <a:t>Offended</a:t>
            </a:r>
            <a:r>
              <a:rPr lang="en-US" baseline="0" dirty="0"/>
              <a:t> Team is the team who was fouled</a:t>
            </a:r>
          </a:p>
          <a:p>
            <a:pPr marL="171450" indent="-171450">
              <a:buFont typeface="Arial" panose="020B0604020202020204" pitchFamily="34" charset="0"/>
              <a:buChar char="•"/>
            </a:pPr>
            <a:r>
              <a:rPr lang="en-US" baseline="0" dirty="0"/>
              <a:t>The</a:t>
            </a:r>
            <a:r>
              <a:rPr lang="en-US" b="1" baseline="0" dirty="0"/>
              <a:t> Offending </a:t>
            </a:r>
            <a:r>
              <a:rPr lang="en-US" baseline="0" dirty="0"/>
              <a:t>Team is the team that fouled</a:t>
            </a:r>
            <a:endParaRPr lang="en-US" baseline="0" dirty="0">
              <a:cs typeface="Calibri"/>
            </a:endParaRPr>
          </a:p>
          <a:p>
            <a:pPr marL="171450" indent="-171450">
              <a:buFont typeface="Arial" panose="020B0604020202020204" pitchFamily="34" charset="0"/>
              <a:buChar char="•"/>
            </a:pPr>
            <a:r>
              <a:rPr lang="en-US" baseline="0" dirty="0"/>
              <a:t>Team A is the team in possession while reading the rulebook</a:t>
            </a:r>
            <a:endParaRPr lang="en-US" baseline="0" dirty="0">
              <a:cs typeface="Calibri"/>
            </a:endParaRPr>
          </a:p>
          <a:p>
            <a:pPr marL="171450" indent="-171450">
              <a:buFont typeface="Arial" panose="020B0604020202020204" pitchFamily="34" charset="0"/>
              <a:buChar char="•"/>
            </a:pPr>
            <a:r>
              <a:rPr lang="en-US" baseline="0" dirty="0"/>
              <a:t>Team B is the team not in possession while reading the rulebook</a:t>
            </a:r>
            <a:endParaRPr lang="en-US" baseline="0" dirty="0">
              <a:cs typeface="Calibri"/>
            </a:endParaRPr>
          </a:p>
          <a:p>
            <a:endParaRPr lang="en-US" dirty="0"/>
          </a:p>
          <a:p>
            <a:r>
              <a:rPr lang="en-US" b="1" dirty="0"/>
              <a:t>Class</a:t>
            </a:r>
            <a:r>
              <a:rPr lang="en-US" b="1" baseline="0" dirty="0"/>
              <a:t> Discussion</a:t>
            </a:r>
            <a:endParaRPr lang="en-US" b="1" baseline="0" dirty="0">
              <a:cs typeface="Calibri"/>
            </a:endParaRPr>
          </a:p>
          <a:p>
            <a:pPr marL="171450" lvl="0" indent="-171450">
              <a:buFont typeface="Arial" panose="020B0604020202020204" pitchFamily="34" charset="0"/>
              <a:buChar char="•"/>
            </a:pPr>
            <a:r>
              <a:rPr lang="en-US" dirty="0"/>
              <a:t>How</a:t>
            </a:r>
            <a:r>
              <a:rPr lang="en-US" baseline="0" dirty="0"/>
              <a:t> long should a play-on last for?</a:t>
            </a:r>
          </a:p>
          <a:p>
            <a:pPr marL="628650" lvl="1" indent="-171450">
              <a:buFont typeface="Arial" panose="020B0604020202020204" pitchFamily="34" charset="0"/>
              <a:buChar char="•"/>
            </a:pPr>
            <a:r>
              <a:rPr lang="en-US" u="sng" baseline="0" dirty="0"/>
              <a:t>The play-on varies by level, but generally </a:t>
            </a:r>
            <a:r>
              <a:rPr lang="en-US" u="sng" dirty="0"/>
              <a:t>look for a quick advantage.  Kill the play if no immediate advantage</a:t>
            </a:r>
            <a:endParaRPr lang="en-US"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35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defTabSz="931774">
              <a:defRPr/>
            </a:pPr>
            <a:r>
              <a:rPr lang="en-US" b="1" dirty="0"/>
              <a:t>FLAG DOWN-SLOW WHISTLE</a:t>
            </a:r>
          </a:p>
          <a:p>
            <a:pPr marL="174708" indent="-174708" defTabSz="931774">
              <a:buFont typeface="Arial" panose="020B0604020202020204" pitchFamily="34" charset="0"/>
              <a:buChar char="•"/>
              <a:defRPr/>
            </a:pPr>
            <a:r>
              <a:rPr lang="en-US" b="0" dirty="0"/>
              <a:t>For a foul by Team B when Team A is in possession </a:t>
            </a:r>
            <a:r>
              <a:rPr lang="en-US" dirty="0"/>
              <a:t>(other than most goalie interference and crease violation fouls)</a:t>
            </a:r>
          </a:p>
          <a:p>
            <a:pPr marL="631908" lvl="1" indent="-174708" defTabSz="931774">
              <a:buFont typeface="Arial" panose="020B0604020202020204" pitchFamily="34" charset="0"/>
              <a:buChar char="•"/>
              <a:defRPr/>
            </a:pPr>
            <a:r>
              <a:rPr lang="en-US" dirty="0"/>
              <a:t>Yell “Flag down!” and throw your flag without blowing your whistle.</a:t>
            </a:r>
          </a:p>
          <a:p>
            <a:pPr marL="631908" lvl="1" indent="-174708" defTabSz="931774">
              <a:buFont typeface="Arial" panose="020B0604020202020204" pitchFamily="34" charset="0"/>
              <a:buChar char="•"/>
              <a:defRPr/>
            </a:pPr>
            <a:r>
              <a:rPr lang="en-US" b="0" dirty="0"/>
              <a:t>Team A will then be allowed a chance to complete the scoring opportunity. </a:t>
            </a:r>
          </a:p>
          <a:p>
            <a:pPr marL="171450" indent="-171450">
              <a:buFont typeface="Arial" panose="020B0604020202020204" pitchFamily="34" charset="0"/>
              <a:buChar char="•"/>
            </a:pPr>
            <a:r>
              <a:rPr lang="en-US" dirty="0"/>
              <a:t>When</a:t>
            </a:r>
            <a:r>
              <a:rPr lang="en-US" baseline="0" dirty="0"/>
              <a:t> to end a Flag Down</a:t>
            </a:r>
          </a:p>
          <a:p>
            <a:pPr marL="628650" lvl="1" indent="-171450">
              <a:buFont typeface="Arial" panose="020B0604020202020204" pitchFamily="34" charset="0"/>
              <a:buChar char="•"/>
            </a:pPr>
            <a:r>
              <a:rPr lang="en-US" baseline="0" dirty="0"/>
              <a:t>Slow Whistle in NFHS using GOODIES</a:t>
            </a:r>
          </a:p>
          <a:p>
            <a:pPr marL="628650" lvl="1" indent="-171450">
              <a:buFont typeface="Arial" panose="020B0604020202020204" pitchFamily="34" charset="0"/>
              <a:buChar char="•"/>
            </a:pPr>
            <a:r>
              <a:rPr lang="en-US" baseline="0" dirty="0"/>
              <a:t>Explained in detail on next slide</a:t>
            </a:r>
          </a:p>
          <a:p>
            <a:pPr marL="0" indent="0">
              <a:buFont typeface="Arial" panose="020B0604020202020204" pitchFamily="34" charset="0"/>
              <a:buNone/>
            </a:pPr>
            <a:r>
              <a:rPr lang="en-US" b="1" baseline="0" dirty="0"/>
              <a:t>Class Discussion</a:t>
            </a:r>
          </a:p>
          <a:p>
            <a:pPr marL="171450" lvl="0" indent="-171450">
              <a:buFont typeface="Arial" panose="020B0604020202020204" pitchFamily="34" charset="0"/>
              <a:buChar char="•"/>
            </a:pPr>
            <a:r>
              <a:rPr lang="en-US" baseline="0" dirty="0"/>
              <a:t>What would be a typical offensive violation that would result in the end of a FDSW?</a:t>
            </a:r>
          </a:p>
          <a:p>
            <a:pPr marL="628650" lvl="1" indent="-171450">
              <a:buFont typeface="Arial" panose="020B0604020202020204" pitchFamily="34" charset="0"/>
              <a:buChar char="•"/>
            </a:pPr>
            <a:r>
              <a:rPr lang="en-US" u="sng" baseline="0" dirty="0"/>
              <a:t>A ward or illegal offensive screen during the free scoring opportunity are the most likely violations.</a:t>
            </a:r>
          </a:p>
          <a:p>
            <a:pPr marL="171450" indent="-171450">
              <a:buFont typeface="Arial" panose="020B0604020202020204" pitchFamily="34" charset="0"/>
              <a:buChar char="•"/>
            </a:pPr>
            <a:endParaRPr lang="en-US" u="sng" baseline="0" dirty="0"/>
          </a:p>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93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WHAT IS GOODIES?</a:t>
            </a:r>
          </a:p>
          <a:p>
            <a:pPr marL="171450" indent="-171450">
              <a:buFont typeface="Arial" panose="020B0604020202020204" pitchFamily="34" charset="0"/>
              <a:buChar char="•"/>
            </a:pPr>
            <a:r>
              <a:rPr lang="en-US" dirty="0"/>
              <a:t>When to stop play on a flag-down slow-whistle</a:t>
            </a:r>
          </a:p>
          <a:p>
            <a:pPr marL="171450" indent="-171450">
              <a:buFont typeface="Arial" panose="020B0604020202020204" pitchFamily="34" charset="0"/>
              <a:buChar char="•"/>
            </a:pPr>
            <a:r>
              <a:rPr lang="en-US" dirty="0"/>
              <a:t>Discuss an “imminent scoring play” during second flag by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5</a:t>
            </a:fld>
            <a:endParaRPr lang="en-US"/>
          </a:p>
        </p:txBody>
      </p:sp>
    </p:spTree>
    <p:extLst>
      <p:ext uri="{BB962C8B-B14F-4D97-AF65-F5344CB8AC3E}">
        <p14:creationId xmlns:p14="http://schemas.microsoft.com/office/powerpoint/2010/main" val="423523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625" indent="-174625"/>
            <a:r>
              <a:rPr lang="en-US" b="1" dirty="0"/>
              <a:t>FLAG DOWN, SLOW WHISTLE STEPS</a:t>
            </a:r>
          </a:p>
          <a:p>
            <a:pPr marL="174625" indent="-174625">
              <a:buFont typeface="Arial" panose="020B0604020202020204" pitchFamily="34" charset="0"/>
              <a:buChar char="•"/>
            </a:pPr>
            <a:r>
              <a:rPr lang="en-US" dirty="0"/>
              <a:t>Make</a:t>
            </a:r>
            <a:r>
              <a:rPr lang="en-US" baseline="0" dirty="0"/>
              <a:t> certain you yell “flag down” while throwing your flag. This serves three purposes:</a:t>
            </a:r>
            <a:endParaRPr lang="en-US" dirty="0"/>
          </a:p>
          <a:p>
            <a:pPr marL="640080" lvl="1" indent="-174625">
              <a:buFont typeface="Arial" panose="020B0604020202020204" pitchFamily="34" charset="0"/>
              <a:buChar char="•"/>
            </a:pPr>
            <a:r>
              <a:rPr lang="en-US" baseline="0" dirty="0"/>
              <a:t>If you have trouble getting the flag out (sometimes they get stuck) everyone still knows a penalty was called. Keep repeating “flag down” until you can throw your flag</a:t>
            </a:r>
            <a:endParaRPr lang="en-US" baseline="0" dirty="0">
              <a:cs typeface="Calibri"/>
            </a:endParaRPr>
          </a:p>
          <a:p>
            <a:pPr marL="640080" lvl="1" indent="-174625">
              <a:buFont typeface="Arial" panose="020B0604020202020204" pitchFamily="34" charset="0"/>
              <a:buChar char="•"/>
            </a:pPr>
            <a:r>
              <a:rPr lang="en-US" baseline="0" dirty="0"/>
              <a:t>Your partner(s) will know that you threw a flag even if they don’t see your flag come out, and will be able to stop play at the right time according to the rules</a:t>
            </a:r>
            <a:endParaRPr lang="en-US" baseline="0" dirty="0">
              <a:cs typeface="Calibri"/>
            </a:endParaRPr>
          </a:p>
          <a:p>
            <a:pPr marL="640080" lvl="1" indent="-174625">
              <a:buFont typeface="Arial" panose="020B0604020202020204" pitchFamily="34" charset="0"/>
              <a:buChar char="•"/>
            </a:pPr>
            <a:r>
              <a:rPr lang="en-US" baseline="0" dirty="0"/>
              <a:t>The players will know you threw the flag. This prevents potential retaliation by the offended player who might assume you did not throw your flag</a:t>
            </a:r>
          </a:p>
          <a:p>
            <a:pPr marL="171450" indent="-171450">
              <a:buFont typeface="Arial" panose="020B0604020202020204" pitchFamily="34" charset="0"/>
              <a:buChar char="•"/>
            </a:pPr>
            <a:r>
              <a:rPr lang="en-US" baseline="0" dirty="0"/>
              <a:t>Echo your partner’s “flag down” call.</a:t>
            </a:r>
          </a:p>
          <a:p>
            <a:pPr marL="628650" lvl="1" indent="-171450">
              <a:buFont typeface="Arial" panose="020B0604020202020204" pitchFamily="34" charset="0"/>
              <a:buChar char="•"/>
            </a:pPr>
            <a:r>
              <a:rPr lang="en-US" baseline="0" dirty="0"/>
              <a:t>You do not throw your flag if your partner throws theirs, but you should always echo their verbal “flag down” so the entire field knows the call</a:t>
            </a:r>
            <a:endParaRPr lang="en-US" baseline="0" dirty="0">
              <a:cs typeface="Calibri"/>
            </a:endParaRPr>
          </a:p>
          <a:p>
            <a:pPr marL="171450" indent="-171450">
              <a:buFont typeface="Arial" panose="020B0604020202020204" pitchFamily="34" charset="0"/>
              <a:buChar char="•"/>
            </a:pPr>
            <a:r>
              <a:rPr lang="en-US" baseline="0" dirty="0"/>
              <a:t>Dead Ball Time</a:t>
            </a:r>
          </a:p>
          <a:p>
            <a:pPr marL="628650" lvl="1" indent="-171450">
              <a:buFont typeface="Arial" panose="020B0604020202020204" pitchFamily="34" charset="0"/>
              <a:buChar char="•"/>
            </a:pPr>
            <a:r>
              <a:rPr lang="en-US" baseline="0" dirty="0"/>
              <a:t>DO NOT lose sight of the players during the time immediately after your whistle.</a:t>
            </a:r>
          </a:p>
          <a:p>
            <a:pPr marL="628650" lvl="1" indent="-171450">
              <a:buFont typeface="Arial" panose="020B0604020202020204" pitchFamily="34" charset="0"/>
              <a:buChar char="•"/>
            </a:pPr>
            <a:r>
              <a:rPr lang="en-US" baseline="0" dirty="0"/>
              <a:t>Keep officiating and if you have to step in to prevent players from doing something foolish you should do so.</a:t>
            </a:r>
            <a:endParaRPr lang="en-US" dirty="0">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b="1" dirty="0"/>
              <a:t>Class Discussion</a:t>
            </a:r>
            <a:endParaRPr lang="en-US" b="1" dirty="0">
              <a:cs typeface="Calibri"/>
            </a:endParaRPr>
          </a:p>
          <a:p>
            <a:pPr marL="171450" lvl="0" indent="-171450">
              <a:buFont typeface="Arial" panose="020B0604020202020204" pitchFamily="34" charset="0"/>
              <a:buChar char="•"/>
            </a:pPr>
            <a:r>
              <a:rPr lang="en-US" dirty="0"/>
              <a:t>Why is it important</a:t>
            </a:r>
            <a:r>
              <a:rPr lang="en-US" baseline="0" dirty="0"/>
              <a:t> to echo your partner’s flag down call?</a:t>
            </a:r>
          </a:p>
          <a:p>
            <a:pPr marL="628650" lvl="1" indent="-171450">
              <a:buFont typeface="Arial" panose="020B0604020202020204" pitchFamily="34" charset="0"/>
              <a:buChar char="•"/>
            </a:pPr>
            <a:r>
              <a:rPr lang="en-US" u="sng" baseline="0" dirty="0"/>
              <a:t>So that the players and coaches who may be further away from the on ball action understand that a flag has been thrown. This also tells your partner that you know a flag is down and will recognize when to properly end play.</a:t>
            </a:r>
            <a:endParaRPr lang="en-US" u="sng" dirty="0">
              <a:cs typeface="Calibri"/>
            </a:endParaRPr>
          </a:p>
          <a:p>
            <a:endParaRPr lang="en-US"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53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7</a:t>
            </a:fld>
            <a:endParaRPr lang="en-US"/>
          </a:p>
        </p:txBody>
      </p:sp>
    </p:spTree>
    <p:extLst>
      <p:ext uri="{BB962C8B-B14F-4D97-AF65-F5344CB8AC3E}">
        <p14:creationId xmlns:p14="http://schemas.microsoft.com/office/powerpoint/2010/main" val="222318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1571625"/>
            <a:ext cx="5486400" cy="3086100"/>
          </a:xfrm>
        </p:spPr>
      </p:sp>
      <p:sp>
        <p:nvSpPr>
          <p:cNvPr id="3" name="Notes Placeholder 2"/>
          <p:cNvSpPr>
            <a:spLocks noGrp="1"/>
          </p:cNvSpPr>
          <p:nvPr>
            <p:ph type="body" idx="1"/>
          </p:nvPr>
        </p:nvSpPr>
        <p:spPr/>
        <p:txBody>
          <a:bodyPr/>
          <a:lstStyle/>
          <a:p>
            <a:r>
              <a:rPr lang="en-US" b="1" dirty="0"/>
              <a:t>FLAG TOSS – THE CORRECT WAY</a:t>
            </a:r>
          </a:p>
          <a:p>
            <a:pPr marL="171450" indent="-171450">
              <a:buFont typeface="Arial" panose="020B0604020202020204" pitchFamily="34" charset="0"/>
              <a:buChar char="•"/>
            </a:pPr>
            <a:r>
              <a:rPr lang="en-US" dirty="0"/>
              <a:t>Fun video of how NOT to do it!</a:t>
            </a:r>
          </a:p>
          <a:p>
            <a:pPr marL="171450" indent="-171450">
              <a:buFont typeface="Arial" panose="020B0604020202020204" pitchFamily="34" charset="0"/>
              <a:buChar char="•"/>
            </a:pPr>
            <a:r>
              <a:rPr lang="en-US" dirty="0"/>
              <a:t>Big flag tosses are encouraged but do it right!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459737A7-9D1A-43C9-BF08-3AF70FEC8CD4}" type="slidenum">
              <a:rPr lang="en-US" smtClean="0"/>
              <a:t>8</a:t>
            </a:fld>
            <a:endParaRPr lang="en-US"/>
          </a:p>
        </p:txBody>
      </p:sp>
    </p:spTree>
    <p:extLst>
      <p:ext uri="{BB962C8B-B14F-4D97-AF65-F5344CB8AC3E}">
        <p14:creationId xmlns:p14="http://schemas.microsoft.com/office/powerpoint/2010/main" val="4214096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1" dirty="0"/>
              <a:t>RELAY AND REPORT</a:t>
            </a:r>
          </a:p>
          <a:p>
            <a:pPr marL="171450" indent="-171450">
              <a:buFont typeface="Arial" panose="020B0604020202020204" pitchFamily="34" charset="0"/>
              <a:buChar char="•"/>
            </a:pPr>
            <a:r>
              <a:rPr lang="en-US" sz="1200" dirty="0"/>
              <a:t>Check for flags from your partner.</a:t>
            </a:r>
          </a:p>
          <a:p>
            <a:pPr marL="171450" indent="-171450">
              <a:buFont typeface="Arial" panose="020B0604020202020204" pitchFamily="34" charset="0"/>
              <a:buChar char="•"/>
            </a:pPr>
            <a:r>
              <a:rPr lang="en-US" sz="1200" dirty="0"/>
              <a:t>If there are multiple flags, you may need to conference to determine if you have two flags for the same foul or flags for two different fouls.</a:t>
            </a:r>
          </a:p>
          <a:p>
            <a:pPr marL="171450" indent="-171450">
              <a:buFont typeface="Arial" panose="020B0604020202020204" pitchFamily="34" charset="0"/>
              <a:buChar char="•"/>
            </a:pPr>
            <a:r>
              <a:rPr lang="en-US" sz="1200" dirty="0"/>
              <a:t>Position yourself promptly but not “hurriedly</a:t>
            </a:r>
            <a:r>
              <a:rPr lang="en-US" dirty="0"/>
              <a:t>” in open space:</a:t>
            </a:r>
            <a:endParaRPr lang="en-US" sz="1200" dirty="0">
              <a:cs typeface="Calibri"/>
            </a:endParaRPr>
          </a:p>
          <a:p>
            <a:pPr marL="628650" lvl="1" indent="-171450">
              <a:buFont typeface="Arial" panose="020B0604020202020204" pitchFamily="34" charset="0"/>
              <a:buChar char="•"/>
            </a:pPr>
            <a:r>
              <a:rPr lang="en-US" sz="1200" dirty="0"/>
              <a:t>Face the table</a:t>
            </a:r>
            <a:endParaRPr lang="en-US" sz="1200" dirty="0">
              <a:cs typeface="Calibri"/>
            </a:endParaRPr>
          </a:p>
          <a:p>
            <a:pPr marL="1085850" lvl="2" indent="-171450">
              <a:buFont typeface="Arial" panose="020B0604020202020204" pitchFamily="34" charset="0"/>
              <a:buChar char="•"/>
            </a:pPr>
            <a:r>
              <a:rPr lang="en-US" sz="1200" dirty="0"/>
              <a:t>2-person (Trail official)</a:t>
            </a:r>
            <a:endParaRPr lang="en-US" sz="1200" dirty="0">
              <a:cs typeface="Calibri"/>
            </a:endParaRPr>
          </a:p>
          <a:p>
            <a:pPr marL="1085850" lvl="2" indent="-171450">
              <a:buFont typeface="Arial" panose="020B0604020202020204" pitchFamily="34" charset="0"/>
              <a:buChar char="•"/>
            </a:pPr>
            <a:r>
              <a:rPr lang="en-US" sz="1200" dirty="0"/>
              <a:t>3-person (Closest official to bench, usually the Trail)</a:t>
            </a:r>
          </a:p>
          <a:p>
            <a:pPr marL="1543050" lvl="3" indent="-171450">
              <a:buFont typeface="Arial" panose="020B0604020202020204" pitchFamily="34" charset="0"/>
              <a:buChar char="•"/>
            </a:pPr>
            <a:r>
              <a:rPr lang="en-US" sz="1200" dirty="0">
                <a:cs typeface="Calibri"/>
              </a:rPr>
              <a:t>Should be at intersection of </a:t>
            </a:r>
            <a:r>
              <a:rPr lang="en-US" sz="1200" dirty="0" err="1">
                <a:cs typeface="Calibri"/>
              </a:rPr>
              <a:t>wingline</a:t>
            </a:r>
            <a:r>
              <a:rPr lang="en-US" sz="1200" dirty="0">
                <a:cs typeface="Calibri"/>
              </a:rPr>
              <a:t> and midline or closer</a:t>
            </a:r>
          </a:p>
          <a:p>
            <a:pPr marL="628650" lvl="1" indent="-171450">
              <a:buFont typeface="Arial" panose="020B0604020202020204" pitchFamily="34" charset="0"/>
              <a:buChar char="•"/>
            </a:pPr>
            <a:r>
              <a:rPr lang="en-US" sz="1200" dirty="0"/>
              <a:t>Make sure the table’s view to you is unobstructed</a:t>
            </a:r>
            <a:endParaRPr lang="en-US" sz="1200" dirty="0">
              <a:cs typeface="Calibri"/>
            </a:endParaRPr>
          </a:p>
          <a:p>
            <a:pPr marL="628650" lvl="1" indent="-171450">
              <a:buFont typeface="Arial" panose="020B0604020202020204" pitchFamily="34" charset="0"/>
              <a:buChar char="•"/>
            </a:pPr>
            <a:r>
              <a:rPr lang="en-US" sz="1200" dirty="0"/>
              <a:t>Stand up straight with your feet set</a:t>
            </a:r>
            <a:endParaRPr lang="en-US" sz="1200" dirty="0">
              <a:cs typeface="Calibri"/>
            </a:endParaRPr>
          </a:p>
          <a:p>
            <a:pPr marL="171450" indent="-171450">
              <a:buFont typeface="Arial" panose="020B0604020202020204" pitchFamily="34" charset="0"/>
              <a:buChar char="•"/>
            </a:pPr>
            <a:r>
              <a:rPr lang="en-US" sz="1200" dirty="0"/>
              <a:t>Signal the penalty</a:t>
            </a:r>
            <a:r>
              <a:rPr lang="en-US" dirty="0"/>
              <a:t> while pausing after each "word."</a:t>
            </a:r>
            <a:endParaRPr lang="en-US" sz="1200" dirty="0">
              <a:cs typeface="Calibri"/>
            </a:endParaRPr>
          </a:p>
          <a:p>
            <a:pPr marL="171450" indent="-171450">
              <a:buFont typeface="Arial" panose="020B0604020202020204" pitchFamily="34" charset="0"/>
              <a:buChar char="•"/>
            </a:pPr>
            <a:r>
              <a:rPr lang="en-US" dirty="0">
                <a:cs typeface="Calibri"/>
              </a:rPr>
              <a:t>Don't turn away from the table until table fully understands the situation</a:t>
            </a:r>
            <a:endParaRPr lang="en-US" dirty="0"/>
          </a:p>
          <a:p>
            <a:endParaRPr lang="en-US" sz="1200" b="1" dirty="0"/>
          </a:p>
          <a:p>
            <a:r>
              <a:rPr lang="en-US" sz="1200" b="1" dirty="0"/>
              <a:t>Class Discussion</a:t>
            </a:r>
            <a:endParaRPr lang="en-US" sz="1200" b="1" dirty="0">
              <a:cs typeface="Calibri"/>
            </a:endParaRPr>
          </a:p>
          <a:p>
            <a:pPr marL="171450" indent="-171450">
              <a:buFont typeface="Arial" panose="020B0604020202020204" pitchFamily="34" charset="0"/>
              <a:buChar char="•"/>
            </a:pPr>
            <a:r>
              <a:rPr lang="en-US" sz="1200" dirty="0"/>
              <a:t>Why is it important for the goalkeeper</a:t>
            </a:r>
            <a:r>
              <a:rPr lang="en-US" sz="1200" baseline="0" dirty="0"/>
              <a:t> to know what the penalty is and how long?</a:t>
            </a:r>
          </a:p>
          <a:p>
            <a:pPr marL="171450" indent="-171450">
              <a:buFont typeface="Arial" panose="020B0604020202020204" pitchFamily="34" charset="0"/>
              <a:buChar char="•"/>
            </a:pPr>
            <a:r>
              <a:rPr lang="en-US" sz="1200" u="sng" baseline="0" dirty="0"/>
              <a:t>It is good to communicate with the goalkeepers of both teams so they understand the situation and can communicate to the defense. You should also tell the goalkeeper where the ball will be restarted so it is not a surprise.</a:t>
            </a:r>
            <a:endParaRPr lang="en-US" sz="1200" u="sng" dirty="0">
              <a:cs typeface="Calibri"/>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E33031-78E4-6D46-930B-E3710F748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884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0F3BD5B-8F82-4B94-D882-D8927897D7A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3C465DA-3E02-E97C-F212-E3E3C9ECAAB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4A592B7-EB77-96C3-435A-48D2BA56F7C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3" name="Picture 2" descr="Logo&#10;&#10;Description automatically generated">
            <a:extLst>
              <a:ext uri="{FF2B5EF4-FFF2-40B4-BE49-F238E27FC236}">
                <a16:creationId xmlns:a16="http://schemas.microsoft.com/office/drawing/2014/main" id="{DCE71735-5366-FC97-42E1-6C130E9E9E9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EFA4BF-57A4-4E3A-0860-6F591B5745BE}"/>
              </a:ext>
            </a:extLst>
          </p:cNvPr>
          <p:cNvSpPr txBox="1"/>
          <p:nvPr userDrawn="1"/>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802AE5D-057B-C02E-290D-38EB1D786663}"/>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73DE7C39-D032-4E63-1737-DEF63C0CEC6F}"/>
              </a:ext>
            </a:extLst>
          </p:cNvPr>
          <p:cNvPicPr>
            <a:picLocks noChangeAspect="1"/>
          </p:cNvPicPr>
          <p:nvPr userDrawn="1"/>
        </p:nvPicPr>
        <p:blipFill>
          <a:blip r:embed="rId3"/>
          <a:stretch>
            <a:fillRect/>
          </a:stretch>
        </p:blipFill>
        <p:spPr>
          <a:xfrm>
            <a:off x="151114" y="5854486"/>
            <a:ext cx="570781" cy="888737"/>
          </a:xfrm>
          <a:prstGeom prst="rect">
            <a:avLst/>
          </a:prstGeom>
        </p:spPr>
      </p:pic>
      <p:pic>
        <p:nvPicPr>
          <p:cNvPr id="5" name="Picture 4" descr="Chart, box and whisker chart&#10;&#10;Description automatically generated">
            <a:extLst>
              <a:ext uri="{FF2B5EF4-FFF2-40B4-BE49-F238E27FC236}">
                <a16:creationId xmlns:a16="http://schemas.microsoft.com/office/drawing/2014/main" id="{8C21001F-2E86-83A7-FF03-FD92AB312A58}"/>
              </a:ext>
            </a:extLst>
          </p:cNvPr>
          <p:cNvPicPr>
            <a:picLocks noChangeAspect="1"/>
          </p:cNvPicPr>
          <p:nvPr userDrawn="1"/>
        </p:nvPicPr>
        <p:blipFill rotWithShape="1">
          <a:blip r:embed="rId4"/>
          <a:srcRect l="50000"/>
          <a:stretch/>
        </p:blipFill>
        <p:spPr>
          <a:xfrm>
            <a:off x="5771803" y="1618216"/>
            <a:ext cx="5265716" cy="4680638"/>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48135253-7AF0-2064-E0C4-58C9D5EB5086}"/>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2EB67C61-F85E-FCF4-F44C-526C6C8C08F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5" name="Picture 4" descr="Logo&#10;&#10;Description automatically generated">
            <a:extLst>
              <a:ext uri="{FF2B5EF4-FFF2-40B4-BE49-F238E27FC236}">
                <a16:creationId xmlns:a16="http://schemas.microsoft.com/office/drawing/2014/main" id="{C582F98F-2ABD-1138-CF0F-6F44E949A483}"/>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image" Target="../media/image25.png"/><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play.kahoot.it/v2/?quizId=4c1b95a4-f680-40d8-87ac-b5c05c7869a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FYjTzCGIJxs?feature=oembed" TargetMode="Externa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2F683-3DF1-1E7F-E4A8-25F9F60C79F2}"/>
              </a:ext>
            </a:extLst>
          </p:cNvPr>
          <p:cNvSpPr txBox="1"/>
          <p:nvPr/>
        </p:nvSpPr>
        <p:spPr>
          <a:xfrm>
            <a:off x="0" y="745160"/>
            <a:ext cx="120433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b="1" spc="100" dirty="0">
                <a:solidFill>
                  <a:srgbClr val="97999B"/>
                </a:solidFill>
                <a:latin typeface="Obvia Wide Medium" panose="020B0604020202020204" charset="0"/>
                <a:cs typeface="Obvia Wide Medium" panose="020B0604020202020204" charset="0"/>
              </a:rPr>
              <a:t>MENS OFFICIALS DEVELOPMENT  </a:t>
            </a:r>
            <a:r>
              <a:rPr lang="en-US" b="1" i="0" spc="100" baseline="0" dirty="0">
                <a:solidFill>
                  <a:srgbClr val="97999B"/>
                </a:solidFill>
                <a:latin typeface="Obvia Wide Medium" panose="020B0604020202020204" charset="0"/>
                <a:cs typeface="Obvia Wide Medium" panose="020B0604020202020204" charset="0"/>
              </a:rPr>
              <a:t>|  2023 SEASON</a:t>
            </a:r>
          </a:p>
        </p:txBody>
      </p:sp>
      <p:sp>
        <p:nvSpPr>
          <p:cNvPr id="4" name="TextBox 2">
            <a:extLst>
              <a:ext uri="{FF2B5EF4-FFF2-40B4-BE49-F238E27FC236}">
                <a16:creationId xmlns:a16="http://schemas.microsoft.com/office/drawing/2014/main" id="{F509934D-A9D7-6D60-10E7-9E6718EB559D}"/>
              </a:ext>
            </a:extLst>
          </p:cNvPr>
          <p:cNvSpPr txBox="1"/>
          <p:nvPr/>
        </p:nvSpPr>
        <p:spPr>
          <a:xfrm>
            <a:off x="0" y="24876"/>
            <a:ext cx="11464330"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5500" b="1" spc="300" dirty="0">
                <a:solidFill>
                  <a:schemeClr val="bg1"/>
                </a:solidFill>
                <a:latin typeface="Alt Gothic Comp ATF"/>
              </a:rPr>
              <a:t>RULE 7 – PENALTY ENFORCEMENT</a:t>
            </a:r>
            <a:endParaRPr lang="en-US" sz="5500" b="1"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61210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wearing a hat and holding up his hand&#10;&#10;Description automatically generated with medium confidence">
            <a:extLst>
              <a:ext uri="{FF2B5EF4-FFF2-40B4-BE49-F238E27FC236}">
                <a16:creationId xmlns:a16="http://schemas.microsoft.com/office/drawing/2014/main" id="{249C8E2C-573F-B68C-7EC3-B6EB0C1596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91" b="98729" l="9974" r="89938">
                        <a14:foregroundMark x1="32524" y1="90254" x2="58076" y2="95410"/>
                        <a14:foregroundMark x1="58076" y1="95410" x2="29303" y2="91949"/>
                        <a14:foregroundMark x1="29303" y1="91949" x2="64078" y2="98729"/>
                        <a14:foregroundMark x1="64078" y1="98729" x2="67652" y2="95162"/>
                        <a14:foregroundMark x1="29744" y1="6391" x2="29744" y2="11299"/>
                      </a14:backgroundRemoval>
                    </a14:imgEffect>
                  </a14:imgLayer>
                </a14:imgProps>
              </a:ext>
            </a:extLst>
          </a:blip>
          <a:stretch>
            <a:fillRect/>
          </a:stretch>
        </p:blipFill>
        <p:spPr>
          <a:xfrm>
            <a:off x="4615669" y="2150075"/>
            <a:ext cx="2158148" cy="2697209"/>
          </a:xfrm>
          <a:prstGeom prst="rect">
            <a:avLst/>
          </a:prstGeom>
        </p:spPr>
      </p:pic>
      <p:grpSp>
        <p:nvGrpSpPr>
          <p:cNvPr id="2" name="Group 1">
            <a:extLst>
              <a:ext uri="{FF2B5EF4-FFF2-40B4-BE49-F238E27FC236}">
                <a16:creationId xmlns:a16="http://schemas.microsoft.com/office/drawing/2014/main" id="{135A04E6-50F3-18E0-4278-6D6AA7CEA279}"/>
              </a:ext>
            </a:extLst>
          </p:cNvPr>
          <p:cNvGrpSpPr/>
          <p:nvPr/>
        </p:nvGrpSpPr>
        <p:grpSpPr>
          <a:xfrm>
            <a:off x="699262" y="1387873"/>
            <a:ext cx="10793475" cy="3895928"/>
            <a:chOff x="1110082" y="1056767"/>
            <a:chExt cx="9214745" cy="3335327"/>
          </a:xfrm>
        </p:grpSpPr>
        <p:grpSp>
          <p:nvGrpSpPr>
            <p:cNvPr id="24" name="Group 23"/>
            <p:cNvGrpSpPr/>
            <p:nvPr/>
          </p:nvGrpSpPr>
          <p:grpSpPr>
            <a:xfrm>
              <a:off x="1110082" y="1056768"/>
              <a:ext cx="3018181" cy="3335325"/>
              <a:chOff x="-39150" y="1699592"/>
              <a:chExt cx="3018181" cy="3335325"/>
            </a:xfrm>
          </p:grpSpPr>
          <p:grpSp>
            <p:nvGrpSpPr>
              <p:cNvPr id="17" name="Group 16"/>
              <p:cNvGrpSpPr/>
              <p:nvPr/>
            </p:nvGrpSpPr>
            <p:grpSpPr>
              <a:xfrm>
                <a:off x="-39150" y="1699592"/>
                <a:ext cx="3018181" cy="3182480"/>
                <a:chOff x="-37337" y="1699592"/>
                <a:chExt cx="3018181" cy="31824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7" y="2358675"/>
                  <a:ext cx="3018181" cy="2523397"/>
                </a:xfrm>
                <a:prstGeom prst="rect">
                  <a:avLst/>
                </a:prstGeom>
              </p:spPr>
            </p:pic>
            <p:sp>
              <p:nvSpPr>
                <p:cNvPr id="7" name="Rounded Rectangular Callout 6"/>
                <p:cNvSpPr/>
                <p:nvPr/>
              </p:nvSpPr>
              <p:spPr>
                <a:xfrm>
                  <a:off x="1206034" y="169959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Blue</a:t>
                  </a:r>
                </a:p>
              </p:txBody>
            </p:sp>
          </p:grpSp>
          <p:sp>
            <p:nvSpPr>
              <p:cNvPr id="18" name="Rectangle 17"/>
              <p:cNvSpPr/>
              <p:nvPr/>
            </p:nvSpPr>
            <p:spPr>
              <a:xfrm>
                <a:off x="1207476"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C</a:t>
                </a:r>
              </a:p>
            </p:txBody>
          </p:sp>
        </p:grpSp>
        <p:grpSp>
          <p:nvGrpSpPr>
            <p:cNvPr id="3" name="Group 2"/>
            <p:cNvGrpSpPr/>
            <p:nvPr/>
          </p:nvGrpSpPr>
          <p:grpSpPr>
            <a:xfrm>
              <a:off x="4481551" y="1056767"/>
              <a:ext cx="1599118" cy="3335326"/>
              <a:chOff x="3332320" y="1699591"/>
              <a:chExt cx="1599118" cy="3335326"/>
            </a:xfrm>
          </p:grpSpPr>
          <p:sp>
            <p:nvSpPr>
              <p:cNvPr id="15" name="Rounded Rectangular Callout 14"/>
              <p:cNvSpPr/>
              <p:nvPr/>
            </p:nvSpPr>
            <p:spPr>
              <a:xfrm>
                <a:off x="3332320" y="1699591"/>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Two</a:t>
                </a:r>
              </a:p>
            </p:txBody>
          </p:sp>
          <p:sp>
            <p:nvSpPr>
              <p:cNvPr id="19" name="Rectangle 18"/>
              <p:cNvSpPr/>
              <p:nvPr/>
            </p:nvSpPr>
            <p:spPr>
              <a:xfrm>
                <a:off x="3332320"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N</a:t>
                </a:r>
              </a:p>
            </p:txBody>
          </p:sp>
        </p:grpSp>
        <p:grpSp>
          <p:nvGrpSpPr>
            <p:cNvPr id="14" name="Group 13"/>
            <p:cNvGrpSpPr/>
            <p:nvPr/>
          </p:nvGrpSpPr>
          <p:grpSpPr>
            <a:xfrm>
              <a:off x="6573179" y="1079999"/>
              <a:ext cx="1599118" cy="3312095"/>
              <a:chOff x="5423948" y="1722822"/>
              <a:chExt cx="1599118" cy="3312095"/>
            </a:xfrm>
          </p:grpSpPr>
          <p:grpSp>
            <p:nvGrpSpPr>
              <p:cNvPr id="13" name="Group 12"/>
              <p:cNvGrpSpPr/>
              <p:nvPr/>
            </p:nvGrpSpPr>
            <p:grpSpPr>
              <a:xfrm>
                <a:off x="5423948" y="1722822"/>
                <a:ext cx="1599118" cy="3196475"/>
                <a:chOff x="4742011" y="1722822"/>
                <a:chExt cx="1599118" cy="319647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488" y="2368060"/>
                  <a:ext cx="1542165" cy="2551237"/>
                </a:xfrm>
                <a:prstGeom prst="rect">
                  <a:avLst/>
                </a:prstGeom>
              </p:spPr>
            </p:pic>
            <p:sp>
              <p:nvSpPr>
                <p:cNvPr id="8" name="Rounded Rectangular Callout 7"/>
                <p:cNvSpPr/>
                <p:nvPr/>
              </p:nvSpPr>
              <p:spPr>
                <a:xfrm>
                  <a:off x="4742011" y="1722822"/>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Slashing</a:t>
                  </a:r>
                </a:p>
              </p:txBody>
            </p:sp>
          </p:grpSp>
          <p:sp>
            <p:nvSpPr>
              <p:cNvPr id="20" name="Rectangle 19"/>
              <p:cNvSpPr/>
              <p:nvPr/>
            </p:nvSpPr>
            <p:spPr>
              <a:xfrm>
                <a:off x="5423948"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O</a:t>
                </a:r>
              </a:p>
            </p:txBody>
          </p:sp>
        </p:grpSp>
        <p:grpSp>
          <p:nvGrpSpPr>
            <p:cNvPr id="23" name="Group 22"/>
            <p:cNvGrpSpPr/>
            <p:nvPr/>
          </p:nvGrpSpPr>
          <p:grpSpPr>
            <a:xfrm>
              <a:off x="8143821" y="1083491"/>
              <a:ext cx="2181006" cy="3308602"/>
              <a:chOff x="6994590" y="1726315"/>
              <a:chExt cx="2181006" cy="3308602"/>
            </a:xfrm>
          </p:grpSpPr>
          <p:grpSp>
            <p:nvGrpSpPr>
              <p:cNvPr id="12" name="Group 11"/>
              <p:cNvGrpSpPr/>
              <p:nvPr/>
            </p:nvGrpSpPr>
            <p:grpSpPr>
              <a:xfrm>
                <a:off x="6994590" y="1726315"/>
                <a:ext cx="2181006" cy="3308602"/>
                <a:chOff x="6693878" y="1726315"/>
                <a:chExt cx="2181006" cy="3308602"/>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3878" y="2309802"/>
                  <a:ext cx="2181006" cy="2725115"/>
                </a:xfrm>
                <a:prstGeom prst="rect">
                  <a:avLst/>
                </a:prstGeom>
              </p:spPr>
            </p:pic>
            <p:sp>
              <p:nvSpPr>
                <p:cNvPr id="9" name="Rounded Rectangular Callout 8"/>
                <p:cNvSpPr/>
                <p:nvPr/>
              </p:nvSpPr>
              <p:spPr>
                <a:xfrm>
                  <a:off x="7067589" y="1726315"/>
                  <a:ext cx="1599118"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5B"/>
                      </a:solidFill>
                      <a:effectLst/>
                      <a:uLnTx/>
                      <a:uFillTx/>
                      <a:latin typeface="Obvia" panose="02000503040000020004" pitchFamily="50" charset="0"/>
                    </a:rPr>
                    <a:t>1-minute</a:t>
                  </a:r>
                </a:p>
              </p:txBody>
            </p:sp>
          </p:grpSp>
          <p:sp>
            <p:nvSpPr>
              <p:cNvPr id="21" name="Rectangle 20"/>
              <p:cNvSpPr/>
              <p:nvPr/>
            </p:nvSpPr>
            <p:spPr>
              <a:xfrm>
                <a:off x="7368301" y="4454769"/>
                <a:ext cx="1599118" cy="5801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bvia" panose="02000503040000020004" pitchFamily="50" charset="0"/>
                  </a:rPr>
                  <a:t>T</a:t>
                </a:r>
              </a:p>
            </p:txBody>
          </p:sp>
        </p:grpSp>
      </p:grpSp>
      <p:sp>
        <p:nvSpPr>
          <p:cNvPr id="22" name="Rectangle 21"/>
          <p:cNvSpPr/>
          <p:nvPr/>
        </p:nvSpPr>
        <p:spPr>
          <a:xfrm>
            <a:off x="3615645" y="5660586"/>
            <a:ext cx="4960709" cy="926123"/>
          </a:xfrm>
          <a:prstGeom prst="rect">
            <a:avLst/>
          </a:prstGeom>
          <a:solidFill>
            <a:srgbClr val="FFFF00"/>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00205B"/>
                </a:solidFill>
                <a:latin typeface="Obvia" panose="02000503040000020004" pitchFamily="50" charset="0"/>
              </a:rPr>
              <a:t>E</a:t>
            </a:r>
            <a:r>
              <a:rPr kumimoji="0" lang="en-US" sz="1800" b="0" i="0" u="none" strike="noStrike" kern="1200" cap="none" spc="0" normalizeH="0" baseline="0" noProof="0" dirty="0" err="1">
                <a:ln>
                  <a:noFill/>
                </a:ln>
                <a:solidFill>
                  <a:srgbClr val="00205B"/>
                </a:solidFill>
                <a:effectLst/>
                <a:uLnTx/>
                <a:uFillTx/>
                <a:latin typeface="Obvia" panose="02000503040000020004" pitchFamily="50" charset="0"/>
              </a:rPr>
              <a:t>xplanation</a:t>
            </a:r>
            <a:r>
              <a:rPr kumimoji="0" lang="en-US" sz="1800" b="0" i="0" u="none" strike="noStrike" kern="1200" cap="none" spc="0" normalizeH="0" baseline="0" noProof="0" dirty="0">
                <a:ln>
                  <a:noFill/>
                </a:ln>
                <a:solidFill>
                  <a:srgbClr val="00205B"/>
                </a:solidFill>
                <a:effectLst/>
                <a:uLnTx/>
                <a:uFillTx/>
                <a:latin typeface="Obvia" panose="02000503040000020004" pitchFamily="50" charset="0"/>
              </a:rPr>
              <a:t> is optional, use when needed: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5B"/>
                </a:solidFill>
                <a:effectLst/>
                <a:uLnTx/>
                <a:uFillTx/>
                <a:latin typeface="Obvia" panose="02000503040000020004" pitchFamily="50" charset="0"/>
              </a:rPr>
              <a:t>“Dead ball foul, Team A ball at Center X”</a:t>
            </a:r>
          </a:p>
        </p:txBody>
      </p:sp>
      <p:sp>
        <p:nvSpPr>
          <p:cNvPr id="10" name="Title 9">
            <a:extLst>
              <a:ext uri="{FF2B5EF4-FFF2-40B4-BE49-F238E27FC236}">
                <a16:creationId xmlns:a16="http://schemas.microsoft.com/office/drawing/2014/main" id="{C43FD574-2B85-7DBB-E89D-022D7C42FC57}"/>
              </a:ext>
            </a:extLst>
          </p:cNvPr>
          <p:cNvSpPr>
            <a:spLocks noGrp="1"/>
          </p:cNvSpPr>
          <p:nvPr>
            <p:ph type="title"/>
          </p:nvPr>
        </p:nvSpPr>
        <p:spPr/>
        <p:txBody>
          <a:bodyPr/>
          <a:lstStyle/>
          <a:p>
            <a:r>
              <a:rPr lang="en-US" dirty="0"/>
              <a:t>REPORT PENALTIES  (C-NOTE)</a:t>
            </a:r>
          </a:p>
        </p:txBody>
      </p:sp>
      <p:sp>
        <p:nvSpPr>
          <p:cNvPr id="11" name="Speech Bubble: Rectangle with Corners Rounded 10">
            <a:extLst>
              <a:ext uri="{FF2B5EF4-FFF2-40B4-BE49-F238E27FC236}">
                <a16:creationId xmlns:a16="http://schemas.microsoft.com/office/drawing/2014/main" id="{91AE4A5F-3CD0-2506-3651-FF8ABEFED88A}"/>
              </a:ext>
            </a:extLst>
          </p:cNvPr>
          <p:cNvSpPr/>
          <p:nvPr/>
        </p:nvSpPr>
        <p:spPr>
          <a:xfrm>
            <a:off x="344988" y="40257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357096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26F8-33C7-02BC-D4F9-FCAD3AC7C79A}"/>
              </a:ext>
            </a:extLst>
          </p:cNvPr>
          <p:cNvSpPr>
            <a:spLocks noGrp="1"/>
          </p:cNvSpPr>
          <p:nvPr>
            <p:ph type="title"/>
          </p:nvPr>
        </p:nvSpPr>
        <p:spPr/>
        <p:txBody>
          <a:bodyPr/>
          <a:lstStyle/>
          <a:p>
            <a:r>
              <a:rPr lang="en-US" dirty="0"/>
              <a:t>PROPER PENALTY REPORTING</a:t>
            </a:r>
          </a:p>
        </p:txBody>
      </p:sp>
      <p:pic>
        <p:nvPicPr>
          <p:cNvPr id="7" name="reporting penalties.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24000" y="1434905"/>
            <a:ext cx="9144000" cy="5143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77199157-CA03-F31B-0FF4-230FE4E55ED0}"/>
              </a:ext>
            </a:extLst>
          </p:cNvPr>
          <p:cNvGrpSpPr/>
          <p:nvPr/>
        </p:nvGrpSpPr>
        <p:grpSpPr>
          <a:xfrm>
            <a:off x="8233611" y="5168141"/>
            <a:ext cx="2434389" cy="1306429"/>
            <a:chOff x="9626600" y="5384800"/>
            <a:chExt cx="2565400" cy="1308100"/>
          </a:xfrm>
        </p:grpSpPr>
        <p:sp>
          <p:nvSpPr>
            <p:cNvPr id="5" name="Rectangle: Rounded Corners 4">
              <a:extLst>
                <a:ext uri="{FF2B5EF4-FFF2-40B4-BE49-F238E27FC236}">
                  <a16:creationId xmlns:a16="http://schemas.microsoft.com/office/drawing/2014/main" id="{AD69B7E5-257B-46F4-A102-9A31763958A5}"/>
                </a:ext>
              </a:extLst>
            </p:cNvPr>
            <p:cNvSpPr/>
            <p:nvPr/>
          </p:nvSpPr>
          <p:spPr>
            <a:xfrm>
              <a:off x="9626600" y="5384800"/>
              <a:ext cx="2565400" cy="13081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9A6C7158-21F2-7FBD-7CEC-69605839D8CB}"/>
                </a:ext>
              </a:extLst>
            </p:cNvPr>
            <p:cNvPicPr>
              <a:picLocks noChangeAspect="1"/>
            </p:cNvPicPr>
            <p:nvPr/>
          </p:nvPicPr>
          <p:blipFill>
            <a:blip r:embed="rId6"/>
            <a:stretch>
              <a:fillRect/>
            </a:stretch>
          </p:blipFill>
          <p:spPr>
            <a:xfrm>
              <a:off x="9846185" y="5641087"/>
              <a:ext cx="2132349" cy="867998"/>
            </a:xfrm>
            <a:prstGeom prst="rect">
              <a:avLst/>
            </a:prstGeom>
          </p:spPr>
        </p:pic>
      </p:grpSp>
      <p:sp>
        <p:nvSpPr>
          <p:cNvPr id="8" name="TextBox 7">
            <a:extLst>
              <a:ext uri="{FF2B5EF4-FFF2-40B4-BE49-F238E27FC236}">
                <a16:creationId xmlns:a16="http://schemas.microsoft.com/office/drawing/2014/main" id="{F1234E2B-869F-742D-9463-EFDF6750833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WATCH THE BEST DO IT CORRECTLY</a:t>
            </a:r>
          </a:p>
        </p:txBody>
      </p:sp>
    </p:spTree>
    <p:extLst>
      <p:ext uri="{BB962C8B-B14F-4D97-AF65-F5344CB8AC3E}">
        <p14:creationId xmlns:p14="http://schemas.microsoft.com/office/powerpoint/2010/main" val="358503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7068BA-0ADF-DA90-CEA2-522193BCB29B}"/>
              </a:ext>
            </a:extLst>
          </p:cNvPr>
          <p:cNvSpPr>
            <a:spLocks noGrp="1"/>
          </p:cNvSpPr>
          <p:nvPr>
            <p:ph type="title"/>
          </p:nvPr>
        </p:nvSpPr>
        <p:spPr/>
        <p:txBody>
          <a:bodyPr/>
          <a:lstStyle/>
          <a:p>
            <a:r>
              <a:rPr lang="en-US" dirty="0"/>
              <a:t>PENALTY REPORTING PRACTICE</a:t>
            </a:r>
          </a:p>
        </p:txBody>
      </p:sp>
      <p:graphicFrame>
        <p:nvGraphicFramePr>
          <p:cNvPr id="8" name="Content Placeholder 2">
            <a:extLst>
              <a:ext uri="{FF2B5EF4-FFF2-40B4-BE49-F238E27FC236}">
                <a16:creationId xmlns:a16="http://schemas.microsoft.com/office/drawing/2014/main" id="{0C8DBD84-FD05-4994-B0D1-A57BE3B32AAF}"/>
              </a:ext>
            </a:extLst>
          </p:cNvPr>
          <p:cNvGraphicFramePr>
            <a:graphicFrameLocks noGrp="1"/>
          </p:cNvGraphicFramePr>
          <p:nvPr>
            <p:ph idx="4294967295"/>
            <p:extLst>
              <p:ext uri="{D42A27DB-BD31-4B8C-83A1-F6EECF244321}">
                <p14:modId xmlns:p14="http://schemas.microsoft.com/office/powerpoint/2010/main" val="2675401528"/>
              </p:ext>
            </p:extLst>
          </p:nvPr>
        </p:nvGraphicFramePr>
        <p:xfrm>
          <a:off x="1266147" y="765175"/>
          <a:ext cx="9839000" cy="425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yellow sign with black text&#10;&#10;Description automatically generated with low confidence">
            <a:extLst>
              <a:ext uri="{FF2B5EF4-FFF2-40B4-BE49-F238E27FC236}">
                <a16:creationId xmlns:a16="http://schemas.microsoft.com/office/drawing/2014/main" id="{3AB6BC01-8898-466A-B723-F091E60C1EAF}"/>
              </a:ext>
            </a:extLst>
          </p:cNvPr>
          <p:cNvPicPr>
            <a:picLocks noChangeAspect="1"/>
          </p:cNvPicPr>
          <p:nvPr/>
        </p:nvPicPr>
        <p:blipFill>
          <a:blip r:embed="rId8"/>
          <a:stretch>
            <a:fillRect/>
          </a:stretch>
        </p:blipFill>
        <p:spPr>
          <a:xfrm>
            <a:off x="2193389" y="4794264"/>
            <a:ext cx="2798307" cy="1298561"/>
          </a:xfrm>
          <a:prstGeom prst="rect">
            <a:avLst/>
          </a:prstGeom>
        </p:spPr>
      </p:pic>
      <p:sp>
        <p:nvSpPr>
          <p:cNvPr id="7" name="Slide Number Placeholder 2">
            <a:extLst>
              <a:ext uri="{FF2B5EF4-FFF2-40B4-BE49-F238E27FC236}">
                <a16:creationId xmlns:a16="http://schemas.microsoft.com/office/drawing/2014/main" id="{1DC56792-5CB0-1C37-CFA5-DF859C786D6E}"/>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9" name="TextBox 8">
            <a:extLst>
              <a:ext uri="{FF2B5EF4-FFF2-40B4-BE49-F238E27FC236}">
                <a16:creationId xmlns:a16="http://schemas.microsoft.com/office/drawing/2014/main" id="{0890E56D-499A-77D7-7CD2-CA973650218C}"/>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Obvia Wide Medium" panose="020B0604020202020204" charset="0"/>
              </a:rPr>
              <a:t>PRACTICE TIME</a:t>
            </a:r>
          </a:p>
        </p:txBody>
      </p:sp>
      <p:pic>
        <p:nvPicPr>
          <p:cNvPr id="6146" name="Picture 2" descr="How to take better videos on your smartphone - how to make great videos  with your phone">
            <a:extLst>
              <a:ext uri="{FF2B5EF4-FFF2-40B4-BE49-F238E27FC236}">
                <a16:creationId xmlns:a16="http://schemas.microsoft.com/office/drawing/2014/main" id="{5F044E80-6301-E99A-9D0F-7BEBDFC559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6185647" y="4798441"/>
            <a:ext cx="1983026" cy="1098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92E7A9-9237-F197-04A7-ED845BD09AF1}"/>
              </a:ext>
            </a:extLst>
          </p:cNvPr>
          <p:cNvSpPr/>
          <p:nvPr/>
        </p:nvSpPr>
        <p:spPr>
          <a:xfrm>
            <a:off x="8941622" y="4884808"/>
            <a:ext cx="2163525" cy="926123"/>
          </a:xfrm>
          <a:prstGeom prst="rect">
            <a:avLst/>
          </a:prstGeom>
          <a:solidFill>
            <a:schemeClr val="bg1">
              <a:lumMod val="85000"/>
            </a:schemeClr>
          </a:solidFill>
          <a:ln>
            <a:solidFill>
              <a:srgbClr val="00205B"/>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00205B"/>
                </a:solidFill>
                <a:latin typeface="Acumin Pro" panose="020B0504020202020204" pitchFamily="34" charset="0"/>
              </a:rPr>
              <a:t>Give your phone to a neighbor and have them videotape you reporting fouls.</a:t>
            </a:r>
            <a:endParaRPr kumimoji="0" lang="en-US" sz="800" b="1" i="1" u="none" strike="noStrike" kern="1200" cap="none" spc="0" normalizeH="0" baseline="0" noProof="0" dirty="0">
              <a:ln>
                <a:noFill/>
              </a:ln>
              <a:solidFill>
                <a:srgbClr val="00205B"/>
              </a:solidFill>
              <a:effectLst/>
              <a:uLnTx/>
              <a:uFillTx/>
              <a:latin typeface="Acumin Pro" panose="020B0504020202020204" pitchFamily="34" charset="0"/>
            </a:endParaRPr>
          </a:p>
        </p:txBody>
      </p:sp>
      <p:sp>
        <p:nvSpPr>
          <p:cNvPr id="13" name="Arrow: Right 12">
            <a:extLst>
              <a:ext uri="{FF2B5EF4-FFF2-40B4-BE49-F238E27FC236}">
                <a16:creationId xmlns:a16="http://schemas.microsoft.com/office/drawing/2014/main" id="{F30FC59E-809C-2E42-0B44-55284C2EEBE1}"/>
              </a:ext>
            </a:extLst>
          </p:cNvPr>
          <p:cNvSpPr/>
          <p:nvPr/>
        </p:nvSpPr>
        <p:spPr>
          <a:xfrm>
            <a:off x="8284436" y="5248406"/>
            <a:ext cx="541422" cy="294942"/>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28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05159" y="626634"/>
            <a:ext cx="5105015" cy="3634153"/>
            <a:chOff x="4323492" y="1171939"/>
            <a:chExt cx="5105015" cy="3634153"/>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23492" y="1417638"/>
              <a:ext cx="5105015" cy="33884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531" y="1171939"/>
              <a:ext cx="2286000" cy="2286000"/>
            </a:xfrm>
            <a:prstGeom prst="rect">
              <a:avLst/>
            </a:prstGeom>
          </p:spPr>
        </p:pic>
      </p:grpSp>
      <p:grpSp>
        <p:nvGrpSpPr>
          <p:cNvPr id="3" name="Group 2"/>
          <p:cNvGrpSpPr/>
          <p:nvPr/>
        </p:nvGrpSpPr>
        <p:grpSpPr>
          <a:xfrm>
            <a:off x="1585871" y="1568206"/>
            <a:ext cx="3948354" cy="1862048"/>
            <a:chOff x="375138" y="1901845"/>
            <a:chExt cx="3948354" cy="1862048"/>
          </a:xfrm>
        </p:grpSpPr>
        <p:sp>
          <p:nvSpPr>
            <p:cNvPr id="6" name="TextBox 5"/>
            <p:cNvSpPr txBox="1"/>
            <p:nvPr/>
          </p:nvSpPr>
          <p:spPr>
            <a:xfrm>
              <a:off x="375138"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dirty="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sp>
          <p:nvSpPr>
            <p:cNvPr id="7" name="Rectangle 6"/>
            <p:cNvSpPr/>
            <p:nvPr/>
          </p:nvSpPr>
          <p:spPr>
            <a:xfrm>
              <a:off x="1430215" y="2395069"/>
              <a:ext cx="1922585" cy="1174237"/>
            </a:xfrm>
            <a:prstGeom prst="rect">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Obvia" panose="02000503040000020004" pitchFamily="50" charset="0"/>
                </a:rPr>
                <a:t>No Number and/or Coach</a:t>
              </a:r>
            </a:p>
          </p:txBody>
        </p:sp>
        <p:sp>
          <p:nvSpPr>
            <p:cNvPr id="8" name="TextBox 7"/>
            <p:cNvSpPr txBox="1"/>
            <p:nvPr/>
          </p:nvSpPr>
          <p:spPr>
            <a:xfrm>
              <a:off x="3449535" y="1901845"/>
              <a:ext cx="873957"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50" normalizeH="0" baseline="0" noProof="0">
                  <a:ln w="11430"/>
                  <a:solidFill>
                    <a:srgbClr val="1F497D"/>
                  </a:solidFill>
                  <a:effectLst>
                    <a:outerShdw blurRad="76200" dist="50800" dir="5400000" algn="tl" rotWithShape="0">
                      <a:srgbClr val="000000">
                        <a:alpha val="65000"/>
                      </a:srgbClr>
                    </a:outerShdw>
                  </a:effectLst>
                  <a:uLnTx/>
                  <a:uFillTx/>
                  <a:latin typeface="Calibri"/>
                  <a:ea typeface="+mn-ea"/>
                  <a:cs typeface="+mn-cs"/>
                </a:rPr>
                <a:t>?</a:t>
              </a:r>
            </a:p>
          </p:txBody>
        </p:sp>
      </p:grpSp>
      <p:sp>
        <p:nvSpPr>
          <p:cNvPr id="10" name="Right Brace 9"/>
          <p:cNvSpPr/>
          <p:nvPr/>
        </p:nvSpPr>
        <p:spPr>
          <a:xfrm rot="5400000">
            <a:off x="5558041" y="144684"/>
            <a:ext cx="914399" cy="8147538"/>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4101775" y="4709520"/>
            <a:ext cx="3821724" cy="1219974"/>
            <a:chOff x="2543908" y="5392615"/>
            <a:chExt cx="3821724" cy="1219974"/>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43908" y="5392615"/>
              <a:ext cx="3821724" cy="1219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076093" y="6033737"/>
              <a:ext cx="418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14</a:t>
              </a:r>
            </a:p>
          </p:txBody>
        </p:sp>
        <p:sp>
          <p:nvSpPr>
            <p:cNvPr id="13" name="TextBox 12"/>
            <p:cNvSpPr txBox="1"/>
            <p:nvPr/>
          </p:nvSpPr>
          <p:spPr>
            <a:xfrm>
              <a:off x="3434698" y="6033737"/>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2</a:t>
              </a:r>
            </a:p>
          </p:txBody>
        </p:sp>
      </p:grpSp>
      <p:sp>
        <p:nvSpPr>
          <p:cNvPr id="16" name="Title 15">
            <a:extLst>
              <a:ext uri="{FF2B5EF4-FFF2-40B4-BE49-F238E27FC236}">
                <a16:creationId xmlns:a16="http://schemas.microsoft.com/office/drawing/2014/main" id="{74F89A0B-1964-17CE-FD16-A8546A481C93}"/>
              </a:ext>
            </a:extLst>
          </p:cNvPr>
          <p:cNvSpPr>
            <a:spLocks noGrp="1"/>
          </p:cNvSpPr>
          <p:nvPr>
            <p:ph type="title"/>
          </p:nvPr>
        </p:nvSpPr>
        <p:spPr/>
        <p:txBody>
          <a:bodyPr/>
          <a:lstStyle/>
          <a:p>
            <a:r>
              <a:rPr lang="en-US" dirty="0"/>
              <a:t>WHEN TO USE THE IN-HOME</a:t>
            </a:r>
          </a:p>
        </p:txBody>
      </p:sp>
      <p:sp>
        <p:nvSpPr>
          <p:cNvPr id="17" name="Speech Bubble: Rectangle with Corners Rounded 16">
            <a:extLst>
              <a:ext uri="{FF2B5EF4-FFF2-40B4-BE49-F238E27FC236}">
                <a16:creationId xmlns:a16="http://schemas.microsoft.com/office/drawing/2014/main" id="{E4CDC409-11DF-3137-6291-7351B1868297}"/>
              </a:ext>
            </a:extLst>
          </p:cNvPr>
          <p:cNvSpPr/>
          <p:nvPr/>
        </p:nvSpPr>
        <p:spPr>
          <a:xfrm>
            <a:off x="1519710" y="494025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4102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576541"/>
            <a:ext cx="3507860" cy="5298637"/>
          </a:xfrm>
          <a:prstGeom prst="rect">
            <a:avLst/>
          </a:prstGeom>
        </p:spPr>
      </p:pic>
      <p:sp>
        <p:nvSpPr>
          <p:cNvPr id="9" name="Rounded Rectangular Callout 8"/>
          <p:cNvSpPr/>
          <p:nvPr/>
        </p:nvSpPr>
        <p:spPr>
          <a:xfrm>
            <a:off x="2016368" y="2428489"/>
            <a:ext cx="1746739" cy="61021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Play-On!</a:t>
            </a:r>
          </a:p>
        </p:txBody>
      </p:sp>
      <p:sp>
        <p:nvSpPr>
          <p:cNvPr id="2" name="Title 1">
            <a:extLst>
              <a:ext uri="{FF2B5EF4-FFF2-40B4-BE49-F238E27FC236}">
                <a16:creationId xmlns:a16="http://schemas.microsoft.com/office/drawing/2014/main" id="{1BDFBEDC-87DA-3BC2-60A2-D4D67CD3611F}"/>
              </a:ext>
            </a:extLst>
          </p:cNvPr>
          <p:cNvSpPr>
            <a:spLocks noGrp="1"/>
          </p:cNvSpPr>
          <p:nvPr>
            <p:ph type="title"/>
          </p:nvPr>
        </p:nvSpPr>
        <p:spPr/>
        <p:txBody>
          <a:bodyPr/>
          <a:lstStyle/>
          <a:p>
            <a:r>
              <a:rPr lang="en-US" dirty="0"/>
              <a:t>PLAY-ON</a:t>
            </a:r>
          </a:p>
        </p:txBody>
      </p:sp>
      <p:pic>
        <p:nvPicPr>
          <p:cNvPr id="3" name="Picture 2">
            <a:extLst>
              <a:ext uri="{FF2B5EF4-FFF2-40B4-BE49-F238E27FC236}">
                <a16:creationId xmlns:a16="http://schemas.microsoft.com/office/drawing/2014/main" id="{18C4B481-3EFE-CBFC-C841-1810A8256F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BFBDB41-AD6E-FEC3-81BF-8AA0CF62D4C7}"/>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KEEP THEM SHORT</a:t>
            </a:r>
          </a:p>
        </p:txBody>
      </p:sp>
      <p:sp>
        <p:nvSpPr>
          <p:cNvPr id="6" name="Speech Bubble: Rectangle with Corners Rounded 5">
            <a:extLst>
              <a:ext uri="{FF2B5EF4-FFF2-40B4-BE49-F238E27FC236}">
                <a16:creationId xmlns:a16="http://schemas.microsoft.com/office/drawing/2014/main" id="{CFD9B346-6146-18D5-6215-BEB6B2381A3B}"/>
              </a:ext>
            </a:extLst>
          </p:cNvPr>
          <p:cNvSpPr/>
          <p:nvPr/>
        </p:nvSpPr>
        <p:spPr>
          <a:xfrm>
            <a:off x="3403099" y="3914672"/>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712307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49206891"/>
              </p:ext>
            </p:extLst>
          </p:nvPr>
        </p:nvGraphicFramePr>
        <p:xfrm>
          <a:off x="1873087" y="980279"/>
          <a:ext cx="8721969" cy="3046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928" y="1576798"/>
            <a:ext cx="783171" cy="1182983"/>
          </a:xfrm>
          <a:prstGeom prst="rect">
            <a:avLst/>
          </a:prstGeom>
        </p:spPr>
      </p:pic>
      <p:graphicFrame>
        <p:nvGraphicFramePr>
          <p:cNvPr id="6" name="Diagram 5"/>
          <p:cNvGraphicFramePr/>
          <p:nvPr>
            <p:extLst>
              <p:ext uri="{D42A27DB-BD31-4B8C-83A1-F6EECF244321}">
                <p14:modId xmlns:p14="http://schemas.microsoft.com/office/powerpoint/2010/main" val="1577162153"/>
              </p:ext>
            </p:extLst>
          </p:nvPr>
        </p:nvGraphicFramePr>
        <p:xfrm>
          <a:off x="1875040" y="4189269"/>
          <a:ext cx="3892062" cy="24025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10" descr="A yellow sign with black text&#10;&#10;Description automatically generated with low confidence">
            <a:extLst>
              <a:ext uri="{FF2B5EF4-FFF2-40B4-BE49-F238E27FC236}">
                <a16:creationId xmlns:a16="http://schemas.microsoft.com/office/drawing/2014/main" id="{84E53B93-C779-46FB-BE46-CEAC5776B52C}"/>
              </a:ext>
            </a:extLst>
          </p:cNvPr>
          <p:cNvPicPr>
            <a:picLocks noChangeAspect="1"/>
          </p:cNvPicPr>
          <p:nvPr/>
        </p:nvPicPr>
        <p:blipFill>
          <a:blip r:embed="rId14"/>
          <a:stretch>
            <a:fillRect/>
          </a:stretch>
        </p:blipFill>
        <p:spPr>
          <a:xfrm>
            <a:off x="6385629" y="5813183"/>
            <a:ext cx="2029124" cy="941620"/>
          </a:xfrm>
          <a:prstGeom prst="rect">
            <a:avLst/>
          </a:prstGeom>
        </p:spPr>
      </p:pic>
      <p:sp>
        <p:nvSpPr>
          <p:cNvPr id="7" name="Title 6">
            <a:extLst>
              <a:ext uri="{FF2B5EF4-FFF2-40B4-BE49-F238E27FC236}">
                <a16:creationId xmlns:a16="http://schemas.microsoft.com/office/drawing/2014/main" id="{DBFDD071-C768-4D53-F170-960810365EA0}"/>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PLAY-ON PROCESS</a:t>
            </a:r>
          </a:p>
        </p:txBody>
      </p:sp>
      <p:grpSp>
        <p:nvGrpSpPr>
          <p:cNvPr id="10" name="Group 9">
            <a:extLst>
              <a:ext uri="{FF2B5EF4-FFF2-40B4-BE49-F238E27FC236}">
                <a16:creationId xmlns:a16="http://schemas.microsoft.com/office/drawing/2014/main" id="{9BD317C9-12CD-8EC7-2B65-F2053356E7A7}"/>
              </a:ext>
            </a:extLst>
          </p:cNvPr>
          <p:cNvGrpSpPr/>
          <p:nvPr/>
        </p:nvGrpSpPr>
        <p:grpSpPr>
          <a:xfrm>
            <a:off x="7608227" y="4189269"/>
            <a:ext cx="2986829" cy="2554065"/>
            <a:chOff x="7608227" y="4189269"/>
            <a:chExt cx="2986829" cy="2554065"/>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08227" y="4648006"/>
              <a:ext cx="2506177" cy="2095328"/>
            </a:xfrm>
            <a:prstGeom prst="rect">
              <a:avLst/>
            </a:prstGeom>
          </p:spPr>
        </p:pic>
        <p:sp>
          <p:nvSpPr>
            <p:cNvPr id="2" name="Rounded Rectangular Callout 8">
              <a:extLst>
                <a:ext uri="{FF2B5EF4-FFF2-40B4-BE49-F238E27FC236}">
                  <a16:creationId xmlns:a16="http://schemas.microsoft.com/office/drawing/2014/main" id="{9ED9CFC5-3BD8-B2F6-769D-C3A9680BED58}"/>
                </a:ext>
              </a:extLst>
            </p:cNvPr>
            <p:cNvSpPr/>
            <p:nvPr/>
          </p:nvSpPr>
          <p:spPr>
            <a:xfrm>
              <a:off x="9033281" y="4189269"/>
              <a:ext cx="1561775" cy="447268"/>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Play-Off!</a:t>
              </a:r>
            </a:p>
          </p:txBody>
        </p:sp>
      </p:grpSp>
    </p:spTree>
    <p:extLst>
      <p:ext uri="{BB962C8B-B14F-4D97-AF65-F5344CB8AC3E}">
        <p14:creationId xmlns:p14="http://schemas.microsoft.com/office/powerpoint/2010/main" val="28044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graphicEl>
                                              <a:dgm id="{F7F81EB4-719F-4EB6-A836-E4FD7962F4C2}"/>
                                            </p:graphicEl>
                                          </p:spTgt>
                                        </p:tgtEl>
                                        <p:attrNameLst>
                                          <p:attrName>style.visibility</p:attrName>
                                        </p:attrNameLst>
                                      </p:cBhvr>
                                      <p:to>
                                        <p:strVal val="visible"/>
                                      </p:to>
                                    </p:set>
                                    <p:animEffect transition="in" filter="wipe(up)">
                                      <p:cBhvr>
                                        <p:cTn id="7" dur="500"/>
                                        <p:tgtEl>
                                          <p:spTgt spid="4">
                                            <p:graphicEl>
                                              <a:dgm id="{F7F81EB4-719F-4EB6-A836-E4FD7962F4C2}"/>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graphicEl>
                                              <a:dgm id="{70072ADE-92AB-41AE-AB65-42CEC6ECFB73}"/>
                                            </p:graphicEl>
                                          </p:spTgt>
                                        </p:tgtEl>
                                        <p:attrNameLst>
                                          <p:attrName>style.visibility</p:attrName>
                                        </p:attrNameLst>
                                      </p:cBhvr>
                                      <p:to>
                                        <p:strVal val="visible"/>
                                      </p:to>
                                    </p:set>
                                    <p:animEffect transition="in" filter="wipe(up)">
                                      <p:cBhvr>
                                        <p:cTn id="10" dur="500"/>
                                        <p:tgtEl>
                                          <p:spTgt spid="4">
                                            <p:graphicEl>
                                              <a:dgm id="{70072ADE-92AB-41AE-AB65-42CEC6ECFB7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44464480-64E5-4BF2-AA9E-9F29FD4D25C5}"/>
                                            </p:graphicEl>
                                          </p:spTgt>
                                        </p:tgtEl>
                                        <p:attrNameLst>
                                          <p:attrName>style.visibility</p:attrName>
                                        </p:attrNameLst>
                                      </p:cBhvr>
                                      <p:to>
                                        <p:strVal val="visible"/>
                                      </p:to>
                                    </p:set>
                                    <p:animEffect transition="in" filter="wipe(up)">
                                      <p:cBhvr>
                                        <p:cTn id="15" dur="500"/>
                                        <p:tgtEl>
                                          <p:spTgt spid="4">
                                            <p:graphicEl>
                                              <a:dgm id="{44464480-64E5-4BF2-AA9E-9F29FD4D25C5}"/>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753CEB40-E8A0-43DB-A450-E6F9EC2BA968}"/>
                                            </p:graphicEl>
                                          </p:spTgt>
                                        </p:tgtEl>
                                        <p:attrNameLst>
                                          <p:attrName>style.visibility</p:attrName>
                                        </p:attrNameLst>
                                      </p:cBhvr>
                                      <p:to>
                                        <p:strVal val="visible"/>
                                      </p:to>
                                    </p:set>
                                    <p:animEffect transition="in" filter="wipe(up)">
                                      <p:cBhvr>
                                        <p:cTn id="18" dur="500"/>
                                        <p:tgtEl>
                                          <p:spTgt spid="4">
                                            <p:graphicEl>
                                              <a:dgm id="{753CEB40-E8A0-43DB-A450-E6F9EC2BA968}"/>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F379D984-B635-4BED-9820-D5768F4FA6EC}"/>
                                            </p:graphicEl>
                                          </p:spTgt>
                                        </p:tgtEl>
                                        <p:attrNameLst>
                                          <p:attrName>style.visibility</p:attrName>
                                        </p:attrNameLst>
                                      </p:cBhvr>
                                      <p:to>
                                        <p:strVal val="visible"/>
                                      </p:to>
                                    </p:set>
                                    <p:animEffect transition="in" filter="wipe(up)">
                                      <p:cBhvr>
                                        <p:cTn id="21" dur="500"/>
                                        <p:tgtEl>
                                          <p:spTgt spid="4">
                                            <p:graphicEl>
                                              <a:dgm id="{F379D984-B635-4BED-9820-D5768F4FA6EC}"/>
                                            </p:graphic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
                                            <p:graphicEl>
                                              <a:dgm id="{A426C820-D634-4AF6-A19D-956289B90F5C}"/>
                                            </p:graphicEl>
                                          </p:spTgt>
                                        </p:tgtEl>
                                        <p:attrNameLst>
                                          <p:attrName>style.visibility</p:attrName>
                                        </p:attrNameLst>
                                      </p:cBhvr>
                                      <p:to>
                                        <p:strVal val="visible"/>
                                      </p:to>
                                    </p:set>
                                    <p:animEffect transition="in" filter="wipe(up)">
                                      <p:cBhvr>
                                        <p:cTn id="30" dur="500"/>
                                        <p:tgtEl>
                                          <p:spTgt spid="4">
                                            <p:graphicEl>
                                              <a:dgm id="{A426C820-D634-4AF6-A19D-956289B90F5C}"/>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
                                            <p:graphicEl>
                                              <a:dgm id="{82E9F85A-BA3B-4161-9696-13120ACFAFC9}"/>
                                            </p:graphicEl>
                                          </p:spTgt>
                                        </p:tgtEl>
                                        <p:attrNameLst>
                                          <p:attrName>style.visibility</p:attrName>
                                        </p:attrNameLst>
                                      </p:cBhvr>
                                      <p:to>
                                        <p:strVal val="visible"/>
                                      </p:to>
                                    </p:set>
                                    <p:animEffect transition="in" filter="wipe(up)">
                                      <p:cBhvr>
                                        <p:cTn id="33" dur="500"/>
                                        <p:tgtEl>
                                          <p:spTgt spid="4">
                                            <p:graphicEl>
                                              <a:dgm id="{82E9F85A-BA3B-4161-9696-13120ACFAFC9}"/>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
                                            <p:graphicEl>
                                              <a:dgm id="{F53E4ACD-197A-4E07-8CAC-E0A33A274FB4}"/>
                                            </p:graphicEl>
                                          </p:spTgt>
                                        </p:tgtEl>
                                        <p:attrNameLst>
                                          <p:attrName>style.visibility</p:attrName>
                                        </p:attrNameLst>
                                      </p:cBhvr>
                                      <p:to>
                                        <p:strVal val="visible"/>
                                      </p:to>
                                    </p:set>
                                    <p:animEffect transition="in" filter="wipe(up)">
                                      <p:cBhvr>
                                        <p:cTn id="36" dur="500"/>
                                        <p:tgtEl>
                                          <p:spTgt spid="4">
                                            <p:graphicEl>
                                              <a:dgm id="{F53E4ACD-197A-4E07-8CAC-E0A33A274FB4}"/>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graphicEl>
                                              <a:dgm id="{102FF301-9942-493E-A68D-5048BA558468}"/>
                                            </p:graphicEl>
                                          </p:spTgt>
                                        </p:tgtEl>
                                        <p:attrNameLst>
                                          <p:attrName>style.visibility</p:attrName>
                                        </p:attrNameLst>
                                      </p:cBhvr>
                                      <p:to>
                                        <p:strVal val="visible"/>
                                      </p:to>
                                    </p:set>
                                    <p:animEffect transition="in" filter="barn(inVertical)">
                                      <p:cBhvr>
                                        <p:cTn id="41" dur="500"/>
                                        <p:tgtEl>
                                          <p:spTgt spid="6">
                                            <p:graphicEl>
                                              <a:dgm id="{102FF301-9942-493E-A68D-5048BA558468}"/>
                                            </p:graphic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
                                            <p:graphicEl>
                                              <a:dgm id="{018BD695-3059-4E06-A68A-36C4B27EF80C}"/>
                                            </p:graphicEl>
                                          </p:spTgt>
                                        </p:tgtEl>
                                        <p:attrNameLst>
                                          <p:attrName>style.visibility</p:attrName>
                                        </p:attrNameLst>
                                      </p:cBhvr>
                                      <p:to>
                                        <p:strVal val="visible"/>
                                      </p:to>
                                    </p:set>
                                    <p:animEffect transition="in" filter="barn(inVertical)">
                                      <p:cBhvr>
                                        <p:cTn id="44" dur="500"/>
                                        <p:tgtEl>
                                          <p:spTgt spid="6">
                                            <p:graphicEl>
                                              <a:dgm id="{018BD695-3059-4E06-A68A-36C4B27EF80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graphicEl>
                                              <a:dgm id="{AA4B5F84-C728-42B9-AD6B-B4219AD7E5E7}"/>
                                            </p:graphicEl>
                                          </p:spTgt>
                                        </p:tgtEl>
                                        <p:attrNameLst>
                                          <p:attrName>style.visibility</p:attrName>
                                        </p:attrNameLst>
                                      </p:cBhvr>
                                      <p:to>
                                        <p:strVal val="visible"/>
                                      </p:to>
                                    </p:set>
                                    <p:animEffect transition="in" filter="barn(inVertical)">
                                      <p:cBhvr>
                                        <p:cTn id="49" dur="500"/>
                                        <p:tgtEl>
                                          <p:spTgt spid="6">
                                            <p:graphicEl>
                                              <a:dgm id="{AA4B5F84-C728-42B9-AD6B-B4219AD7E5E7}"/>
                                            </p:graphic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
                                            <p:graphicEl>
                                              <a:dgm id="{DFD8FF0D-13A0-473D-9E3B-0BBF6C9D7758}"/>
                                            </p:graphicEl>
                                          </p:spTgt>
                                        </p:tgtEl>
                                        <p:attrNameLst>
                                          <p:attrName>style.visibility</p:attrName>
                                        </p:attrNameLst>
                                      </p:cBhvr>
                                      <p:to>
                                        <p:strVal val="visible"/>
                                      </p:to>
                                    </p:set>
                                    <p:animEffect transition="in" filter="barn(inVertical)">
                                      <p:cBhvr>
                                        <p:cTn id="52" dur="500"/>
                                        <p:tgtEl>
                                          <p:spTgt spid="6">
                                            <p:graphicEl>
                                              <a:dgm id="{DFD8FF0D-13A0-473D-9E3B-0BBF6C9D775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graphicEl>
                                              <a:dgm id="{5A27B292-ED0B-4D8C-A6CC-E95DD3C93615}"/>
                                            </p:graphicEl>
                                          </p:spTgt>
                                        </p:tgtEl>
                                        <p:attrNameLst>
                                          <p:attrName>style.visibility</p:attrName>
                                        </p:attrNameLst>
                                      </p:cBhvr>
                                      <p:to>
                                        <p:strVal val="visible"/>
                                      </p:to>
                                    </p:set>
                                    <p:animEffect transition="in" filter="barn(inVertical)">
                                      <p:cBhvr>
                                        <p:cTn id="57" dur="500"/>
                                        <p:tgtEl>
                                          <p:spTgt spid="6">
                                            <p:graphicEl>
                                              <a:dgm id="{5A27B292-ED0B-4D8C-A6CC-E95DD3C93615}"/>
                                            </p:graphicEl>
                                          </p:spTgt>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graphicEl>
                                              <a:dgm id="{0BD69F01-541D-4683-8335-D50B198D9151}"/>
                                            </p:graphicEl>
                                          </p:spTgt>
                                        </p:tgtEl>
                                        <p:attrNameLst>
                                          <p:attrName>style.visibility</p:attrName>
                                        </p:attrNameLst>
                                      </p:cBhvr>
                                      <p:to>
                                        <p:strVal val="visible"/>
                                      </p:to>
                                    </p:set>
                                    <p:animEffect transition="in" filter="barn(inVertical)">
                                      <p:cBhvr>
                                        <p:cTn id="60" dur="500"/>
                                        <p:tgtEl>
                                          <p:spTgt spid="6">
                                            <p:graphicEl>
                                              <a:dgm id="{0BD69F01-541D-4683-8335-D50B198D915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graphicEl>
                                              <a:dgm id="{CBEB8DEA-E51A-4316-8454-56D532E3D3E0}"/>
                                            </p:graphicEl>
                                          </p:spTgt>
                                        </p:tgtEl>
                                        <p:attrNameLst>
                                          <p:attrName>style.visibility</p:attrName>
                                        </p:attrNameLst>
                                      </p:cBhvr>
                                      <p:to>
                                        <p:strVal val="visible"/>
                                      </p:to>
                                    </p:set>
                                    <p:animEffect transition="in" filter="wipe(up)">
                                      <p:cBhvr>
                                        <p:cTn id="65" dur="500"/>
                                        <p:tgtEl>
                                          <p:spTgt spid="4">
                                            <p:graphicEl>
                                              <a:dgm id="{CBEB8DEA-E51A-4316-8454-56D532E3D3E0}"/>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
                                            <p:graphicEl>
                                              <a:dgm id="{F9954855-31C5-46A6-A1FD-F99093B3F490}"/>
                                            </p:graphicEl>
                                          </p:spTgt>
                                        </p:tgtEl>
                                        <p:attrNameLst>
                                          <p:attrName>style.visibility</p:attrName>
                                        </p:attrNameLst>
                                      </p:cBhvr>
                                      <p:to>
                                        <p:strVal val="visible"/>
                                      </p:to>
                                    </p:set>
                                    <p:animEffect transition="in" filter="wipe(up)">
                                      <p:cBhvr>
                                        <p:cTn id="68" dur="500"/>
                                        <p:tgtEl>
                                          <p:spTgt spid="4">
                                            <p:graphicEl>
                                              <a:dgm id="{F9954855-31C5-46A6-A1FD-F99093B3F490}"/>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
                                            <p:graphicEl>
                                              <a:dgm id="{08F6F7E7-8B05-4B4D-B76D-F772828A3CD2}"/>
                                            </p:graphicEl>
                                          </p:spTgt>
                                        </p:tgtEl>
                                        <p:attrNameLst>
                                          <p:attrName>style.visibility</p:attrName>
                                        </p:attrNameLst>
                                      </p:cBhvr>
                                      <p:to>
                                        <p:strVal val="visible"/>
                                      </p:to>
                                    </p:set>
                                    <p:animEffect transition="in" filter="wipe(up)">
                                      <p:cBhvr>
                                        <p:cTn id="71" dur="500"/>
                                        <p:tgtEl>
                                          <p:spTgt spid="4">
                                            <p:graphicEl>
                                              <a:dgm id="{08F6F7E7-8B05-4B4D-B76D-F772828A3CD2}"/>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oose_Ball_Interference_Play_On_Greg Hite">
            <a:hlinkClick r:id="" action="ppaction://media"/>
            <a:extLst>
              <a:ext uri="{FF2B5EF4-FFF2-40B4-BE49-F238E27FC236}">
                <a16:creationId xmlns:a16="http://schemas.microsoft.com/office/drawing/2014/main" id="{EF4269BB-087D-D3EC-B993-EC103387D6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FDD756C3-0829-1D81-D75F-E42F2BA4AEE0}"/>
              </a:ext>
            </a:extLst>
          </p:cNvPr>
          <p:cNvSpPr>
            <a:spLocks noGrp="1"/>
          </p:cNvSpPr>
          <p:nvPr>
            <p:ph type="title"/>
          </p:nvPr>
        </p:nvSpPr>
        <p:spPr>
          <a:xfrm>
            <a:off x="266700" y="279400"/>
            <a:ext cx="10515600" cy="758825"/>
          </a:xfrm>
        </p:spPr>
        <p:txBody>
          <a:bodyPr/>
          <a:lstStyle/>
          <a:p>
            <a:r>
              <a:rPr lang="en-US" dirty="0"/>
              <a:t>PLAY-ON VIDEO</a:t>
            </a:r>
          </a:p>
        </p:txBody>
      </p:sp>
      <p:pic>
        <p:nvPicPr>
          <p:cNvPr id="9" name="Picture 8" descr="Logo, company name&#10;&#10;Description automatically generated">
            <a:extLst>
              <a:ext uri="{FF2B5EF4-FFF2-40B4-BE49-F238E27FC236}">
                <a16:creationId xmlns:a16="http://schemas.microsoft.com/office/drawing/2014/main" id="{6602EE4F-3242-BE95-505A-0EA30CB2F0E4}"/>
              </a:ext>
            </a:extLst>
          </p:cNvPr>
          <p:cNvPicPr>
            <a:picLocks noChangeAspect="1"/>
          </p:cNvPicPr>
          <p:nvPr/>
        </p:nvPicPr>
        <p:blipFill>
          <a:blip r:embed="rId6"/>
          <a:stretch>
            <a:fillRect/>
          </a:stretch>
        </p:blipFill>
        <p:spPr>
          <a:xfrm>
            <a:off x="9159631" y="5182364"/>
            <a:ext cx="1508369" cy="1508369"/>
          </a:xfrm>
          <a:prstGeom prst="rect">
            <a:avLst/>
          </a:prstGeom>
        </p:spPr>
      </p:pic>
      <p:sp>
        <p:nvSpPr>
          <p:cNvPr id="10" name="TextBox 9">
            <a:extLst>
              <a:ext uri="{FF2B5EF4-FFF2-40B4-BE49-F238E27FC236}">
                <a16:creationId xmlns:a16="http://schemas.microsoft.com/office/drawing/2014/main" id="{D6603155-1B00-FB7F-358D-4C38558B001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LOOSE BALL INTERFERENCE</a:t>
            </a:r>
          </a:p>
        </p:txBody>
      </p:sp>
    </p:spTree>
    <p:extLst>
      <p:ext uri="{BB962C8B-B14F-4D97-AF65-F5344CB8AC3E}">
        <p14:creationId xmlns:p14="http://schemas.microsoft.com/office/powerpoint/2010/main" val="27130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ign with black text&#10;&#10;Description automatically generated with low confidence">
            <a:extLst>
              <a:ext uri="{FF2B5EF4-FFF2-40B4-BE49-F238E27FC236}">
                <a16:creationId xmlns:a16="http://schemas.microsoft.com/office/drawing/2014/main" id="{F48C7D1A-AE98-4EB2-8F0A-6050889EFC36}"/>
              </a:ext>
            </a:extLst>
          </p:cNvPr>
          <p:cNvPicPr>
            <a:picLocks noChangeAspect="1"/>
          </p:cNvPicPr>
          <p:nvPr/>
        </p:nvPicPr>
        <p:blipFill>
          <a:blip r:embed="rId3"/>
          <a:stretch>
            <a:fillRect/>
          </a:stretch>
        </p:blipFill>
        <p:spPr>
          <a:xfrm>
            <a:off x="1972696" y="5415469"/>
            <a:ext cx="2798307" cy="1298561"/>
          </a:xfrm>
          <a:prstGeom prst="rect">
            <a:avLst/>
          </a:prstGeom>
        </p:spPr>
      </p:pic>
      <p:sp>
        <p:nvSpPr>
          <p:cNvPr id="7" name="Title 6">
            <a:extLst>
              <a:ext uri="{FF2B5EF4-FFF2-40B4-BE49-F238E27FC236}">
                <a16:creationId xmlns:a16="http://schemas.microsoft.com/office/drawing/2014/main" id="{0F367134-6381-65DA-C0D6-F52AFD96140E}"/>
              </a:ext>
            </a:extLst>
          </p:cNvPr>
          <p:cNvSpPr>
            <a:spLocks noGrp="1"/>
          </p:cNvSpPr>
          <p:nvPr>
            <p:ph type="title"/>
          </p:nvPr>
        </p:nvSpPr>
        <p:spPr/>
        <p:txBody>
          <a:bodyPr/>
          <a:lstStyle/>
          <a:p>
            <a:r>
              <a:rPr lang="en-US" dirty="0"/>
              <a:t>TECHNICAL FOUL DRILL</a:t>
            </a:r>
          </a:p>
        </p:txBody>
      </p:sp>
      <p:pic>
        <p:nvPicPr>
          <p:cNvPr id="8" name="Picture 7" descr="A picture containing person, outdoor, player, sport&#10;&#10;Description automatically generated">
            <a:extLst>
              <a:ext uri="{FF2B5EF4-FFF2-40B4-BE49-F238E27FC236}">
                <a16:creationId xmlns:a16="http://schemas.microsoft.com/office/drawing/2014/main" id="{442B24F8-FA54-786C-3FF8-A845CE7B97F5}"/>
              </a:ext>
            </a:extLst>
          </p:cNvPr>
          <p:cNvPicPr>
            <a:picLocks noChangeAspect="1"/>
          </p:cNvPicPr>
          <p:nvPr/>
        </p:nvPicPr>
        <p:blipFill rotWithShape="1">
          <a:blip r:embed="rId4"/>
          <a:srcRect l="1443" r="24666" b="-2"/>
          <a:stretch/>
        </p:blipFill>
        <p:spPr>
          <a:xfrm>
            <a:off x="5390147" y="10"/>
            <a:ext cx="680185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Content Placeholder 3">
            <a:extLst>
              <a:ext uri="{FF2B5EF4-FFF2-40B4-BE49-F238E27FC236}">
                <a16:creationId xmlns:a16="http://schemas.microsoft.com/office/drawing/2014/main" id="{DCB46239-3F7F-F74D-536A-D302E72AF30E}"/>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Push w/Possession</a:t>
            </a:r>
          </a:p>
          <a:p>
            <a:pPr>
              <a:spcBef>
                <a:spcPts val="600"/>
              </a:spcBef>
            </a:pPr>
            <a:r>
              <a:rPr lang="en-US" sz="2400" dirty="0">
                <a:latin typeface="Acumin Pro" panose="020B0504020202020204" pitchFamily="34" charset="0"/>
              </a:rPr>
              <a:t>Holding</a:t>
            </a:r>
          </a:p>
          <a:p>
            <a:pPr>
              <a:spcBef>
                <a:spcPts val="600"/>
              </a:spcBef>
            </a:pPr>
            <a:r>
              <a:rPr lang="en-US" sz="2400" dirty="0">
                <a:latin typeface="Acumin Pro" panose="020B0504020202020204" pitchFamily="34" charset="0"/>
              </a:rPr>
              <a:t>Offside</a:t>
            </a:r>
          </a:p>
          <a:p>
            <a:pPr>
              <a:spcBef>
                <a:spcPts val="600"/>
              </a:spcBef>
            </a:pPr>
            <a:r>
              <a:rPr lang="en-US" sz="2400" dirty="0">
                <a:latin typeface="Acumin Pro" panose="020B0504020202020204" pitchFamily="34" charset="0"/>
              </a:rPr>
              <a:t>Illegal Procedure</a:t>
            </a:r>
          </a:p>
          <a:p>
            <a:pPr>
              <a:spcBef>
                <a:spcPts val="600"/>
              </a:spcBef>
            </a:pPr>
            <a:r>
              <a:rPr lang="en-US" sz="2400" dirty="0">
                <a:latin typeface="Acumin Pro" panose="020B0504020202020204" pitchFamily="34" charset="0"/>
              </a:rPr>
              <a:t>Conduct Foul</a:t>
            </a:r>
          </a:p>
          <a:p>
            <a:pPr>
              <a:spcBef>
                <a:spcPts val="600"/>
              </a:spcBef>
            </a:pPr>
            <a:r>
              <a:rPr lang="en-US" sz="2400" dirty="0">
                <a:latin typeface="Acumin Pro" panose="020B0504020202020204" pitchFamily="34" charset="0"/>
              </a:rPr>
              <a:t>Interference</a:t>
            </a:r>
          </a:p>
        </p:txBody>
      </p:sp>
      <p:sp>
        <p:nvSpPr>
          <p:cNvPr id="10" name="TextBox 9">
            <a:extLst>
              <a:ext uri="{FF2B5EF4-FFF2-40B4-BE49-F238E27FC236}">
                <a16:creationId xmlns:a16="http://schemas.microsoft.com/office/drawing/2014/main" id="{6289EDF7-9383-A501-F3B0-D2D7853EB036}"/>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DEMONSTRATE THE SIGNALS</a:t>
            </a:r>
          </a:p>
        </p:txBody>
      </p:sp>
    </p:spTree>
    <p:extLst>
      <p:ext uri="{BB962C8B-B14F-4D97-AF65-F5344CB8AC3E}">
        <p14:creationId xmlns:p14="http://schemas.microsoft.com/office/powerpoint/2010/main" val="199489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6A417-E061-5EC3-9505-CD63BD6804E6}"/>
              </a:ext>
            </a:extLst>
          </p:cNvPr>
          <p:cNvSpPr txBox="1">
            <a:spLocks/>
          </p:cNvSpPr>
          <p:nvPr/>
        </p:nvSpPr>
        <p:spPr>
          <a:xfrm>
            <a:off x="433533" y="1397000"/>
            <a:ext cx="1076960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a:extLst>
              <a:ext uri="{FF2B5EF4-FFF2-40B4-BE49-F238E27FC236}">
                <a16:creationId xmlns:a16="http://schemas.microsoft.com/office/drawing/2014/main" id="{572F4A5D-2620-92A9-AA3D-7F75924DF536}"/>
              </a:ext>
            </a:extLst>
          </p:cNvPr>
          <p:cNvSpPr txBox="1">
            <a:spLocks/>
          </p:cNvSpPr>
          <p:nvPr/>
        </p:nvSpPr>
        <p:spPr>
          <a:xfrm>
            <a:off x="355600" y="1317615"/>
            <a:ext cx="3899877"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Take Your Time</a:t>
            </a:r>
          </a:p>
          <a:p>
            <a:pPr lvl="1"/>
            <a:r>
              <a:rPr lang="en-US" dirty="0">
                <a:latin typeface="Acumin Pro" panose="020B0504020202020204" pitchFamily="34" charset="0"/>
              </a:rPr>
              <a:t>Clock stops when you blow whistle</a:t>
            </a:r>
          </a:p>
          <a:p>
            <a:r>
              <a:rPr lang="en-US" sz="2400" dirty="0">
                <a:latin typeface="Acumin Pro" panose="020B0504020202020204" pitchFamily="34" charset="0"/>
              </a:rPr>
              <a:t>Understand the Mistake</a:t>
            </a:r>
          </a:p>
          <a:p>
            <a:pPr lvl="1"/>
            <a:r>
              <a:rPr lang="en-US" dirty="0">
                <a:latin typeface="Acumin Pro" panose="020B0504020202020204" pitchFamily="34" charset="0"/>
              </a:rPr>
              <a:t>What happened?</a:t>
            </a:r>
          </a:p>
          <a:p>
            <a:r>
              <a:rPr lang="en-US" sz="2400" dirty="0">
                <a:latin typeface="Acumin Pro" panose="020B0504020202020204" pitchFamily="34" charset="0"/>
              </a:rPr>
              <a:t>Inform Everyone of Error AND Correction</a:t>
            </a:r>
          </a:p>
          <a:p>
            <a:r>
              <a:rPr lang="en-US" sz="2400" dirty="0">
                <a:latin typeface="Acumin Pro" panose="020B0504020202020204" pitchFamily="34" charset="0"/>
              </a:rPr>
              <a:t>Give teams time to sub personnel</a:t>
            </a:r>
          </a:p>
          <a:p>
            <a:pPr lvl="1"/>
            <a:r>
              <a:rPr lang="en-US" dirty="0">
                <a:latin typeface="Acumin Pro" panose="020B0504020202020204" pitchFamily="34" charset="0"/>
              </a:rPr>
              <a:t>Do not advantage a team by restarting too fast.</a:t>
            </a:r>
          </a:p>
        </p:txBody>
      </p:sp>
      <p:sp>
        <p:nvSpPr>
          <p:cNvPr id="2" name="Title 4">
            <a:extLst>
              <a:ext uri="{FF2B5EF4-FFF2-40B4-BE49-F238E27FC236}">
                <a16:creationId xmlns:a16="http://schemas.microsoft.com/office/drawing/2014/main" id="{920815A2-B871-6FF9-0A08-BBA774EA855D}"/>
              </a:ext>
            </a:extLst>
          </p:cNvPr>
          <p:cNvSpPr>
            <a:spLocks noGrp="1"/>
          </p:cNvSpPr>
          <p:nvPr>
            <p:ph type="title"/>
          </p:nvPr>
        </p:nvSpPr>
        <p:spPr>
          <a:xfrm>
            <a:off x="266700" y="279400"/>
            <a:ext cx="10515600" cy="758825"/>
          </a:xfrm>
        </p:spPr>
        <p:txBody>
          <a:bodyPr/>
          <a:lstStyle/>
          <a:p>
            <a:r>
              <a:rPr lang="en-US" dirty="0"/>
              <a:t>CORRECTION OF ERRORS</a:t>
            </a:r>
          </a:p>
        </p:txBody>
      </p:sp>
      <p:sp>
        <p:nvSpPr>
          <p:cNvPr id="3" name="TextBox 2">
            <a:extLst>
              <a:ext uri="{FF2B5EF4-FFF2-40B4-BE49-F238E27FC236}">
                <a16:creationId xmlns:a16="http://schemas.microsoft.com/office/drawing/2014/main" id="{7A583A89-E406-AAF4-58DF-525A71958D7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WE ALL MAKE MISTAKES</a:t>
            </a:r>
          </a:p>
        </p:txBody>
      </p:sp>
      <p:pic>
        <p:nvPicPr>
          <p:cNvPr id="4" name="Picture 4">
            <a:extLst>
              <a:ext uri="{FF2B5EF4-FFF2-40B4-BE49-F238E27FC236}">
                <a16:creationId xmlns:a16="http://schemas.microsoft.com/office/drawing/2014/main" id="{BCECA807-5F8B-0EA6-1E8D-D33F56C71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9262" y="10"/>
            <a:ext cx="784273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6A417-E061-5EC3-9505-CD63BD6804E6}"/>
              </a:ext>
            </a:extLst>
          </p:cNvPr>
          <p:cNvSpPr txBox="1">
            <a:spLocks/>
          </p:cNvSpPr>
          <p:nvPr/>
        </p:nvSpPr>
        <p:spPr>
          <a:xfrm>
            <a:off x="433533" y="1397000"/>
            <a:ext cx="1076960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Content Placeholder 2">
            <a:extLst>
              <a:ext uri="{FF2B5EF4-FFF2-40B4-BE49-F238E27FC236}">
                <a16:creationId xmlns:a16="http://schemas.microsoft.com/office/drawing/2014/main" id="{572F4A5D-2620-92A9-AA3D-7F75924DF536}"/>
              </a:ext>
            </a:extLst>
          </p:cNvPr>
          <p:cNvSpPr txBox="1">
            <a:spLocks/>
          </p:cNvSpPr>
          <p:nvPr/>
        </p:nvSpPr>
        <p:spPr>
          <a:xfrm>
            <a:off x="322202" y="1322967"/>
            <a:ext cx="4062229" cy="32902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dirty="0">
                <a:latin typeface="Obvia Wide Medium" panose="020B0604020202020204" charset="0"/>
                <a:cs typeface="Obvia Wide Medium" panose="020B0604020202020204" charset="0"/>
              </a:rPr>
              <a:t>Starting 2023 Youth all fouls served full time</a:t>
            </a:r>
          </a:p>
          <a:p>
            <a:pPr marL="182880" indent="-182880">
              <a:spcBef>
                <a:spcPts val="600"/>
              </a:spcBef>
            </a:pPr>
            <a:r>
              <a:rPr lang="en-US" sz="2400" dirty="0">
                <a:latin typeface="Obvia Wide Medium" panose="020B0604020202020204" charset="0"/>
                <a:cs typeface="Obvia Wide Medium" panose="020B0604020202020204" charset="0"/>
              </a:rPr>
              <a:t>Rationale</a:t>
            </a:r>
          </a:p>
          <a:p>
            <a:pPr marL="640080" lvl="2" indent="-182880">
              <a:spcBef>
                <a:spcPts val="600"/>
              </a:spcBef>
            </a:pPr>
            <a:r>
              <a:rPr lang="en-US" dirty="0">
                <a:latin typeface="Obvia Wide Medium" panose="020B0604020202020204" charset="0"/>
                <a:cs typeface="Obvia Wide Medium" panose="020B0604020202020204" charset="0"/>
              </a:rPr>
              <a:t>Increases the impact of penalties called, ensuring commitment to safe and legal play</a:t>
            </a:r>
          </a:p>
          <a:p>
            <a:pPr marL="640080" lvl="2" indent="-182880">
              <a:spcBef>
                <a:spcPts val="600"/>
              </a:spcBef>
            </a:pPr>
            <a:r>
              <a:rPr lang="en-US" dirty="0">
                <a:latin typeface="Obvia Wide Medium" panose="020B0604020202020204" charset="0"/>
                <a:cs typeface="Obvia Wide Medium" panose="020B0604020202020204" charset="0"/>
              </a:rPr>
              <a:t>Eases penalty administration for officials and table personnel.</a:t>
            </a:r>
          </a:p>
        </p:txBody>
      </p:sp>
      <p:sp>
        <p:nvSpPr>
          <p:cNvPr id="2" name="Title 1">
            <a:extLst>
              <a:ext uri="{FF2B5EF4-FFF2-40B4-BE49-F238E27FC236}">
                <a16:creationId xmlns:a16="http://schemas.microsoft.com/office/drawing/2014/main" id="{ECD4703F-728F-2EBB-CC67-ACEA1109B159}"/>
              </a:ext>
            </a:extLst>
          </p:cNvPr>
          <p:cNvSpPr>
            <a:spLocks noGrp="1"/>
          </p:cNvSpPr>
          <p:nvPr>
            <p:ph type="title"/>
          </p:nvPr>
        </p:nvSpPr>
        <p:spPr/>
        <p:txBody>
          <a:bodyPr/>
          <a:lstStyle/>
          <a:p>
            <a:r>
              <a:rPr lang="en-US" dirty="0"/>
              <a:t>2023 RULES CHANGES</a:t>
            </a:r>
          </a:p>
        </p:txBody>
      </p:sp>
      <p:sp>
        <p:nvSpPr>
          <p:cNvPr id="3" name="AutoShape 2">
            <a:extLst>
              <a:ext uri="{FF2B5EF4-FFF2-40B4-BE49-F238E27FC236}">
                <a16:creationId xmlns:a16="http://schemas.microsoft.com/office/drawing/2014/main" id="{FF863ED1-807A-0645-512E-5043EFA20E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4EC4595-5F8C-B2F8-5E6F-6E3AB25F9D4E}"/>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YOUTH RULES ONLY</a:t>
            </a:r>
          </a:p>
        </p:txBody>
      </p:sp>
      <p:pic>
        <p:nvPicPr>
          <p:cNvPr id="10" name="Picture 9" descr="A group of men playing hockey&#10;&#10;Description automatically generated with low confidence">
            <a:extLst>
              <a:ext uri="{FF2B5EF4-FFF2-40B4-BE49-F238E27FC236}">
                <a16:creationId xmlns:a16="http://schemas.microsoft.com/office/drawing/2014/main" id="{AE3BFDED-9DBF-0066-B1D4-CBEC1D0F020F}"/>
              </a:ext>
            </a:extLst>
          </p:cNvPr>
          <p:cNvPicPr>
            <a:picLocks noChangeAspect="1"/>
          </p:cNvPicPr>
          <p:nvPr/>
        </p:nvPicPr>
        <p:blipFill rotWithShape="1">
          <a:blip r:embed="rId3"/>
          <a:srcRect l="2291" r="35954"/>
          <a:stretch/>
        </p:blipFill>
        <p:spPr>
          <a:xfrm>
            <a:off x="4662892" y="-27344"/>
            <a:ext cx="752910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descr="A picture containing light&#10;&#10;Description automatically generated">
            <a:extLst>
              <a:ext uri="{FF2B5EF4-FFF2-40B4-BE49-F238E27FC236}">
                <a16:creationId xmlns:a16="http://schemas.microsoft.com/office/drawing/2014/main" id="{6BD4DFC7-E058-83FF-4A5F-F05710029B2A}"/>
              </a:ext>
            </a:extLst>
          </p:cNvPr>
          <p:cNvPicPr>
            <a:picLocks noChangeAspect="1"/>
          </p:cNvPicPr>
          <p:nvPr/>
        </p:nvPicPr>
        <p:blipFill>
          <a:blip r:embed="rId4"/>
          <a:stretch>
            <a:fillRect/>
          </a:stretch>
        </p:blipFill>
        <p:spPr>
          <a:xfrm>
            <a:off x="3694540" y="3428719"/>
            <a:ext cx="1756692" cy="3423419"/>
          </a:xfrm>
          <a:prstGeom prst="rect">
            <a:avLst/>
          </a:prstGeom>
        </p:spPr>
      </p:pic>
    </p:spTree>
    <p:extLst>
      <p:ext uri="{BB962C8B-B14F-4D97-AF65-F5344CB8AC3E}">
        <p14:creationId xmlns:p14="http://schemas.microsoft.com/office/powerpoint/2010/main" val="41638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E6C2DE-615F-714F-8A1B-E1039CEB71FB}"/>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6040000020004" pitchFamily="50" charset="0"/>
                <a:cs typeface="Obvia Wide Medium" panose="020B0604020202020204" charset="0"/>
              </a:rPr>
              <a:t>YOU SEE IT…NOW WHAT?</a:t>
            </a:r>
          </a:p>
        </p:txBody>
      </p:sp>
      <p:pic>
        <p:nvPicPr>
          <p:cNvPr id="4" name="Picture 3" descr="A group of men playing lacrosse&#10;&#10;Description automatically generated">
            <a:extLst>
              <a:ext uri="{FF2B5EF4-FFF2-40B4-BE49-F238E27FC236}">
                <a16:creationId xmlns:a16="http://schemas.microsoft.com/office/drawing/2014/main" id="{08023376-9BB5-5856-0758-49493FC034D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38107" y="10"/>
            <a:ext cx="61538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4">
            <a:extLst>
              <a:ext uri="{FF2B5EF4-FFF2-40B4-BE49-F238E27FC236}">
                <a16:creationId xmlns:a16="http://schemas.microsoft.com/office/drawing/2014/main" id="{22C9AA48-577A-BD88-E56B-AEF487E4D743}"/>
              </a:ext>
            </a:extLst>
          </p:cNvPr>
          <p:cNvSpPr>
            <a:spLocks noGrp="1"/>
          </p:cNvSpPr>
          <p:nvPr>
            <p:ph type="title"/>
          </p:nvPr>
        </p:nvSpPr>
        <p:spPr/>
        <p:txBody>
          <a:bodyPr/>
          <a:lstStyle/>
          <a:p>
            <a:r>
              <a:rPr lang="en-US" dirty="0"/>
              <a:t>PENALTY ENFORCEMENT</a:t>
            </a:r>
          </a:p>
        </p:txBody>
      </p:sp>
      <p:pic>
        <p:nvPicPr>
          <p:cNvPr id="7" name="Picture 6">
            <a:extLst>
              <a:ext uri="{FF2B5EF4-FFF2-40B4-BE49-F238E27FC236}">
                <a16:creationId xmlns:a16="http://schemas.microsoft.com/office/drawing/2014/main" id="{5D52FBA1-F18D-E828-8446-960BE0168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67" b="99333" l="10000" r="91000">
                        <a14:foregroundMark x1="82667" y1="19667" x2="82667" y2="19667"/>
                        <a14:foregroundMark x1="80667" y1="17333" x2="87667" y2="16667"/>
                        <a14:foregroundMark x1="91000" y1="6667" x2="91000" y2="6667"/>
                        <a14:foregroundMark x1="90000" y1="5667" x2="90000" y2="5667"/>
                        <a14:foregroundMark x1="23333" y1="95000" x2="28000" y2="94333"/>
                        <a14:foregroundMark x1="36333" y1="97667" x2="38667" y2="97333"/>
                        <a14:foregroundMark x1="23000" y1="99333" x2="24333" y2="99333"/>
                        <a14:foregroundMark x1="14667" y1="44667" x2="15000" y2="45333"/>
                        <a14:foregroundMark x1="77333" y1="28667" x2="77333" y2="29667"/>
                      </a14:backgroundRemoval>
                    </a14:imgEffect>
                  </a14:imgLayer>
                </a14:imgProps>
              </a:ext>
            </a:extLst>
          </a:blip>
          <a:stretch>
            <a:fillRect/>
          </a:stretch>
        </p:blipFill>
        <p:spPr>
          <a:xfrm>
            <a:off x="3048000" y="3721100"/>
            <a:ext cx="2857500" cy="2857500"/>
          </a:xfrm>
          <a:prstGeom prst="rect">
            <a:avLst/>
          </a:prstGeom>
        </p:spPr>
      </p:pic>
      <p:sp>
        <p:nvSpPr>
          <p:cNvPr id="8" name="Content Placeholder 3">
            <a:extLst>
              <a:ext uri="{FF2B5EF4-FFF2-40B4-BE49-F238E27FC236}">
                <a16:creationId xmlns:a16="http://schemas.microsoft.com/office/drawing/2014/main" id="{ACA2A51F-1C2E-9D0F-671D-20CB01354A1F}"/>
              </a:ext>
            </a:extLst>
          </p:cNvPr>
          <p:cNvSpPr txBox="1">
            <a:spLocks/>
          </p:cNvSpPr>
          <p:nvPr/>
        </p:nvSpPr>
        <p:spPr>
          <a:xfrm>
            <a:off x="328635" y="1317615"/>
            <a:ext cx="4694921" cy="43814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First, recognize the situation</a:t>
            </a:r>
          </a:p>
          <a:p>
            <a:pPr>
              <a:spcBef>
                <a:spcPts val="600"/>
              </a:spcBef>
            </a:pPr>
            <a:r>
              <a:rPr lang="en-US" sz="2400" dirty="0">
                <a:latin typeface="Acumin Pro" panose="020B0504020202020204" pitchFamily="34" charset="0"/>
              </a:rPr>
              <a:t>Second, make the call!</a:t>
            </a:r>
          </a:p>
          <a:p>
            <a:pPr>
              <a:spcBef>
                <a:spcPts val="600"/>
              </a:spcBef>
            </a:pPr>
            <a:r>
              <a:rPr lang="en-US" sz="2400" dirty="0">
                <a:latin typeface="Acumin Pro" panose="020B0504020202020204" pitchFamily="34" charset="0"/>
              </a:rPr>
              <a:t>If you hesitate, that’s OK.  This will come with experience</a:t>
            </a:r>
          </a:p>
          <a:p>
            <a:pPr>
              <a:spcBef>
                <a:spcPts val="600"/>
              </a:spcBef>
            </a:pPr>
            <a:r>
              <a:rPr lang="en-US" sz="2400" dirty="0">
                <a:latin typeface="Acumin Pro" panose="020B0504020202020204" pitchFamily="34" charset="0"/>
              </a:rPr>
              <a:t>Talk to your partners if you are not sure to get the call right</a:t>
            </a:r>
          </a:p>
          <a:p>
            <a:pPr>
              <a:spcBef>
                <a:spcPts val="600"/>
              </a:spcBef>
            </a:pPr>
            <a:r>
              <a:rPr lang="en-US" sz="2400" dirty="0">
                <a:latin typeface="Acumin Pro" panose="020B0504020202020204" pitchFamily="34" charset="0"/>
              </a:rPr>
              <a:t>Put the ball back in play and move on!</a:t>
            </a:r>
          </a:p>
          <a:p>
            <a:pPr>
              <a:spcBef>
                <a:spcPts val="600"/>
              </a:spcBef>
            </a:pPr>
            <a:endParaRPr lang="en-US" dirty="0">
              <a:latin typeface="Acumin Pro" panose="020B0504020202020204" pitchFamily="34" charset="0"/>
            </a:endParaRPr>
          </a:p>
        </p:txBody>
      </p:sp>
      <p:sp>
        <p:nvSpPr>
          <p:cNvPr id="9" name="Slide Number Placeholder 2">
            <a:extLst>
              <a:ext uri="{FF2B5EF4-FFF2-40B4-BE49-F238E27FC236}">
                <a16:creationId xmlns:a16="http://schemas.microsoft.com/office/drawing/2014/main" id="{9216D220-8A0A-C0B1-9C16-602B06FF8825}"/>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4987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30" y="409903"/>
            <a:ext cx="3947392" cy="2220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954744" y="5040687"/>
            <a:ext cx="1028251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0" dirty="0">
                <a:solidFill>
                  <a:srgbClr val="333333"/>
                </a:solidFill>
                <a:effectLst/>
                <a:latin typeface="Obvia" panose="02000506040000020004" pitchFamily="50" charset="0"/>
                <a:hlinkClick r:id="rId6"/>
              </a:rPr>
              <a:t>USA Lacrosse Officials Development Program – RULE 7 - PENALTY ENFORCEMENT</a:t>
            </a:r>
            <a:endParaRPr lang="en-US" sz="2000" b="1" i="0" spc="100" baseline="0" dirty="0">
              <a:solidFill>
                <a:srgbClr val="C8102E"/>
              </a:solidFill>
              <a:latin typeface="Obvia" panose="02000506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18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19692298"/>
              </p:ext>
            </p:extLst>
          </p:nvPr>
        </p:nvGraphicFramePr>
        <p:xfrm>
          <a:off x="1641556" y="1279040"/>
          <a:ext cx="9875521" cy="5197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5900" y="2214105"/>
            <a:ext cx="458191" cy="692099"/>
          </a:xfrm>
          <a:prstGeom prst="rect">
            <a:avLst/>
          </a:prstGeom>
        </p:spPr>
      </p:pic>
      <p:grpSp>
        <p:nvGrpSpPr>
          <p:cNvPr id="5" name="Group 4"/>
          <p:cNvGrpSpPr/>
          <p:nvPr/>
        </p:nvGrpSpPr>
        <p:grpSpPr>
          <a:xfrm>
            <a:off x="9532823" y="1374099"/>
            <a:ext cx="1084344" cy="525154"/>
            <a:chOff x="597104" y="4812839"/>
            <a:chExt cx="1084344" cy="525154"/>
          </a:xfrm>
        </p:grpSpPr>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1156294" y="4812839"/>
              <a:ext cx="525154" cy="525154"/>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104" y="4859203"/>
              <a:ext cx="632530" cy="446492"/>
            </a:xfrm>
            <a:prstGeom prst="rect">
              <a:avLst/>
            </a:prstGeom>
          </p:spPr>
        </p:pic>
      </p:grpSp>
      <p:grpSp>
        <p:nvGrpSpPr>
          <p:cNvPr id="9" name="Group 8"/>
          <p:cNvGrpSpPr/>
          <p:nvPr/>
        </p:nvGrpSpPr>
        <p:grpSpPr>
          <a:xfrm>
            <a:off x="9509188" y="3143865"/>
            <a:ext cx="1131616" cy="525154"/>
            <a:chOff x="3434088" y="4812839"/>
            <a:chExt cx="1131616" cy="525154"/>
          </a:xfrm>
        </p:grpSpPr>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20000" flipH="1">
              <a:off x="4040550" y="4812839"/>
              <a:ext cx="525154" cy="52515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4088" y="4880623"/>
              <a:ext cx="632530" cy="446492"/>
            </a:xfrm>
            <a:prstGeom prst="rect">
              <a:avLst/>
            </a:prstGeom>
          </p:spPr>
        </p:pic>
      </p:gr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3173" y="4080018"/>
            <a:ext cx="723647" cy="510810"/>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1" y="4915753"/>
            <a:ext cx="525154" cy="525154"/>
          </a:xfrm>
          <a:prstGeom prst="rect">
            <a:avLst/>
          </a:prstGeom>
        </p:spPr>
      </p:pic>
      <p:sp>
        <p:nvSpPr>
          <p:cNvPr id="4" name="Title 3">
            <a:extLst>
              <a:ext uri="{FF2B5EF4-FFF2-40B4-BE49-F238E27FC236}">
                <a16:creationId xmlns:a16="http://schemas.microsoft.com/office/drawing/2014/main" id="{A391E058-F5D3-DDBE-1355-1AAAACB625F8}"/>
              </a:ext>
            </a:extLst>
          </p:cNvPr>
          <p:cNvSpPr>
            <a:spLocks noGrp="1"/>
          </p:cNvSpPr>
          <p:nvPr>
            <p:ph type="title"/>
          </p:nvPr>
        </p:nvSpPr>
        <p:spPr/>
        <p:txBody>
          <a:bodyPr/>
          <a:lstStyle/>
          <a:p>
            <a:r>
              <a:rPr lang="en-US" dirty="0"/>
              <a:t>RECOGNIZE THE SITUATION</a:t>
            </a:r>
          </a:p>
        </p:txBody>
      </p:sp>
      <p:pic>
        <p:nvPicPr>
          <p:cNvPr id="10" name="Picture 9">
            <a:extLst>
              <a:ext uri="{FF2B5EF4-FFF2-40B4-BE49-F238E27FC236}">
                <a16:creationId xmlns:a16="http://schemas.microsoft.com/office/drawing/2014/main" id="{F6553C42-9CF5-7620-1A4D-922FD53E2AB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87273" y1="80000" x2="87273" y2="80000"/>
                      </a14:backgroundRemoval>
                    </a14:imgEffect>
                  </a14:imgLayer>
                </a14:imgProps>
              </a:ext>
              <a:ext uri="{28A0092B-C50C-407E-A947-70E740481C1C}">
                <a14:useLocalDpi xmlns:a14="http://schemas.microsoft.com/office/drawing/2010/main" val="0"/>
              </a:ext>
            </a:extLst>
          </a:blip>
          <a:stretch>
            <a:fillRect/>
          </a:stretch>
        </p:blipFill>
        <p:spPr>
          <a:xfrm rot="19680000" flipH="1">
            <a:off x="9760030" y="5805158"/>
            <a:ext cx="525154" cy="525154"/>
          </a:xfrm>
          <a:prstGeom prst="rect">
            <a:avLst/>
          </a:prstGeom>
        </p:spPr>
      </p:pic>
      <p:sp>
        <p:nvSpPr>
          <p:cNvPr id="11" name="Speech Bubble: Rectangle with Corners Rounded 10">
            <a:extLst>
              <a:ext uri="{FF2B5EF4-FFF2-40B4-BE49-F238E27FC236}">
                <a16:creationId xmlns:a16="http://schemas.microsoft.com/office/drawing/2014/main" id="{3D55DA84-5AE9-8362-E372-F25EEBCD452D}"/>
              </a:ext>
            </a:extLst>
          </p:cNvPr>
          <p:cNvSpPr/>
          <p:nvPr/>
        </p:nvSpPr>
        <p:spPr>
          <a:xfrm>
            <a:off x="466834" y="4048528"/>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17" name="Slide Number Placeholder 2">
            <a:extLst>
              <a:ext uri="{FF2B5EF4-FFF2-40B4-BE49-F238E27FC236}">
                <a16:creationId xmlns:a16="http://schemas.microsoft.com/office/drawing/2014/main" id="{210D1371-B420-8E23-222A-C7B263F4F48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309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6EF1AEC4-9989-4C01-81E7-F39F96F7926C}"/>
                                            </p:graphicEl>
                                          </p:spTgt>
                                        </p:tgtEl>
                                        <p:attrNameLst>
                                          <p:attrName>style.visibility</p:attrName>
                                        </p:attrNameLst>
                                      </p:cBhvr>
                                      <p:to>
                                        <p:strVal val="visible"/>
                                      </p:to>
                                    </p:set>
                                    <p:animEffect transition="in" filter="wipe(up)">
                                      <p:cBhvr>
                                        <p:cTn id="7" dur="500"/>
                                        <p:tgtEl>
                                          <p:spTgt spid="2">
                                            <p:graphicEl>
                                              <a:dgm id="{6EF1AEC4-9989-4C01-81E7-F39F96F792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80DC209C-225D-4F7F-BA65-D2E42DCCA3A4}"/>
                                            </p:graphicEl>
                                          </p:spTgt>
                                        </p:tgtEl>
                                        <p:attrNameLst>
                                          <p:attrName>style.visibility</p:attrName>
                                        </p:attrNameLst>
                                      </p:cBhvr>
                                      <p:to>
                                        <p:strVal val="visible"/>
                                      </p:to>
                                    </p:set>
                                    <p:animEffect transition="in" filter="wipe(up)">
                                      <p:cBhvr>
                                        <p:cTn id="12" dur="500"/>
                                        <p:tgtEl>
                                          <p:spTgt spid="2">
                                            <p:graphicEl>
                                              <a:dgm id="{80DC209C-225D-4F7F-BA65-D2E42DCCA3A4}"/>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96C18755-53CA-412C-B988-B1EE247C7E16}"/>
                                            </p:graphicEl>
                                          </p:spTgt>
                                        </p:tgtEl>
                                        <p:attrNameLst>
                                          <p:attrName>style.visibility</p:attrName>
                                        </p:attrNameLst>
                                      </p:cBhvr>
                                      <p:to>
                                        <p:strVal val="visible"/>
                                      </p:to>
                                    </p:set>
                                    <p:animEffect transition="in" filter="wipe(up)">
                                      <p:cBhvr>
                                        <p:cTn id="15" dur="500"/>
                                        <p:tgtEl>
                                          <p:spTgt spid="2">
                                            <p:graphicEl>
                                              <a:dgm id="{96C18755-53CA-412C-B988-B1EE247C7E1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AD764052-1F2E-42EB-8B46-7DECB70D7CCC}"/>
                                            </p:graphicEl>
                                          </p:spTgt>
                                        </p:tgtEl>
                                        <p:attrNameLst>
                                          <p:attrName>style.visibility</p:attrName>
                                        </p:attrNameLst>
                                      </p:cBhvr>
                                      <p:to>
                                        <p:strVal val="visible"/>
                                      </p:to>
                                    </p:set>
                                    <p:animEffect transition="in" filter="wipe(up)">
                                      <p:cBhvr>
                                        <p:cTn id="20" dur="500"/>
                                        <p:tgtEl>
                                          <p:spTgt spid="2">
                                            <p:graphicEl>
                                              <a:dgm id="{AD764052-1F2E-42EB-8B46-7DECB70D7CCC}"/>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F7925612-31BC-4360-961F-E260EA3C3F67}"/>
                                            </p:graphicEl>
                                          </p:spTgt>
                                        </p:tgtEl>
                                        <p:attrNameLst>
                                          <p:attrName>style.visibility</p:attrName>
                                        </p:attrNameLst>
                                      </p:cBhvr>
                                      <p:to>
                                        <p:strVal val="visible"/>
                                      </p:to>
                                    </p:set>
                                    <p:animEffect transition="in" filter="wipe(up)">
                                      <p:cBhvr>
                                        <p:cTn id="23" dur="500"/>
                                        <p:tgtEl>
                                          <p:spTgt spid="2">
                                            <p:graphicEl>
                                              <a:dgm id="{F7925612-31BC-4360-961F-E260EA3C3F6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9A6A1925-9629-4C22-B020-41A4AC106212}"/>
                                            </p:graphicEl>
                                          </p:spTgt>
                                        </p:tgtEl>
                                        <p:attrNameLst>
                                          <p:attrName>style.visibility</p:attrName>
                                        </p:attrNameLst>
                                      </p:cBhvr>
                                      <p:to>
                                        <p:strVal val="visible"/>
                                      </p:to>
                                    </p:set>
                                    <p:animEffect transition="in" filter="wipe(up)">
                                      <p:cBhvr>
                                        <p:cTn id="28" dur="500"/>
                                        <p:tgtEl>
                                          <p:spTgt spid="2">
                                            <p:graphicEl>
                                              <a:dgm id="{9A6A1925-9629-4C22-B020-41A4AC106212}"/>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CCEC07BC-4D7C-4B9D-AE6B-BADD61615FEA}"/>
                                            </p:graphicEl>
                                          </p:spTgt>
                                        </p:tgtEl>
                                        <p:attrNameLst>
                                          <p:attrName>style.visibility</p:attrName>
                                        </p:attrNameLst>
                                      </p:cBhvr>
                                      <p:to>
                                        <p:strVal val="visible"/>
                                      </p:to>
                                    </p:set>
                                    <p:animEffect transition="in" filter="wipe(up)">
                                      <p:cBhvr>
                                        <p:cTn id="31" dur="500"/>
                                        <p:tgtEl>
                                          <p:spTgt spid="2">
                                            <p:graphicEl>
                                              <a:dgm id="{CCEC07BC-4D7C-4B9D-AE6B-BADD61615FE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graphicEl>
                                              <a:dgm id="{0B1FD5A9-770A-4A58-98D4-0FFB19964039}"/>
                                            </p:graphicEl>
                                          </p:spTgt>
                                        </p:tgtEl>
                                        <p:attrNameLst>
                                          <p:attrName>style.visibility</p:attrName>
                                        </p:attrNameLst>
                                      </p:cBhvr>
                                      <p:to>
                                        <p:strVal val="visible"/>
                                      </p:to>
                                    </p:set>
                                    <p:animEffect transition="in" filter="wipe(up)">
                                      <p:cBhvr>
                                        <p:cTn id="41" dur="500"/>
                                        <p:tgtEl>
                                          <p:spTgt spid="2">
                                            <p:graphicEl>
                                              <a:dgm id="{0B1FD5A9-770A-4A58-98D4-0FFB19964039}"/>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
                                            <p:graphicEl>
                                              <a:dgm id="{26FB4ED4-5AED-44D6-A00C-4C10CC3EDFB5}"/>
                                            </p:graphicEl>
                                          </p:spTgt>
                                        </p:tgtEl>
                                        <p:attrNameLst>
                                          <p:attrName>style.visibility</p:attrName>
                                        </p:attrNameLst>
                                      </p:cBhvr>
                                      <p:to>
                                        <p:strVal val="visible"/>
                                      </p:to>
                                    </p:set>
                                    <p:animEffect transition="in" filter="wipe(up)">
                                      <p:cBhvr>
                                        <p:cTn id="44" dur="500"/>
                                        <p:tgtEl>
                                          <p:spTgt spid="2">
                                            <p:graphicEl>
                                              <a:dgm id="{26FB4ED4-5AED-44D6-A00C-4C10CC3EDFB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
                                            <p:graphicEl>
                                              <a:dgm id="{17681160-0DE7-4B4D-9EED-07F7EB4D0E7A}"/>
                                            </p:graphicEl>
                                          </p:spTgt>
                                        </p:tgtEl>
                                        <p:attrNameLst>
                                          <p:attrName>style.visibility</p:attrName>
                                        </p:attrNameLst>
                                      </p:cBhvr>
                                      <p:to>
                                        <p:strVal val="visible"/>
                                      </p:to>
                                    </p:set>
                                    <p:animEffect transition="in" filter="wipe(up)">
                                      <p:cBhvr>
                                        <p:cTn id="49" dur="500"/>
                                        <p:tgtEl>
                                          <p:spTgt spid="2">
                                            <p:graphicEl>
                                              <a:dgm id="{17681160-0DE7-4B4D-9EED-07F7EB4D0E7A}"/>
                                            </p:graphic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
                                            <p:graphicEl>
                                              <a:dgm id="{70CC82A8-C440-404E-84B3-18DE4EE303AA}"/>
                                            </p:graphicEl>
                                          </p:spTgt>
                                        </p:tgtEl>
                                        <p:attrNameLst>
                                          <p:attrName>style.visibility</p:attrName>
                                        </p:attrNameLst>
                                      </p:cBhvr>
                                      <p:to>
                                        <p:strVal val="visible"/>
                                      </p:to>
                                    </p:set>
                                    <p:animEffect transition="in" filter="wipe(up)">
                                      <p:cBhvr>
                                        <p:cTn id="52" dur="500"/>
                                        <p:tgtEl>
                                          <p:spTgt spid="2">
                                            <p:graphicEl>
                                              <a:dgm id="{70CC82A8-C440-404E-84B3-18DE4EE303A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
                                            <p:graphicEl>
                                              <a:dgm id="{E5C90AA1-A09B-4BCC-9674-85475CD53237}"/>
                                            </p:graphicEl>
                                          </p:spTgt>
                                        </p:tgtEl>
                                        <p:attrNameLst>
                                          <p:attrName>style.visibility</p:attrName>
                                        </p:attrNameLst>
                                      </p:cBhvr>
                                      <p:to>
                                        <p:strVal val="visible"/>
                                      </p:to>
                                    </p:set>
                                    <p:animEffect transition="in" filter="wipe(up)">
                                      <p:cBhvr>
                                        <p:cTn id="62" dur="500"/>
                                        <p:tgtEl>
                                          <p:spTgt spid="2">
                                            <p:graphicEl>
                                              <a:dgm id="{E5C90AA1-A09B-4BCC-9674-85475CD53237}"/>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
                                            <p:graphicEl>
                                              <a:dgm id="{17452156-FF70-4BA3-A80A-F6212285E5F9}"/>
                                            </p:graphicEl>
                                          </p:spTgt>
                                        </p:tgtEl>
                                        <p:attrNameLst>
                                          <p:attrName>style.visibility</p:attrName>
                                        </p:attrNameLst>
                                      </p:cBhvr>
                                      <p:to>
                                        <p:strVal val="visible"/>
                                      </p:to>
                                    </p:set>
                                    <p:animEffect transition="in" filter="wipe(up)">
                                      <p:cBhvr>
                                        <p:cTn id="65" dur="500"/>
                                        <p:tgtEl>
                                          <p:spTgt spid="2">
                                            <p:graphicEl>
                                              <a:dgm id="{17452156-FF70-4BA3-A80A-F6212285E5F9}"/>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
                                            <p:graphicEl>
                                              <a:dgm id="{AEE36098-8E24-4937-AD64-E5E9FCEC32EA}"/>
                                            </p:graphicEl>
                                          </p:spTgt>
                                        </p:tgtEl>
                                        <p:attrNameLst>
                                          <p:attrName>style.visibility</p:attrName>
                                        </p:attrNameLst>
                                      </p:cBhvr>
                                      <p:to>
                                        <p:strVal val="visible"/>
                                      </p:to>
                                    </p:set>
                                    <p:animEffect transition="in" filter="wipe(up)">
                                      <p:cBhvr>
                                        <p:cTn id="70" dur="500"/>
                                        <p:tgtEl>
                                          <p:spTgt spid="2">
                                            <p:graphicEl>
                                              <a:dgm id="{AEE36098-8E24-4937-AD64-E5E9FCEC32EA}"/>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
                                            <p:graphicEl>
                                              <a:dgm id="{4C72E243-4725-4969-992E-E1D8DD306556}"/>
                                            </p:graphicEl>
                                          </p:spTgt>
                                        </p:tgtEl>
                                        <p:attrNameLst>
                                          <p:attrName>style.visibility</p:attrName>
                                        </p:attrNameLst>
                                      </p:cBhvr>
                                      <p:to>
                                        <p:strVal val="visible"/>
                                      </p:to>
                                    </p:set>
                                    <p:animEffect transition="in" filter="wipe(up)">
                                      <p:cBhvr>
                                        <p:cTn id="73" dur="500"/>
                                        <p:tgtEl>
                                          <p:spTgt spid="2">
                                            <p:graphicEl>
                                              <a:dgm id="{4C72E243-4725-4969-992E-E1D8DD30655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graphicEl>
                                              <a:dgm id="{733182D2-1013-4786-8AB0-D2734E1F1230}"/>
                                            </p:graphicEl>
                                          </p:spTgt>
                                        </p:tgtEl>
                                        <p:attrNameLst>
                                          <p:attrName>style.visibility</p:attrName>
                                        </p:attrNameLst>
                                      </p:cBhvr>
                                      <p:to>
                                        <p:strVal val="visible"/>
                                      </p:to>
                                    </p:set>
                                    <p:animEffect transition="in" filter="wipe(up)">
                                      <p:cBhvr>
                                        <p:cTn id="78" dur="500"/>
                                        <p:tgtEl>
                                          <p:spTgt spid="2">
                                            <p:graphicEl>
                                              <a:dgm id="{733182D2-1013-4786-8AB0-D2734E1F1230}"/>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BB281A75-79DD-46DC-A142-EA4126180777}"/>
                                            </p:graphicEl>
                                          </p:spTgt>
                                        </p:tgtEl>
                                        <p:attrNameLst>
                                          <p:attrName>style.visibility</p:attrName>
                                        </p:attrNameLst>
                                      </p:cBhvr>
                                      <p:to>
                                        <p:strVal val="visible"/>
                                      </p:to>
                                    </p:set>
                                    <p:animEffect transition="in" filter="wipe(up)">
                                      <p:cBhvr>
                                        <p:cTn id="81" dur="500"/>
                                        <p:tgtEl>
                                          <p:spTgt spid="2">
                                            <p:graphicEl>
                                              <a:dgm id="{BB281A75-79DD-46DC-A142-EA412618077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2">
                                            <p:graphicEl>
                                              <a:dgm id="{865C39D1-48E8-4BE1-BBDD-6FD95597525F}"/>
                                            </p:graphicEl>
                                          </p:spTgt>
                                        </p:tgtEl>
                                        <p:attrNameLst>
                                          <p:attrName>style.visibility</p:attrName>
                                        </p:attrNameLst>
                                      </p:cBhvr>
                                      <p:to>
                                        <p:strVal val="visible"/>
                                      </p:to>
                                    </p:set>
                                    <p:animEffect transition="in" filter="wipe(up)">
                                      <p:cBhvr>
                                        <p:cTn id="91" dur="500"/>
                                        <p:tgtEl>
                                          <p:spTgt spid="2">
                                            <p:graphicEl>
                                              <a:dgm id="{865C39D1-48E8-4BE1-BBDD-6FD95597525F}"/>
                                            </p:graphic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
                                            <p:graphicEl>
                                              <a:dgm id="{5B7BC3A8-A677-4A94-AC4C-275D3B82EAC7}"/>
                                            </p:graphicEl>
                                          </p:spTgt>
                                        </p:tgtEl>
                                        <p:attrNameLst>
                                          <p:attrName>style.visibility</p:attrName>
                                        </p:attrNameLst>
                                      </p:cBhvr>
                                      <p:to>
                                        <p:strVal val="visible"/>
                                      </p:to>
                                    </p:set>
                                    <p:animEffect transition="in" filter="wipe(up)">
                                      <p:cBhvr>
                                        <p:cTn id="94" dur="500"/>
                                        <p:tgtEl>
                                          <p:spTgt spid="2">
                                            <p:graphicEl>
                                              <a:dgm id="{5B7BC3A8-A677-4A94-AC4C-275D3B82EAC7}"/>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
                                            <p:graphicEl>
                                              <a:dgm id="{82861187-0E4B-42DF-BF02-5A49A0323FE0}"/>
                                            </p:graphicEl>
                                          </p:spTgt>
                                        </p:tgtEl>
                                        <p:attrNameLst>
                                          <p:attrName>style.visibility</p:attrName>
                                        </p:attrNameLst>
                                      </p:cBhvr>
                                      <p:to>
                                        <p:strVal val="visible"/>
                                      </p:to>
                                    </p:set>
                                    <p:animEffect transition="in" filter="wipe(up)">
                                      <p:cBhvr>
                                        <p:cTn id="99" dur="500"/>
                                        <p:tgtEl>
                                          <p:spTgt spid="2">
                                            <p:graphicEl>
                                              <a:dgm id="{82861187-0E4B-42DF-BF02-5A49A0323FE0}"/>
                                            </p:graphicEl>
                                          </p:spTgt>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2">
                                            <p:graphicEl>
                                              <a:dgm id="{0F9EEE6B-9D53-4DF0-8F93-A7BE2A3AB7AC}"/>
                                            </p:graphicEl>
                                          </p:spTgt>
                                        </p:tgtEl>
                                        <p:attrNameLst>
                                          <p:attrName>style.visibility</p:attrName>
                                        </p:attrNameLst>
                                      </p:cBhvr>
                                      <p:to>
                                        <p:strVal val="visible"/>
                                      </p:to>
                                    </p:set>
                                    <p:animEffect transition="in" filter="wipe(up)">
                                      <p:cBhvr>
                                        <p:cTn id="102" dur="500"/>
                                        <p:tgtEl>
                                          <p:spTgt spid="2">
                                            <p:graphicEl>
                                              <a:dgm id="{0F9EEE6B-9D53-4DF0-8F93-A7BE2A3AB7AC}"/>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2">
                                            <p:graphicEl>
                                              <a:dgm id="{01B63518-2A3E-4056-89E6-792E3B556496}"/>
                                            </p:graphicEl>
                                          </p:spTgt>
                                        </p:tgtEl>
                                        <p:attrNameLst>
                                          <p:attrName>style.visibility</p:attrName>
                                        </p:attrNameLst>
                                      </p:cBhvr>
                                      <p:to>
                                        <p:strVal val="visible"/>
                                      </p:to>
                                    </p:set>
                                    <p:animEffect transition="in" filter="wipe(up)">
                                      <p:cBhvr>
                                        <p:cTn id="112" dur="500"/>
                                        <p:tgtEl>
                                          <p:spTgt spid="2">
                                            <p:graphicEl>
                                              <a:dgm id="{01B63518-2A3E-4056-89E6-792E3B556496}"/>
                                            </p:graphicEl>
                                          </p:spTgt>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2">
                                            <p:graphicEl>
                                              <a:dgm id="{78C685C2-9883-4C60-A6B3-92EFC47248FA}"/>
                                            </p:graphicEl>
                                          </p:spTgt>
                                        </p:tgtEl>
                                        <p:attrNameLst>
                                          <p:attrName>style.visibility</p:attrName>
                                        </p:attrNameLst>
                                      </p:cBhvr>
                                      <p:to>
                                        <p:strVal val="visible"/>
                                      </p:to>
                                    </p:set>
                                    <p:animEffect transition="in" filter="wipe(up)">
                                      <p:cBhvr>
                                        <p:cTn id="115" dur="500"/>
                                        <p:tgtEl>
                                          <p:spTgt spid="2">
                                            <p:graphicEl>
                                              <a:dgm id="{78C685C2-9883-4C60-A6B3-92EFC47248FA}"/>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
                                            <p:graphicEl>
                                              <a:dgm id="{EB79B177-0253-4957-9984-A5394F2450AA}"/>
                                            </p:graphicEl>
                                          </p:spTgt>
                                        </p:tgtEl>
                                        <p:attrNameLst>
                                          <p:attrName>style.visibility</p:attrName>
                                        </p:attrNameLst>
                                      </p:cBhvr>
                                      <p:to>
                                        <p:strVal val="visible"/>
                                      </p:to>
                                    </p:set>
                                    <p:animEffect transition="in" filter="wipe(up)">
                                      <p:cBhvr>
                                        <p:cTn id="120" dur="500"/>
                                        <p:tgtEl>
                                          <p:spTgt spid="2">
                                            <p:graphicEl>
                                              <a:dgm id="{EB79B177-0253-4957-9984-A5394F2450AA}"/>
                                            </p:graphicEl>
                                          </p:spTgt>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2">
                                            <p:graphicEl>
                                              <a:dgm id="{E6E90954-1CB9-4881-A324-B7D63C6A8555}"/>
                                            </p:graphicEl>
                                          </p:spTgt>
                                        </p:tgtEl>
                                        <p:attrNameLst>
                                          <p:attrName>style.visibility</p:attrName>
                                        </p:attrNameLst>
                                      </p:cBhvr>
                                      <p:to>
                                        <p:strVal val="visible"/>
                                      </p:to>
                                    </p:set>
                                    <p:animEffect transition="in" filter="wipe(up)">
                                      <p:cBhvr>
                                        <p:cTn id="123" dur="500"/>
                                        <p:tgtEl>
                                          <p:spTgt spid="2">
                                            <p:graphicEl>
                                              <a:dgm id="{E6E90954-1CB9-4881-A324-B7D63C6A8555}"/>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2">
                                            <p:graphicEl>
                                              <a:dgm id="{AB6ABA9F-F38B-40B5-8355-4EDBD81A83B7}"/>
                                            </p:graphicEl>
                                          </p:spTgt>
                                        </p:tgtEl>
                                        <p:attrNameLst>
                                          <p:attrName>style.visibility</p:attrName>
                                        </p:attrNameLst>
                                      </p:cBhvr>
                                      <p:to>
                                        <p:strVal val="visible"/>
                                      </p:to>
                                    </p:set>
                                    <p:animEffect transition="in" filter="wipe(up)">
                                      <p:cBhvr>
                                        <p:cTn id="128" dur="500"/>
                                        <p:tgtEl>
                                          <p:spTgt spid="2">
                                            <p:graphicEl>
                                              <a:dgm id="{AB6ABA9F-F38B-40B5-8355-4EDBD81A83B7}"/>
                                            </p:graphicEl>
                                          </p:spTgt>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2">
                                            <p:graphicEl>
                                              <a:dgm id="{EE37B50C-22A9-45E8-BF04-974ABCE37EF9}"/>
                                            </p:graphicEl>
                                          </p:spTgt>
                                        </p:tgtEl>
                                        <p:attrNameLst>
                                          <p:attrName>style.visibility</p:attrName>
                                        </p:attrNameLst>
                                      </p:cBhvr>
                                      <p:to>
                                        <p:strVal val="visible"/>
                                      </p:to>
                                    </p:set>
                                    <p:animEffect transition="in" filter="wipe(up)">
                                      <p:cBhvr>
                                        <p:cTn id="131" dur="500"/>
                                        <p:tgtEl>
                                          <p:spTgt spid="2">
                                            <p:graphicEl>
                                              <a:dgm id="{EE37B50C-22A9-45E8-BF04-974ABCE37EF9}"/>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500"/>
                                        <p:tgtEl>
                                          <p:spTgt spid="1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2">
                                            <p:graphicEl>
                                              <a:dgm id="{E852343B-65F3-4215-9124-D8C9FDD4C9CD}"/>
                                            </p:graphicEl>
                                          </p:spTgt>
                                        </p:tgtEl>
                                        <p:attrNameLst>
                                          <p:attrName>style.visibility</p:attrName>
                                        </p:attrNameLst>
                                      </p:cBhvr>
                                      <p:to>
                                        <p:strVal val="visible"/>
                                      </p:to>
                                    </p:set>
                                    <p:animEffect transition="in" filter="wipe(up)">
                                      <p:cBhvr>
                                        <p:cTn id="141" dur="500"/>
                                        <p:tgtEl>
                                          <p:spTgt spid="2">
                                            <p:graphicEl>
                                              <a:dgm id="{E852343B-65F3-4215-9124-D8C9FDD4C9CD}"/>
                                            </p:graphicEl>
                                          </p:spTgt>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2">
                                            <p:graphicEl>
                                              <a:dgm id="{4EB7DF19-71B4-414A-9062-CA38BDD0D70B}"/>
                                            </p:graphicEl>
                                          </p:spTgt>
                                        </p:tgtEl>
                                        <p:attrNameLst>
                                          <p:attrName>style.visibility</p:attrName>
                                        </p:attrNameLst>
                                      </p:cBhvr>
                                      <p:to>
                                        <p:strVal val="visible"/>
                                      </p:to>
                                    </p:set>
                                    <p:animEffect transition="in" filter="wipe(up)">
                                      <p:cBhvr>
                                        <p:cTn id="144" dur="500"/>
                                        <p:tgtEl>
                                          <p:spTgt spid="2">
                                            <p:graphicEl>
                                              <a:dgm id="{4EB7DF19-71B4-414A-9062-CA38BDD0D70B}"/>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2">
                                            <p:graphicEl>
                                              <a:dgm id="{96A3CC75-1583-4E95-9296-B7A3645F5034}"/>
                                            </p:graphicEl>
                                          </p:spTgt>
                                        </p:tgtEl>
                                        <p:attrNameLst>
                                          <p:attrName>style.visibility</p:attrName>
                                        </p:attrNameLst>
                                      </p:cBhvr>
                                      <p:to>
                                        <p:strVal val="visible"/>
                                      </p:to>
                                    </p:set>
                                    <p:animEffect transition="in" filter="wipe(up)">
                                      <p:cBhvr>
                                        <p:cTn id="149" dur="500"/>
                                        <p:tgtEl>
                                          <p:spTgt spid="2">
                                            <p:graphicEl>
                                              <a:dgm id="{96A3CC75-1583-4E95-9296-B7A3645F5034}"/>
                                            </p:graphicEl>
                                          </p:spTgt>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2">
                                            <p:graphicEl>
                                              <a:dgm id="{7F879CC5-6BA9-4080-A899-673D249065C6}"/>
                                            </p:graphicEl>
                                          </p:spTgt>
                                        </p:tgtEl>
                                        <p:attrNameLst>
                                          <p:attrName>style.visibility</p:attrName>
                                        </p:attrNameLst>
                                      </p:cBhvr>
                                      <p:to>
                                        <p:strVal val="visible"/>
                                      </p:to>
                                    </p:set>
                                    <p:animEffect transition="in" filter="wipe(up)">
                                      <p:cBhvr>
                                        <p:cTn id="152" dur="500"/>
                                        <p:tgtEl>
                                          <p:spTgt spid="2">
                                            <p:graphicEl>
                                              <a:dgm id="{7F879CC5-6BA9-4080-A899-673D249065C6}"/>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0"/>
                                        </p:tgtEl>
                                        <p:attrNameLst>
                                          <p:attrName>style.visibility</p:attrName>
                                        </p:attrNameLst>
                                      </p:cBhvr>
                                      <p:to>
                                        <p:strVal val="visible"/>
                                      </p:to>
                                    </p:set>
                                    <p:animEffect transition="in" filter="fade">
                                      <p:cBhvr>
                                        <p:cTn id="1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A765-B1F4-0CC4-08BE-F4B60ADD87A6}"/>
              </a:ext>
            </a:extLst>
          </p:cNvPr>
          <p:cNvSpPr>
            <a:spLocks noGrp="1"/>
          </p:cNvSpPr>
          <p:nvPr>
            <p:ph type="title"/>
          </p:nvPr>
        </p:nvSpPr>
        <p:spPr/>
        <p:txBody>
          <a:bodyPr/>
          <a:lstStyle/>
          <a:p>
            <a:r>
              <a:rPr lang="en-US" dirty="0"/>
              <a:t>FLAG DOWN-SLOW WHISTLE</a:t>
            </a:r>
          </a:p>
        </p:txBody>
      </p:sp>
      <p:pic>
        <p:nvPicPr>
          <p:cNvPr id="3" name="Picture 2">
            <a:extLst>
              <a:ext uri="{FF2B5EF4-FFF2-40B4-BE49-F238E27FC236}">
                <a16:creationId xmlns:a16="http://schemas.microsoft.com/office/drawing/2014/main" id="{1D69AB75-6C84-51A7-8004-269DAB01C0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7715BC3-DBC9-196F-7C93-5B2FD5BD2B1A}"/>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FDSW</a:t>
            </a:r>
          </a:p>
        </p:txBody>
      </p:sp>
      <p:sp>
        <p:nvSpPr>
          <p:cNvPr id="7" name="Content Placeholder 3">
            <a:extLst>
              <a:ext uri="{FF2B5EF4-FFF2-40B4-BE49-F238E27FC236}">
                <a16:creationId xmlns:a16="http://schemas.microsoft.com/office/drawing/2014/main" id="{781C78EB-D463-F562-7A90-BD20EBB13A9E}"/>
              </a:ext>
            </a:extLst>
          </p:cNvPr>
          <p:cNvSpPr txBox="1">
            <a:spLocks/>
          </p:cNvSpPr>
          <p:nvPr/>
        </p:nvSpPr>
        <p:spPr>
          <a:xfrm>
            <a:off x="266700" y="1339517"/>
            <a:ext cx="4694921" cy="37975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FDSW is used when a team is possession is fouled</a:t>
            </a:r>
          </a:p>
          <a:p>
            <a:pPr>
              <a:spcBef>
                <a:spcPts val="600"/>
              </a:spcBef>
            </a:pPr>
            <a:r>
              <a:rPr lang="en-US" sz="2400" dirty="0">
                <a:latin typeface="Acumin Pro" panose="020B0504020202020204" pitchFamily="34" charset="0"/>
              </a:rPr>
              <a:t>If you see a foul:</a:t>
            </a:r>
          </a:p>
          <a:p>
            <a:pPr lvl="1">
              <a:spcBef>
                <a:spcPts val="600"/>
              </a:spcBef>
            </a:pPr>
            <a:r>
              <a:rPr lang="en-US" dirty="0">
                <a:latin typeface="Acumin Pro" panose="020B0504020202020204" pitchFamily="34" charset="0"/>
              </a:rPr>
              <a:t>Throw the flag high</a:t>
            </a:r>
          </a:p>
          <a:p>
            <a:pPr lvl="1">
              <a:spcBef>
                <a:spcPts val="600"/>
              </a:spcBef>
            </a:pPr>
            <a:r>
              <a:rPr lang="en-US" dirty="0">
                <a:latin typeface="Acumin Pro" panose="020B0504020202020204" pitchFamily="34" charset="0"/>
              </a:rPr>
              <a:t>Yell “Flag Down”</a:t>
            </a:r>
          </a:p>
          <a:p>
            <a:pPr lvl="1">
              <a:spcBef>
                <a:spcPts val="600"/>
              </a:spcBef>
            </a:pPr>
            <a:r>
              <a:rPr lang="en-US" dirty="0">
                <a:latin typeface="Acumin Pro" panose="020B0504020202020204" pitchFamily="34" charset="0"/>
              </a:rPr>
              <a:t>Remember the number!</a:t>
            </a:r>
          </a:p>
          <a:p>
            <a:pPr>
              <a:spcBef>
                <a:spcPts val="600"/>
              </a:spcBef>
            </a:pPr>
            <a:r>
              <a:rPr lang="en-US" sz="2400" dirty="0">
                <a:latin typeface="Acumin Pro" panose="020B0504020202020204" pitchFamily="34" charset="0"/>
              </a:rPr>
              <a:t>Know the rules of when to stop the play</a:t>
            </a:r>
          </a:p>
          <a:p>
            <a:pPr lvl="1">
              <a:spcBef>
                <a:spcPts val="600"/>
              </a:spcBef>
            </a:pPr>
            <a:r>
              <a:rPr lang="en-US" sz="2000" dirty="0">
                <a:latin typeface="Acumin Pro" panose="020B0504020202020204" pitchFamily="34" charset="0"/>
              </a:rPr>
              <a:t>GOODIES</a:t>
            </a:r>
          </a:p>
          <a:p>
            <a:pPr>
              <a:spcBef>
                <a:spcPts val="600"/>
              </a:spcBef>
            </a:pPr>
            <a:endParaRPr lang="en-US" sz="2400" dirty="0">
              <a:latin typeface="Acumin Pro" panose="020B0504020202020204" pitchFamily="34" charset="0"/>
            </a:endParaRPr>
          </a:p>
        </p:txBody>
      </p:sp>
      <p:sp>
        <p:nvSpPr>
          <p:cNvPr id="8" name="Speech Bubble: Rectangle with Corners Rounded 7">
            <a:extLst>
              <a:ext uri="{FF2B5EF4-FFF2-40B4-BE49-F238E27FC236}">
                <a16:creationId xmlns:a16="http://schemas.microsoft.com/office/drawing/2014/main" id="{155A10FD-8327-F977-9B5E-988154F75672}"/>
              </a:ext>
            </a:extLst>
          </p:cNvPr>
          <p:cNvSpPr/>
          <p:nvPr/>
        </p:nvSpPr>
        <p:spPr>
          <a:xfrm>
            <a:off x="3114743" y="5258835"/>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9" name="Slide Number Placeholder 2">
            <a:extLst>
              <a:ext uri="{FF2B5EF4-FFF2-40B4-BE49-F238E27FC236}">
                <a16:creationId xmlns:a16="http://schemas.microsoft.com/office/drawing/2014/main" id="{40A0B0FA-496F-30B2-85ED-CD60BCC0F4E3}"/>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190992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DD481-68E6-81C9-B788-0C7F74C50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8780000" flipH="1">
            <a:off x="7775922" y="1806133"/>
            <a:ext cx="2133600" cy="2133600"/>
          </a:xfrm>
          <a:prstGeom prst="rect">
            <a:avLst/>
          </a:prstGeom>
        </p:spPr>
      </p:pic>
      <p:pic>
        <p:nvPicPr>
          <p:cNvPr id="5" name="Picture 4">
            <a:extLst>
              <a:ext uri="{FF2B5EF4-FFF2-40B4-BE49-F238E27FC236}">
                <a16:creationId xmlns:a16="http://schemas.microsoft.com/office/drawing/2014/main" id="{68D426D6-BC72-68F8-9382-DB6F99428C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6592132" y="4274394"/>
            <a:ext cx="1625354" cy="1219972"/>
          </a:xfrm>
          <a:prstGeom prst="rect">
            <a:avLst/>
          </a:prstGeom>
        </p:spPr>
      </p:pic>
      <p:pic>
        <p:nvPicPr>
          <p:cNvPr id="7" name="Picture 6">
            <a:extLst>
              <a:ext uri="{FF2B5EF4-FFF2-40B4-BE49-F238E27FC236}">
                <a16:creationId xmlns:a16="http://schemas.microsoft.com/office/drawing/2014/main" id="{7D590EA8-4B2C-0C3F-3FF8-6623EE24B69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495786" y="4034555"/>
            <a:ext cx="3603461" cy="1457011"/>
          </a:xfrm>
          <a:prstGeom prst="rect">
            <a:avLst/>
          </a:prstGeom>
        </p:spPr>
      </p:pic>
      <p:sp>
        <p:nvSpPr>
          <p:cNvPr id="8" name="TextBox 7">
            <a:extLst>
              <a:ext uri="{FF2B5EF4-FFF2-40B4-BE49-F238E27FC236}">
                <a16:creationId xmlns:a16="http://schemas.microsoft.com/office/drawing/2014/main" id="{D67A2821-9C4E-2895-8247-B2EF9D335516}"/>
              </a:ext>
            </a:extLst>
          </p:cNvPr>
          <p:cNvSpPr txBox="1"/>
          <p:nvPr/>
        </p:nvSpPr>
        <p:spPr>
          <a:xfrm>
            <a:off x="277092" y="1322967"/>
            <a:ext cx="581890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gn="l">
              <a:buFont typeface="Arial" panose="020B0604020202020204" pitchFamily="34" charset="0"/>
              <a:buChar char="•"/>
            </a:pPr>
            <a:r>
              <a:rPr lang="en-US" sz="4000" b="1" dirty="0">
                <a:latin typeface="Acumin Pro" panose="020B0504020202020204" pitchFamily="34" charset="0"/>
              </a:rPr>
              <a:t>G</a:t>
            </a:r>
            <a:r>
              <a:rPr lang="en-US" sz="2800" dirty="0">
                <a:latin typeface="Acumin Pro" panose="020B0504020202020204" pitchFamily="34" charset="0"/>
              </a:rPr>
              <a:t>oal</a:t>
            </a:r>
            <a:endParaRPr lang="en-US" sz="4000" dirty="0">
              <a:latin typeface="Acumin Pro" panose="020B0504020202020204" pitchFamily="34" charset="0"/>
            </a:endParaRP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ffense commits foul</a:t>
            </a:r>
          </a:p>
          <a:p>
            <a:pPr marL="571500" indent="-571500">
              <a:buFont typeface="Arial" panose="020B0604020202020204" pitchFamily="34" charset="0"/>
              <a:buChar char="•"/>
            </a:pPr>
            <a:r>
              <a:rPr lang="en-US" sz="4000" b="1" dirty="0">
                <a:latin typeface="Acumin Pro" panose="020B0504020202020204" pitchFamily="34" charset="0"/>
              </a:rPr>
              <a:t>O</a:t>
            </a:r>
            <a:r>
              <a:rPr lang="en-US" sz="2800" dirty="0">
                <a:latin typeface="Acumin Pro" panose="020B0504020202020204" pitchFamily="34" charset="0"/>
              </a:rPr>
              <a:t>ut of Bounds</a:t>
            </a:r>
          </a:p>
          <a:p>
            <a:pPr marL="571500" indent="-571500">
              <a:buFont typeface="Arial" panose="020B0604020202020204" pitchFamily="34" charset="0"/>
              <a:buChar char="•"/>
            </a:pPr>
            <a:r>
              <a:rPr lang="en-US" sz="4000" b="1" dirty="0">
                <a:latin typeface="Acumin Pro" panose="020B0504020202020204" pitchFamily="34" charset="0"/>
              </a:rPr>
              <a:t>D</a:t>
            </a:r>
            <a:r>
              <a:rPr lang="en-US" sz="2800" dirty="0">
                <a:latin typeface="Acumin Pro" panose="020B0504020202020204" pitchFamily="34" charset="0"/>
              </a:rPr>
              <a:t>efense gains possession</a:t>
            </a:r>
          </a:p>
          <a:p>
            <a:pPr marL="571500" indent="-571500">
              <a:buFont typeface="Arial" panose="020B0604020202020204" pitchFamily="34" charset="0"/>
              <a:buChar char="•"/>
            </a:pPr>
            <a:r>
              <a:rPr lang="en-US" sz="4000" b="1" dirty="0">
                <a:latin typeface="Acumin Pro" panose="020B0504020202020204" pitchFamily="34" charset="0"/>
              </a:rPr>
              <a:t>I</a:t>
            </a:r>
            <a:r>
              <a:rPr lang="en-US" sz="2800" dirty="0">
                <a:latin typeface="Acumin Pro" panose="020B0504020202020204" pitchFamily="34" charset="0"/>
              </a:rPr>
              <a:t>njury stoppage</a:t>
            </a:r>
          </a:p>
          <a:p>
            <a:pPr marL="571500" indent="-571500">
              <a:buFont typeface="Arial" panose="020B0604020202020204" pitchFamily="34" charset="0"/>
              <a:buChar char="•"/>
            </a:pPr>
            <a:r>
              <a:rPr lang="en-US" sz="4000" b="1" dirty="0">
                <a:latin typeface="Acumin Pro" panose="020B0504020202020204" pitchFamily="34" charset="0"/>
              </a:rPr>
              <a:t>E</a:t>
            </a:r>
            <a:r>
              <a:rPr lang="en-US" sz="2800" dirty="0">
                <a:latin typeface="Acumin Pro" panose="020B0504020202020204" pitchFamily="34" charset="0"/>
              </a:rPr>
              <a:t>nd of period/equipment loss</a:t>
            </a:r>
          </a:p>
          <a:p>
            <a:pPr marL="571500" indent="-571500">
              <a:buFont typeface="Arial" panose="020B0604020202020204" pitchFamily="34" charset="0"/>
              <a:buChar char="•"/>
            </a:pPr>
            <a:r>
              <a:rPr lang="en-US" sz="4000" b="1" dirty="0">
                <a:latin typeface="Acumin Pro" panose="020B0504020202020204" pitchFamily="34" charset="0"/>
              </a:rPr>
              <a:t>S</a:t>
            </a:r>
            <a:r>
              <a:rPr lang="en-US" sz="2800" dirty="0">
                <a:latin typeface="Acumin Pro" panose="020B0504020202020204" pitchFamily="34" charset="0"/>
              </a:rPr>
              <a:t>econd foul by defense</a:t>
            </a:r>
          </a:p>
        </p:txBody>
      </p:sp>
      <p:sp>
        <p:nvSpPr>
          <p:cNvPr id="2" name="Title 1">
            <a:extLst>
              <a:ext uri="{FF2B5EF4-FFF2-40B4-BE49-F238E27FC236}">
                <a16:creationId xmlns:a16="http://schemas.microsoft.com/office/drawing/2014/main" id="{6598DC0C-A804-C428-163A-2B025EB76CB5}"/>
              </a:ext>
            </a:extLst>
          </p:cNvPr>
          <p:cNvSpPr>
            <a:spLocks noGrp="1"/>
          </p:cNvSpPr>
          <p:nvPr>
            <p:ph type="title"/>
          </p:nvPr>
        </p:nvSpPr>
        <p:spPr/>
        <p:txBody>
          <a:bodyPr/>
          <a:lstStyle/>
          <a:p>
            <a:r>
              <a:rPr lang="en-US" dirty="0"/>
              <a:t>WHAT IS GOODIES?</a:t>
            </a:r>
          </a:p>
        </p:txBody>
      </p:sp>
      <p:sp>
        <p:nvSpPr>
          <p:cNvPr id="6" name="TextBox 5">
            <a:extLst>
              <a:ext uri="{FF2B5EF4-FFF2-40B4-BE49-F238E27FC236}">
                <a16:creationId xmlns:a16="http://schemas.microsoft.com/office/drawing/2014/main" id="{A20170F9-77C2-ADC4-3009-69919C63D3D3}"/>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AN ACRONYM TO HELP YOU REMEMBER</a:t>
            </a:r>
          </a:p>
        </p:txBody>
      </p:sp>
      <p:sp>
        <p:nvSpPr>
          <p:cNvPr id="10" name="Slide Number Placeholder 2">
            <a:extLst>
              <a:ext uri="{FF2B5EF4-FFF2-40B4-BE49-F238E27FC236}">
                <a16:creationId xmlns:a16="http://schemas.microsoft.com/office/drawing/2014/main" id="{F37D8E8B-E2E3-124D-B7AB-7EAB3C6B0BC7}"/>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21974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49" y="2638576"/>
            <a:ext cx="3603461" cy="2423498"/>
            <a:chOff x="-614076" y="1884733"/>
            <a:chExt cx="3603461" cy="24234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4076" y="2851220"/>
              <a:ext cx="3603461" cy="1457011"/>
            </a:xfrm>
            <a:prstGeom prst="rect">
              <a:avLst/>
            </a:prstGeom>
          </p:spPr>
        </p:pic>
        <p:sp>
          <p:nvSpPr>
            <p:cNvPr id="5" name="Rounded Rectangular Callout 4"/>
            <p:cNvSpPr/>
            <p:nvPr/>
          </p:nvSpPr>
          <p:spPr>
            <a:xfrm>
              <a:off x="328246" y="1884733"/>
              <a:ext cx="2039816" cy="876051"/>
            </a:xfrm>
            <a:prstGeom prst="wedgeRoundRectCallout">
              <a:avLst/>
            </a:prstGeom>
            <a:solidFill>
              <a:srgbClr val="00205B"/>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Obvia" panose="02000503040000020004" pitchFamily="50" charset="0"/>
                </a:rPr>
                <a:t>“Flag Down”</a:t>
              </a:r>
            </a:p>
          </p:txBody>
        </p:sp>
      </p:grpSp>
      <p:grpSp>
        <p:nvGrpSpPr>
          <p:cNvPr id="3" name="Group 2"/>
          <p:cNvGrpSpPr/>
          <p:nvPr/>
        </p:nvGrpSpPr>
        <p:grpSpPr>
          <a:xfrm>
            <a:off x="2677449" y="2665116"/>
            <a:ext cx="2133600" cy="2133600"/>
            <a:chOff x="2166634" y="2805293"/>
            <a:chExt cx="2133600" cy="213360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3273" l="0" r="100000"/>
                      </a14:imgEffect>
                    </a14:imgLayer>
                  </a14:imgProps>
                </a:ext>
                <a:ext uri="{28A0092B-C50C-407E-A947-70E740481C1C}">
                  <a14:useLocalDpi xmlns:a14="http://schemas.microsoft.com/office/drawing/2010/main" val="0"/>
                </a:ext>
              </a:extLst>
            </a:blip>
            <a:stretch>
              <a:fillRect/>
            </a:stretch>
          </p:blipFill>
          <p:spPr>
            <a:xfrm rot="-1560000" flipH="1">
              <a:off x="2166634" y="2805293"/>
              <a:ext cx="2133600" cy="2133600"/>
            </a:xfrm>
            <a:prstGeom prst="rect">
              <a:avLst/>
            </a:prstGeom>
          </p:spPr>
        </p:pic>
        <p:sp>
          <p:nvSpPr>
            <p:cNvPr id="7" name="TextBox 6"/>
            <p:cNvSpPr txBox="1"/>
            <p:nvPr/>
          </p:nvSpPr>
          <p:spPr>
            <a:xfrm>
              <a:off x="2289625" y="3891812"/>
              <a:ext cx="497252"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t>
              </a:r>
            </a:p>
          </p:txBody>
        </p:sp>
      </p:grpSp>
      <p:grpSp>
        <p:nvGrpSpPr>
          <p:cNvPr id="9" name="Group 8"/>
          <p:cNvGrpSpPr/>
          <p:nvPr/>
        </p:nvGrpSpPr>
        <p:grpSpPr>
          <a:xfrm>
            <a:off x="4390667" y="2584917"/>
            <a:ext cx="3094882" cy="3286980"/>
            <a:chOff x="3733795" y="2445605"/>
            <a:chExt cx="3094882" cy="3286980"/>
          </a:xfrm>
        </p:grpSpPr>
        <p:sp>
          <p:nvSpPr>
            <p:cNvPr id="10" name="Right Arrow 9"/>
            <p:cNvSpPr/>
            <p:nvPr/>
          </p:nvSpPr>
          <p:spPr>
            <a:xfrm>
              <a:off x="3733795" y="4074272"/>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366843" y="2445605"/>
              <a:ext cx="2461834" cy="3286980"/>
              <a:chOff x="5228492" y="1303484"/>
              <a:chExt cx="3036277" cy="4053962"/>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627074" y="1303484"/>
                <a:ext cx="2239109" cy="3697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228492" y="4654062"/>
                <a:ext cx="3036277" cy="703384"/>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5B"/>
                    </a:solidFill>
                    <a:effectLst/>
                    <a:uLnTx/>
                    <a:uFillTx/>
                    <a:latin typeface="Obvia" panose="02000503040000020004" pitchFamily="50" charset="0"/>
                  </a:rPr>
                  <a:t>Scoring Opportunity</a:t>
                </a:r>
              </a:p>
            </p:txBody>
          </p:sp>
        </p:grpSp>
      </p:grpSp>
      <p:grpSp>
        <p:nvGrpSpPr>
          <p:cNvPr id="16" name="Group 15"/>
          <p:cNvGrpSpPr/>
          <p:nvPr/>
        </p:nvGrpSpPr>
        <p:grpSpPr>
          <a:xfrm>
            <a:off x="7839982" y="3235303"/>
            <a:ext cx="2566523" cy="1923101"/>
            <a:chOff x="6529738" y="3143716"/>
            <a:chExt cx="2566523" cy="1923101"/>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881" b="100000" l="0" r="100000"/>
                      </a14:imgEffect>
                    </a14:imgLayer>
                  </a14:imgProps>
                </a:ext>
                <a:ext uri="{28A0092B-C50C-407E-A947-70E740481C1C}">
                  <a14:useLocalDpi xmlns:a14="http://schemas.microsoft.com/office/drawing/2010/main" val="0"/>
                </a:ext>
              </a:extLst>
            </a:blip>
            <a:stretch>
              <a:fillRect/>
            </a:stretch>
          </p:blipFill>
          <p:spPr>
            <a:xfrm>
              <a:off x="7470907" y="3143716"/>
              <a:ext cx="1625354" cy="1219972"/>
            </a:xfrm>
            <a:prstGeom prst="rect">
              <a:avLst/>
            </a:prstGeom>
          </p:spPr>
        </p:pic>
        <p:sp>
          <p:nvSpPr>
            <p:cNvPr id="15" name="Right Arrow 14"/>
            <p:cNvSpPr/>
            <p:nvPr/>
          </p:nvSpPr>
          <p:spPr>
            <a:xfrm>
              <a:off x="6529738" y="4074271"/>
              <a:ext cx="597877" cy="64853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7518646" y="4363688"/>
              <a:ext cx="1529877" cy="703129"/>
            </a:xfrm>
            <a:prstGeom prst="rect">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GOODIES</a:t>
              </a:r>
            </a:p>
          </p:txBody>
        </p:sp>
      </p:grpSp>
      <p:sp>
        <p:nvSpPr>
          <p:cNvPr id="2" name="Title 1">
            <a:extLst>
              <a:ext uri="{FF2B5EF4-FFF2-40B4-BE49-F238E27FC236}">
                <a16:creationId xmlns:a16="http://schemas.microsoft.com/office/drawing/2014/main" id="{F6A99D90-A2B6-E733-67BD-9025B4323544}"/>
              </a:ext>
            </a:extLst>
          </p:cNvPr>
          <p:cNvSpPr>
            <a:spLocks noGrp="1"/>
          </p:cNvSpPr>
          <p:nvPr>
            <p:ph type="title"/>
          </p:nvPr>
        </p:nvSpPr>
        <p:spPr/>
        <p:txBody>
          <a:bodyPr/>
          <a:lstStyle/>
          <a:p>
            <a:r>
              <a:rPr lang="en-US" dirty="0"/>
              <a:t>FLAG DOWN, SLOW WHISTLE STEPS</a:t>
            </a:r>
          </a:p>
        </p:txBody>
      </p:sp>
      <p:sp>
        <p:nvSpPr>
          <p:cNvPr id="19" name="Speech Bubble: Rectangle with Corners Rounded 18">
            <a:extLst>
              <a:ext uri="{FF2B5EF4-FFF2-40B4-BE49-F238E27FC236}">
                <a16:creationId xmlns:a16="http://schemas.microsoft.com/office/drawing/2014/main" id="{C3DFB030-E740-2106-4802-74E9FEE6E06F}"/>
              </a:ext>
            </a:extLst>
          </p:cNvPr>
          <p:cNvSpPr/>
          <p:nvPr/>
        </p:nvSpPr>
        <p:spPr>
          <a:xfrm>
            <a:off x="2769837" y="5359187"/>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
        <p:nvSpPr>
          <p:cNvPr id="20" name="Slide Number Placeholder 2">
            <a:extLst>
              <a:ext uri="{FF2B5EF4-FFF2-40B4-BE49-F238E27FC236}">
                <a16:creationId xmlns:a16="http://schemas.microsoft.com/office/drawing/2014/main" id="{DA90EF42-2F59-540D-EC32-6409A6714758}"/>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Tree>
    <p:extLst>
      <p:ext uri="{BB962C8B-B14F-4D97-AF65-F5344CB8AC3E}">
        <p14:creationId xmlns:p14="http://schemas.microsoft.com/office/powerpoint/2010/main" val="26842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GO BIG OR GO HOME!</a:t>
            </a:r>
          </a:p>
        </p:txBody>
      </p:sp>
      <p:pic>
        <p:nvPicPr>
          <p:cNvPr id="7" name="Online Media 6" title="Lacrosse Ref CHUCKS Flag for No Reason, a breakdown">
            <a:hlinkClick r:id="" action="ppaction://media"/>
            <a:extLst>
              <a:ext uri="{FF2B5EF4-FFF2-40B4-BE49-F238E27FC236}">
                <a16:creationId xmlns:a16="http://schemas.microsoft.com/office/drawing/2014/main" id="{B38965FA-DCB2-6528-CE84-BD9D4982034D}"/>
              </a:ext>
            </a:extLst>
          </p:cNvPr>
          <p:cNvPicPr>
            <a:picLocks noRot="1" noChangeAspect="1"/>
          </p:cNvPicPr>
          <p:nvPr>
            <a:videoFile r:link="rId1"/>
          </p:nvPr>
        </p:nvPicPr>
        <p:blipFill>
          <a:blip r:embed="rId4"/>
          <a:stretch>
            <a:fillRect/>
          </a:stretch>
        </p:blipFill>
        <p:spPr>
          <a:xfrm>
            <a:off x="2021305" y="1360828"/>
            <a:ext cx="9144000" cy="5166360"/>
          </a:xfrm>
          <a:prstGeom prst="rect">
            <a:avLst/>
          </a:prstGeom>
        </p:spPr>
      </p:pic>
    </p:spTree>
    <p:extLst>
      <p:ext uri="{BB962C8B-B14F-4D97-AF65-F5344CB8AC3E}">
        <p14:creationId xmlns:p14="http://schemas.microsoft.com/office/powerpoint/2010/main" val="2533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4" name="Title 3">
            <a:extLst>
              <a:ext uri="{FF2B5EF4-FFF2-40B4-BE49-F238E27FC236}">
                <a16:creationId xmlns:a16="http://schemas.microsoft.com/office/drawing/2014/main" id="{A1E61FFB-197D-6351-4428-75573FD37CA3}"/>
              </a:ext>
            </a:extLst>
          </p:cNvPr>
          <p:cNvSpPr>
            <a:spLocks noGrp="1"/>
          </p:cNvSpPr>
          <p:nvPr>
            <p:ph type="title"/>
          </p:nvPr>
        </p:nvSpPr>
        <p:spPr/>
        <p:txBody>
          <a:bodyPr/>
          <a:lstStyle/>
          <a:p>
            <a:r>
              <a:rPr lang="en-US" dirty="0"/>
              <a:t>FLAG TOSS</a:t>
            </a:r>
          </a:p>
        </p:txBody>
      </p:sp>
      <p:sp>
        <p:nvSpPr>
          <p:cNvPr id="6" name="TextBox 5">
            <a:extLst>
              <a:ext uri="{FF2B5EF4-FFF2-40B4-BE49-F238E27FC236}">
                <a16:creationId xmlns:a16="http://schemas.microsoft.com/office/drawing/2014/main" id="{1B88E420-6277-3216-357E-4F7AFB2E05C9}"/>
              </a:ext>
            </a:extLst>
          </p:cNvPr>
          <p:cNvSpPr txBox="1"/>
          <p:nvPr/>
        </p:nvSpPr>
        <p:spPr>
          <a:xfrm>
            <a:off x="266700" y="892080"/>
            <a:ext cx="6651687" cy="430887"/>
          </a:xfrm>
          <a:prstGeom prst="rect">
            <a:avLst/>
          </a:prstGeom>
          <a:noFill/>
        </p:spPr>
        <p:txBody>
          <a:bodyPr wrap="square" rtlCol="0">
            <a:spAutoFit/>
          </a:bodyPr>
          <a:lstStyle/>
          <a:p>
            <a:r>
              <a:rPr lang="en-US" sz="2200" dirty="0">
                <a:solidFill>
                  <a:srgbClr val="C8102E"/>
                </a:solidFill>
                <a:latin typeface="Obvia" panose="02000503040000020004" pitchFamily="50" charset="0"/>
                <a:cs typeface="Times New Roman" panose="02020603050405020304" pitchFamily="18" charset="0"/>
              </a:rPr>
              <a:t>LET’S TRY THIS AGAIN</a:t>
            </a:r>
          </a:p>
        </p:txBody>
      </p:sp>
      <p:pic>
        <p:nvPicPr>
          <p:cNvPr id="2" name="flag_toss_01">
            <a:hlinkClick r:id="" action="ppaction://media"/>
            <a:extLst>
              <a:ext uri="{FF2B5EF4-FFF2-40B4-BE49-F238E27FC236}">
                <a16:creationId xmlns:a16="http://schemas.microsoft.com/office/drawing/2014/main" id="{BA8A3F61-3A7A-8DD0-5C70-560D899608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8368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2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63819501"/>
              </p:ext>
            </p:extLst>
          </p:nvPr>
        </p:nvGraphicFramePr>
        <p:xfrm>
          <a:off x="655206" y="1125844"/>
          <a:ext cx="4332065" cy="4417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5DAD5700-FA58-F83F-2F7E-5E7F454E6E6D}"/>
              </a:ext>
            </a:extLst>
          </p:cNvPr>
          <p:cNvPicPr>
            <a:picLocks noChangeAspect="1"/>
          </p:cNvPicPr>
          <p:nvPr/>
        </p:nvPicPr>
        <p:blipFill rotWithShape="1">
          <a:blip r:embed="rId8">
            <a:extLst>
              <a:ext uri="{28A0092B-C50C-407E-A947-70E740481C1C}">
                <a14:useLocalDpi xmlns:a14="http://schemas.microsoft.com/office/drawing/2010/main" val="0"/>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B7C15D8A-4FC1-4D1F-09E2-F27654BAA6ED}"/>
              </a:ext>
            </a:extLst>
          </p:cNvPr>
          <p:cNvSpPr>
            <a:spLocks noGrp="1"/>
          </p:cNvSpPr>
          <p:nvPr>
            <p:ph type="title"/>
          </p:nvPr>
        </p:nvSpPr>
        <p:spPr/>
        <p:txBody>
          <a:bodyPr/>
          <a:lstStyle/>
          <a:p>
            <a:r>
              <a:rPr lang="en-US" sz="5500" b="1" spc="300" dirty="0">
                <a:solidFill>
                  <a:srgbClr val="00205B"/>
                </a:solidFill>
                <a:latin typeface="Alt Gothic Comp ATF" panose="020B0608040502040204" pitchFamily="34" charset="77"/>
              </a:rPr>
              <a:t>RELAY AND REPORT</a:t>
            </a:r>
          </a:p>
        </p:txBody>
      </p:sp>
      <p:sp>
        <p:nvSpPr>
          <p:cNvPr id="8" name="Speech Bubble: Rectangle with Corners Rounded 7">
            <a:extLst>
              <a:ext uri="{FF2B5EF4-FFF2-40B4-BE49-F238E27FC236}">
                <a16:creationId xmlns:a16="http://schemas.microsoft.com/office/drawing/2014/main" id="{782C621E-C777-021C-6712-1AB6A54D31BF}"/>
              </a:ext>
            </a:extLst>
          </p:cNvPr>
          <p:cNvSpPr/>
          <p:nvPr/>
        </p:nvSpPr>
        <p:spPr>
          <a:xfrm>
            <a:off x="2769837" y="5435274"/>
            <a:ext cx="1174722" cy="989237"/>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Obvia" panose="02000503040000020004" pitchFamily="50" charset="0"/>
              </a:rPr>
              <a:t>Class Discussion  Questions</a:t>
            </a:r>
          </a:p>
        </p:txBody>
      </p:sp>
    </p:spTree>
    <p:extLst>
      <p:ext uri="{BB962C8B-B14F-4D97-AF65-F5344CB8AC3E}">
        <p14:creationId xmlns:p14="http://schemas.microsoft.com/office/powerpoint/2010/main" val="20682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graphicEl>
                                              <a:dgm id="{5BFEB069-BBCE-4D42-A4F1-6AAEC9238134}"/>
                                            </p:graphicEl>
                                          </p:spTgt>
                                        </p:tgtEl>
                                        <p:attrNameLst>
                                          <p:attrName>style.visibility</p:attrName>
                                        </p:attrNameLst>
                                      </p:cBhvr>
                                      <p:to>
                                        <p:strVal val="visible"/>
                                      </p:to>
                                    </p:set>
                                    <p:animEffect transition="in" filter="fade">
                                      <p:cBhvr>
                                        <p:cTn id="7" dur="1000"/>
                                        <p:tgtEl>
                                          <p:spTgt spid="5">
                                            <p:graphicEl>
                                              <a:dgm id="{5BFEB069-BBCE-4D42-A4F1-6AAEC9238134}"/>
                                            </p:graphicEl>
                                          </p:spTgt>
                                        </p:tgtEl>
                                      </p:cBhvr>
                                    </p:animEffect>
                                    <p:anim calcmode="lin" valueType="num">
                                      <p:cBhvr>
                                        <p:cTn id="8" dur="1000" fill="hold"/>
                                        <p:tgtEl>
                                          <p:spTgt spid="5">
                                            <p:graphicEl>
                                              <a:dgm id="{5BFEB069-BBCE-4D42-A4F1-6AAEC923813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BFEB069-BBCE-4D42-A4F1-6AAEC9238134}"/>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graphicEl>
                                              <a:dgm id="{608D9D63-C8DF-4E02-A969-C88F690644F4}"/>
                                            </p:graphicEl>
                                          </p:spTgt>
                                        </p:tgtEl>
                                        <p:attrNameLst>
                                          <p:attrName>style.visibility</p:attrName>
                                        </p:attrNameLst>
                                      </p:cBhvr>
                                      <p:to>
                                        <p:strVal val="visible"/>
                                      </p:to>
                                    </p:set>
                                    <p:animEffect transition="in" filter="fade">
                                      <p:cBhvr>
                                        <p:cTn id="12" dur="1000"/>
                                        <p:tgtEl>
                                          <p:spTgt spid="5">
                                            <p:graphicEl>
                                              <a:dgm id="{608D9D63-C8DF-4E02-A969-C88F690644F4}"/>
                                            </p:graphicEl>
                                          </p:spTgt>
                                        </p:tgtEl>
                                      </p:cBhvr>
                                    </p:animEffect>
                                    <p:anim calcmode="lin" valueType="num">
                                      <p:cBhvr>
                                        <p:cTn id="13" dur="1000" fill="hold"/>
                                        <p:tgtEl>
                                          <p:spTgt spid="5">
                                            <p:graphicEl>
                                              <a:dgm id="{608D9D63-C8DF-4E02-A969-C88F690644F4}"/>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608D9D63-C8DF-4E02-A969-C88F690644F4}"/>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graphicEl>
                                              <a:dgm id="{C9407EE0-63D7-4DD7-B552-1F04025A1BAF}"/>
                                            </p:graphicEl>
                                          </p:spTgt>
                                        </p:tgtEl>
                                        <p:attrNameLst>
                                          <p:attrName>style.visibility</p:attrName>
                                        </p:attrNameLst>
                                      </p:cBhvr>
                                      <p:to>
                                        <p:strVal val="visible"/>
                                      </p:to>
                                    </p:set>
                                    <p:animEffect transition="in" filter="fade">
                                      <p:cBhvr>
                                        <p:cTn id="19" dur="1000"/>
                                        <p:tgtEl>
                                          <p:spTgt spid="5">
                                            <p:graphicEl>
                                              <a:dgm id="{C9407EE0-63D7-4DD7-B552-1F04025A1BAF}"/>
                                            </p:graphicEl>
                                          </p:spTgt>
                                        </p:tgtEl>
                                      </p:cBhvr>
                                    </p:animEffect>
                                    <p:anim calcmode="lin" valueType="num">
                                      <p:cBhvr>
                                        <p:cTn id="20" dur="1000" fill="hold"/>
                                        <p:tgtEl>
                                          <p:spTgt spid="5">
                                            <p:graphicEl>
                                              <a:dgm id="{C9407EE0-63D7-4DD7-B552-1F04025A1BA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C9407EE0-63D7-4DD7-B552-1F04025A1BAF}"/>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graphicEl>
                                              <a:dgm id="{D20A1E86-B1CF-4BED-81E1-3656D5E92280}"/>
                                            </p:graphicEl>
                                          </p:spTgt>
                                        </p:tgtEl>
                                        <p:attrNameLst>
                                          <p:attrName>style.visibility</p:attrName>
                                        </p:attrNameLst>
                                      </p:cBhvr>
                                      <p:to>
                                        <p:strVal val="visible"/>
                                      </p:to>
                                    </p:set>
                                    <p:animEffect transition="in" filter="fade">
                                      <p:cBhvr>
                                        <p:cTn id="24" dur="1000"/>
                                        <p:tgtEl>
                                          <p:spTgt spid="5">
                                            <p:graphicEl>
                                              <a:dgm id="{D20A1E86-B1CF-4BED-81E1-3656D5E92280}"/>
                                            </p:graphicEl>
                                          </p:spTgt>
                                        </p:tgtEl>
                                      </p:cBhvr>
                                    </p:animEffect>
                                    <p:anim calcmode="lin" valueType="num">
                                      <p:cBhvr>
                                        <p:cTn id="25" dur="1000" fill="hold"/>
                                        <p:tgtEl>
                                          <p:spTgt spid="5">
                                            <p:graphicEl>
                                              <a:dgm id="{D20A1E86-B1CF-4BED-81E1-3656D5E92280}"/>
                                            </p:graphicEl>
                                          </p:spTgt>
                                        </p:tgtEl>
                                        <p:attrNameLst>
                                          <p:attrName>ppt_x</p:attrName>
                                        </p:attrNameLst>
                                      </p:cBhvr>
                                      <p:tavLst>
                                        <p:tav tm="0">
                                          <p:val>
                                            <p:strVal val="#ppt_x"/>
                                          </p:val>
                                        </p:tav>
                                        <p:tav tm="100000">
                                          <p:val>
                                            <p:strVal val="#ppt_x"/>
                                          </p:val>
                                        </p:tav>
                                      </p:tavLst>
                                    </p:anim>
                                    <p:anim calcmode="lin" valueType="num">
                                      <p:cBhvr>
                                        <p:cTn id="26" dur="1000" fill="hold"/>
                                        <p:tgtEl>
                                          <p:spTgt spid="5">
                                            <p:graphicEl>
                                              <a:dgm id="{D20A1E86-B1CF-4BED-81E1-3656D5E9228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graphicEl>
                                              <a:dgm id="{12D901E1-DADD-4278-AE4C-77268A156DF1}"/>
                                            </p:graphicEl>
                                          </p:spTgt>
                                        </p:tgtEl>
                                        <p:attrNameLst>
                                          <p:attrName>style.visibility</p:attrName>
                                        </p:attrNameLst>
                                      </p:cBhvr>
                                      <p:to>
                                        <p:strVal val="visible"/>
                                      </p:to>
                                    </p:set>
                                    <p:animEffect transition="in" filter="fade">
                                      <p:cBhvr>
                                        <p:cTn id="31" dur="1000"/>
                                        <p:tgtEl>
                                          <p:spTgt spid="5">
                                            <p:graphicEl>
                                              <a:dgm id="{12D901E1-DADD-4278-AE4C-77268A156DF1}"/>
                                            </p:graphicEl>
                                          </p:spTgt>
                                        </p:tgtEl>
                                      </p:cBhvr>
                                    </p:animEffect>
                                    <p:anim calcmode="lin" valueType="num">
                                      <p:cBhvr>
                                        <p:cTn id="32" dur="1000" fill="hold"/>
                                        <p:tgtEl>
                                          <p:spTgt spid="5">
                                            <p:graphicEl>
                                              <a:dgm id="{12D901E1-DADD-4278-AE4C-77268A156DF1}"/>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12D901E1-DADD-4278-AE4C-77268A156DF1}"/>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5">
                                            <p:graphicEl>
                                              <a:dgm id="{7E0C35AC-6CCB-4020-9900-22CF22E45BEA}"/>
                                            </p:graphicEl>
                                          </p:spTgt>
                                        </p:tgtEl>
                                        <p:attrNameLst>
                                          <p:attrName>style.visibility</p:attrName>
                                        </p:attrNameLst>
                                      </p:cBhvr>
                                      <p:to>
                                        <p:strVal val="visible"/>
                                      </p:to>
                                    </p:set>
                                    <p:animEffect transition="in" filter="fade">
                                      <p:cBhvr>
                                        <p:cTn id="36" dur="1000"/>
                                        <p:tgtEl>
                                          <p:spTgt spid="5">
                                            <p:graphicEl>
                                              <a:dgm id="{7E0C35AC-6CCB-4020-9900-22CF22E45BEA}"/>
                                            </p:graphicEl>
                                          </p:spTgt>
                                        </p:tgtEl>
                                      </p:cBhvr>
                                    </p:animEffect>
                                    <p:anim calcmode="lin" valueType="num">
                                      <p:cBhvr>
                                        <p:cTn id="37" dur="1000" fill="hold"/>
                                        <p:tgtEl>
                                          <p:spTgt spid="5">
                                            <p:graphicEl>
                                              <a:dgm id="{7E0C35AC-6CCB-4020-9900-22CF22E45BEA}"/>
                                            </p:graphicEl>
                                          </p:spTgt>
                                        </p:tgtEl>
                                        <p:attrNameLst>
                                          <p:attrName>ppt_x</p:attrName>
                                        </p:attrNameLst>
                                      </p:cBhvr>
                                      <p:tavLst>
                                        <p:tav tm="0">
                                          <p:val>
                                            <p:strVal val="#ppt_x"/>
                                          </p:val>
                                        </p:tav>
                                        <p:tav tm="100000">
                                          <p:val>
                                            <p:strVal val="#ppt_x"/>
                                          </p:val>
                                        </p:tav>
                                      </p:tavLst>
                                    </p:anim>
                                    <p:anim calcmode="lin" valueType="num">
                                      <p:cBhvr>
                                        <p:cTn id="38" dur="1000" fill="hold"/>
                                        <p:tgtEl>
                                          <p:spTgt spid="5">
                                            <p:graphicEl>
                                              <a:dgm id="{7E0C35AC-6CCB-4020-9900-22CF22E45B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TaxCatchAll xmlns="91965e93-ae8c-442d-9ec4-149738af66dd" xsi:nil="true"/>
    <lcf76f155ced4ddcb4097134ff3c332f xmlns="f4bcc57d-5958-4083-8f93-a1c6c20683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21AC88-7D55-4A4A-A08E-51E81DF604FC}"/>
</file>

<file path=customXml/itemProps2.xml><?xml version="1.0" encoding="utf-8"?>
<ds:datastoreItem xmlns:ds="http://schemas.openxmlformats.org/officeDocument/2006/customXml" ds:itemID="{C42FB9D3-1B93-4AA4-A0A9-F07680ABB448}"/>
</file>

<file path=customXml/itemProps3.xml><?xml version="1.0" encoding="utf-8"?>
<ds:datastoreItem xmlns:ds="http://schemas.openxmlformats.org/officeDocument/2006/customXml" ds:itemID="{278E1B12-EECD-4D7D-B4FC-BAF0E85E25C8}"/>
</file>

<file path=docProps/app.xml><?xml version="1.0" encoding="utf-8"?>
<Properties xmlns="http://schemas.openxmlformats.org/officeDocument/2006/extended-properties" xmlns:vt="http://schemas.openxmlformats.org/officeDocument/2006/docPropsVTypes">
  <Template>Office Theme</Template>
  <TotalTime>0</TotalTime>
  <Words>2370</Words>
  <Application>Microsoft Office PowerPoint</Application>
  <PresentationFormat>Widescreen</PresentationFormat>
  <Paragraphs>325</Paragraphs>
  <Slides>22</Slides>
  <Notes>22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Acumin Pro Condensed</vt:lpstr>
      <vt:lpstr>Alt Gothic Comp ATF</vt:lpstr>
      <vt:lpstr>Acumin Pro</vt:lpstr>
      <vt:lpstr>Obvia Wide Medium</vt:lpstr>
      <vt:lpstr>Calibri</vt:lpstr>
      <vt:lpstr>Alt Gothic Comp ATF Blk</vt:lpstr>
      <vt:lpstr>Obvia</vt:lpstr>
      <vt:lpstr>Office Theme</vt:lpstr>
      <vt:lpstr>PowerPoint Presentation</vt:lpstr>
      <vt:lpstr>PENALTY ENFORCEMENT</vt:lpstr>
      <vt:lpstr>RECOGNIZE THE SITUATION</vt:lpstr>
      <vt:lpstr>FLAG DOWN-SLOW WHISTLE</vt:lpstr>
      <vt:lpstr>WHAT IS GOODIES?</vt:lpstr>
      <vt:lpstr>FLAG DOWN, SLOW WHISTLE STEPS</vt:lpstr>
      <vt:lpstr>FLAG TOSS</vt:lpstr>
      <vt:lpstr>FLAG TOSS</vt:lpstr>
      <vt:lpstr>RELAY AND REPORT</vt:lpstr>
      <vt:lpstr>REPORT PENALTIES  (C-NOTE)</vt:lpstr>
      <vt:lpstr>PROPER PENALTY REPORTING</vt:lpstr>
      <vt:lpstr>PENALTY REPORTING PRACTICE</vt:lpstr>
      <vt:lpstr>WHEN TO USE THE IN-HOME</vt:lpstr>
      <vt:lpstr>PLAY-ON</vt:lpstr>
      <vt:lpstr>PLAY-ON PROCESS</vt:lpstr>
      <vt:lpstr>PLAY-ON VIDEO</vt:lpstr>
      <vt:lpstr>TECHNICAL FOUL DRILL</vt:lpstr>
      <vt:lpstr>CORRECTION OF ERRORS</vt:lpstr>
      <vt:lpstr>2023 RULES CHANGES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2022-12-01T18:54:32Z</dcterms:created>
  <dcterms:modified xsi:type="dcterms:W3CDTF">2022-12-01T18:55:12Z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