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Lst>
  <p:notesMasterIdLst>
    <p:notesMasterId r:id="rId35"/>
  </p:notesMasterIdLst>
  <p:handoutMasterIdLst>
    <p:handoutMasterId r:id="rId36"/>
  </p:handoutMasterIdLst>
  <p:sldIdLst>
    <p:sldId id="256" r:id="rId6"/>
    <p:sldId id="287" r:id="rId7"/>
    <p:sldId id="288" r:id="rId8"/>
    <p:sldId id="289" r:id="rId9"/>
    <p:sldId id="315" r:id="rId10"/>
    <p:sldId id="270" r:id="rId11"/>
    <p:sldId id="305" r:id="rId12"/>
    <p:sldId id="306" r:id="rId13"/>
    <p:sldId id="301" r:id="rId14"/>
    <p:sldId id="273" r:id="rId15"/>
    <p:sldId id="274" r:id="rId16"/>
    <p:sldId id="280" r:id="rId17"/>
    <p:sldId id="276" r:id="rId18"/>
    <p:sldId id="308" r:id="rId19"/>
    <p:sldId id="282" r:id="rId20"/>
    <p:sldId id="278" r:id="rId21"/>
    <p:sldId id="295" r:id="rId22"/>
    <p:sldId id="283" r:id="rId23"/>
    <p:sldId id="311" r:id="rId24"/>
    <p:sldId id="307" r:id="rId25"/>
    <p:sldId id="300" r:id="rId26"/>
    <p:sldId id="292" r:id="rId27"/>
    <p:sldId id="313" r:id="rId28"/>
    <p:sldId id="314" r:id="rId29"/>
    <p:sldId id="284" r:id="rId30"/>
    <p:sldId id="285" r:id="rId31"/>
    <p:sldId id="296" r:id="rId32"/>
    <p:sldId id="293" r:id="rId33"/>
    <p:sldId id="263" r:id="rId34"/>
  </p:sldIdLst>
  <p:sldSz cx="12192000" cy="6858000"/>
  <p:notesSz cx="6858000" cy="9144000"/>
  <p:embeddedFontLst>
    <p:embeddedFont>
      <p:font typeface="Acumin Pro" panose="020B0504020202020204" pitchFamily="34" charset="0"/>
      <p:regular r:id="rId37"/>
      <p:bold r:id="rId38"/>
      <p:italic r:id="rId39"/>
      <p:boldItalic r:id="rId40"/>
    </p:embeddedFont>
    <p:embeddedFont>
      <p:font typeface="Alt Gothic Comp ATF" panose="020B0608040502040204" pitchFamily="34" charset="0"/>
      <p:regular r:id="rId41"/>
      <p:bold r:id="rId42"/>
    </p:embeddedFont>
    <p:embeddedFont>
      <p:font typeface="Calibri" panose="020F0502020204030204" pitchFamily="34" charset="0"/>
      <p:regular r:id="rId43"/>
      <p:bold r:id="rId44"/>
      <p:italic r:id="rId45"/>
      <p:boldItalic r:id="rId46"/>
    </p:embeddedFont>
    <p:embeddedFont>
      <p:font typeface="Dharma Gothic E Bold" panose="04050603020B02020202" pitchFamily="82" charset="0"/>
      <p:bold r:id="rId47"/>
    </p:embeddedFont>
    <p:embeddedFont>
      <p:font typeface="Obvia" panose="02000506040000020004" pitchFamily="50" charset="0"/>
      <p:regular r:id="rId48"/>
      <p:bold r:id="rId49"/>
      <p:italic r:id="rId50"/>
      <p:boldItalic r:id="rId51"/>
    </p:embeddedFont>
    <p:embeddedFont>
      <p:font typeface="Obvia Wide" panose="02000503040000020004" pitchFamily="50" charset="0"/>
      <p:regular r:id="rId52"/>
      <p:bold r:id="rId53"/>
    </p:embeddedFont>
    <p:embeddedFont>
      <p:font typeface="Obvia Wide Medium" panose="02000503040000020004"/>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102E"/>
    <a:srgbClr val="00205B"/>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28C410-BC65-4F4A-A4F9-0412E82F99E9}" v="1" dt="2022-12-01T19:00:06.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23" autoAdjust="0"/>
    <p:restoredTop sz="71120" autoAdjust="0"/>
  </p:normalViewPr>
  <p:slideViewPr>
    <p:cSldViewPr snapToGrid="0" snapToObjects="1">
      <p:cViewPr varScale="1">
        <p:scale>
          <a:sx n="47" d="100"/>
          <a:sy n="47" d="100"/>
        </p:scale>
        <p:origin x="992" y="48"/>
      </p:cViewPr>
      <p:guideLst/>
    </p:cSldViewPr>
  </p:slideViewPr>
  <p:notesTextViewPr>
    <p:cViewPr>
      <p:scale>
        <a:sx n="1" d="1"/>
        <a:sy n="1" d="1"/>
      </p:scale>
      <p:origin x="0" y="0"/>
    </p:cViewPr>
  </p:notesTextViewPr>
  <p:sorterViewPr>
    <p:cViewPr>
      <p:scale>
        <a:sx n="70" d="100"/>
        <a:sy n="70" d="100"/>
      </p:scale>
      <p:origin x="0" y="-3588"/>
    </p:cViewPr>
  </p:sorter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font" Target="fonts/font16.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ner, Marty" userId="28e4158c-eee9-43fa-a5d9-6a807ca7df2a" providerId="ADAL" clId="{65CCF4E5-398D-4550-B0B8-912D3AC772AB}"/>
    <pc:docChg chg="undo custSel addSld delSld modSld sldOrd modMainMaster modNotesMaster modHandout">
      <pc:chgData name="Joyner, Marty" userId="28e4158c-eee9-43fa-a5d9-6a807ca7df2a" providerId="ADAL" clId="{65CCF4E5-398D-4550-B0B8-912D3AC772AB}" dt="2022-11-08T19:29:10.383" v="12129" actId="20577"/>
      <pc:docMkLst>
        <pc:docMk/>
      </pc:docMkLst>
      <pc:sldChg chg="addSp delSp modSp mod setBg modNotesTx">
        <pc:chgData name="Joyner, Marty" userId="28e4158c-eee9-43fa-a5d9-6a807ca7df2a" providerId="ADAL" clId="{65CCF4E5-398D-4550-B0B8-912D3AC772AB}" dt="2022-11-04T19:02:28.291" v="11871" actId="20577"/>
        <pc:sldMkLst>
          <pc:docMk/>
          <pc:sldMk cId="3788717044" sldId="256"/>
        </pc:sldMkLst>
        <pc:spChg chg="add mod">
          <ac:chgData name="Joyner, Marty" userId="28e4158c-eee9-43fa-a5d9-6a807ca7df2a" providerId="ADAL" clId="{65CCF4E5-398D-4550-B0B8-912D3AC772AB}" dt="2022-11-02T20:11:51.729" v="5222" actId="20577"/>
          <ac:spMkLst>
            <pc:docMk/>
            <pc:sldMk cId="3788717044" sldId="256"/>
            <ac:spMk id="2" creationId="{D1D6BD75-99C3-5AC4-BBA1-9155DCCEEB16}"/>
          </ac:spMkLst>
        </pc:spChg>
        <pc:spChg chg="del">
          <ac:chgData name="Joyner, Marty" userId="28e4158c-eee9-43fa-a5d9-6a807ca7df2a" providerId="ADAL" clId="{65CCF4E5-398D-4550-B0B8-912D3AC772AB}" dt="2022-10-31T19:54:35.153" v="25" actId="478"/>
          <ac:spMkLst>
            <pc:docMk/>
            <pc:sldMk cId="3788717044" sldId="256"/>
            <ac:spMk id="3" creationId="{15501F6D-8646-4541-BF4F-4D5A0B9DE8F6}"/>
          </ac:spMkLst>
        </pc:spChg>
        <pc:spChg chg="add mod">
          <ac:chgData name="Joyner, Marty" userId="28e4158c-eee9-43fa-a5d9-6a807ca7df2a" providerId="ADAL" clId="{65CCF4E5-398D-4550-B0B8-912D3AC772AB}" dt="2022-10-31T19:55:45.534" v="35"/>
          <ac:spMkLst>
            <pc:docMk/>
            <pc:sldMk cId="3788717044" sldId="256"/>
            <ac:spMk id="4" creationId="{0DD72CE3-DA7B-EDD4-5240-4A957D07B3FF}"/>
          </ac:spMkLst>
        </pc:spChg>
      </pc:sldChg>
      <pc:sldChg chg="add">
        <pc:chgData name="Joyner, Marty" userId="28e4158c-eee9-43fa-a5d9-6a807ca7df2a" providerId="ADAL" clId="{65CCF4E5-398D-4550-B0B8-912D3AC772AB}" dt="2022-11-02T20:38:44.877" v="5710"/>
        <pc:sldMkLst>
          <pc:docMk/>
          <pc:sldMk cId="1043299663" sldId="263"/>
        </pc:sldMkLst>
      </pc:sldChg>
      <pc:sldChg chg="addSp delSp modSp mod modNotesTx">
        <pc:chgData name="Joyner, Marty" userId="28e4158c-eee9-43fa-a5d9-6a807ca7df2a" providerId="ADAL" clId="{65CCF4E5-398D-4550-B0B8-912D3AC772AB}" dt="2022-11-08T19:08:38.316" v="11917" actId="1076"/>
        <pc:sldMkLst>
          <pc:docMk/>
          <pc:sldMk cId="281923517" sldId="270"/>
        </pc:sldMkLst>
        <pc:spChg chg="add mod">
          <ac:chgData name="Joyner, Marty" userId="28e4158c-eee9-43fa-a5d9-6a807ca7df2a" providerId="ADAL" clId="{65CCF4E5-398D-4550-B0B8-912D3AC772AB}" dt="2022-11-02T16:14:13.031" v="1961" actId="20577"/>
          <ac:spMkLst>
            <pc:docMk/>
            <pc:sldMk cId="281923517" sldId="270"/>
            <ac:spMk id="2" creationId="{78E3F90F-050E-FF6A-BA4B-67B7EAF3DCC0}"/>
          </ac:spMkLst>
        </pc:spChg>
        <pc:spChg chg="del mod">
          <ac:chgData name="Joyner, Marty" userId="28e4158c-eee9-43fa-a5d9-6a807ca7df2a" providerId="ADAL" clId="{65CCF4E5-398D-4550-B0B8-912D3AC772AB}" dt="2022-11-02T15:57:11.978" v="1858" actId="478"/>
          <ac:spMkLst>
            <pc:docMk/>
            <pc:sldMk cId="281923517" sldId="270"/>
            <ac:spMk id="11" creationId="{4FC48492-7208-42A2-9F48-5965ACF77F83}"/>
          </ac:spMkLst>
        </pc:spChg>
        <pc:spChg chg="del">
          <ac:chgData name="Joyner, Marty" userId="28e4158c-eee9-43fa-a5d9-6a807ca7df2a" providerId="ADAL" clId="{65CCF4E5-398D-4550-B0B8-912D3AC772AB}" dt="2022-11-02T16:10:50.249" v="1928" actId="478"/>
          <ac:spMkLst>
            <pc:docMk/>
            <pc:sldMk cId="281923517" sldId="270"/>
            <ac:spMk id="14" creationId="{637EFB4E-5887-489F-A622-E80ABF2BF698}"/>
          </ac:spMkLst>
        </pc:spChg>
        <pc:spChg chg="add mod">
          <ac:chgData name="Joyner, Marty" userId="28e4158c-eee9-43fa-a5d9-6a807ca7df2a" providerId="ADAL" clId="{65CCF4E5-398D-4550-B0B8-912D3AC772AB}" dt="2022-11-08T19:08:38.316" v="11917" actId="1076"/>
          <ac:spMkLst>
            <pc:docMk/>
            <pc:sldMk cId="281923517" sldId="270"/>
            <ac:spMk id="17" creationId="{689C62F2-6C7C-D6C5-A912-F78175FAFE21}"/>
          </ac:spMkLst>
        </pc:spChg>
        <pc:spChg chg="del">
          <ac:chgData name="Joyner, Marty" userId="28e4158c-eee9-43fa-a5d9-6a807ca7df2a" providerId="ADAL" clId="{65CCF4E5-398D-4550-B0B8-912D3AC772AB}" dt="2022-11-02T16:10:31.480" v="1878" actId="478"/>
          <ac:spMkLst>
            <pc:docMk/>
            <pc:sldMk cId="281923517" sldId="270"/>
            <ac:spMk id="19" creationId="{4F285A65-C538-4053-902F-10C5ED024C4B}"/>
          </ac:spMkLst>
        </pc:spChg>
        <pc:spChg chg="add mod">
          <ac:chgData name="Joyner, Marty" userId="28e4158c-eee9-43fa-a5d9-6a807ca7df2a" providerId="ADAL" clId="{65CCF4E5-398D-4550-B0B8-912D3AC772AB}" dt="2022-11-02T16:14:32.370" v="1984" actId="20577"/>
          <ac:spMkLst>
            <pc:docMk/>
            <pc:sldMk cId="281923517" sldId="270"/>
            <ac:spMk id="20" creationId="{2CEBC079-BFE8-836C-9052-C5485D687167}"/>
          </ac:spMkLst>
        </pc:spChg>
        <pc:picChg chg="add del mod">
          <ac:chgData name="Joyner, Marty" userId="28e4158c-eee9-43fa-a5d9-6a807ca7df2a" providerId="ADAL" clId="{65CCF4E5-398D-4550-B0B8-912D3AC772AB}" dt="2022-11-02T16:08:58.860" v="1877" actId="21"/>
          <ac:picMkLst>
            <pc:docMk/>
            <pc:sldMk cId="281923517" sldId="270"/>
            <ac:picMk id="4" creationId="{7FA81213-33B2-58A4-676C-4CD9A8A34BC8}"/>
          </ac:picMkLst>
        </pc:picChg>
        <pc:picChg chg="add del mod">
          <ac:chgData name="Joyner, Marty" userId="28e4158c-eee9-43fa-a5d9-6a807ca7df2a" providerId="ADAL" clId="{65CCF4E5-398D-4550-B0B8-912D3AC772AB}" dt="2022-11-02T16:08:58.860" v="1877" actId="21"/>
          <ac:picMkLst>
            <pc:docMk/>
            <pc:sldMk cId="281923517" sldId="270"/>
            <ac:picMk id="6" creationId="{C8F0826D-2956-2CC4-4624-FCB43FEF8E6D}"/>
          </ac:picMkLst>
        </pc:picChg>
        <pc:picChg chg="add del mod">
          <ac:chgData name="Joyner, Marty" userId="28e4158c-eee9-43fa-a5d9-6a807ca7df2a" providerId="ADAL" clId="{65CCF4E5-398D-4550-B0B8-912D3AC772AB}" dt="2022-11-02T16:08:58.860" v="1877" actId="21"/>
          <ac:picMkLst>
            <pc:docMk/>
            <pc:sldMk cId="281923517" sldId="270"/>
            <ac:picMk id="8" creationId="{FFA8FCF2-2E34-7CEA-D324-F40DF0660107}"/>
          </ac:picMkLst>
        </pc:picChg>
        <pc:picChg chg="add del mod modCrop">
          <ac:chgData name="Joyner, Marty" userId="28e4158c-eee9-43fa-a5d9-6a807ca7df2a" providerId="ADAL" clId="{65CCF4E5-398D-4550-B0B8-912D3AC772AB}" dt="2022-11-02T16:13:12.029" v="1947" actId="21"/>
          <ac:picMkLst>
            <pc:docMk/>
            <pc:sldMk cId="281923517" sldId="270"/>
            <ac:picMk id="9" creationId="{DA6DA7AE-CA36-2E3C-5726-8633601542A5}"/>
          </ac:picMkLst>
        </pc:picChg>
        <pc:picChg chg="add mod modCrop">
          <ac:chgData name="Joyner, Marty" userId="28e4158c-eee9-43fa-a5d9-6a807ca7df2a" providerId="ADAL" clId="{65CCF4E5-398D-4550-B0B8-912D3AC772AB}" dt="2022-11-02T16:11:11.897" v="1930" actId="18131"/>
          <ac:picMkLst>
            <pc:docMk/>
            <pc:sldMk cId="281923517" sldId="270"/>
            <ac:picMk id="10" creationId="{A55A925D-2087-FE24-8F26-65F216443964}"/>
          </ac:picMkLst>
        </pc:picChg>
        <pc:picChg chg="add del mod modCrop">
          <ac:chgData name="Joyner, Marty" userId="28e4158c-eee9-43fa-a5d9-6a807ca7df2a" providerId="ADAL" clId="{65CCF4E5-398D-4550-B0B8-912D3AC772AB}" dt="2022-11-02T16:13:11.196" v="1946" actId="14826"/>
          <ac:picMkLst>
            <pc:docMk/>
            <pc:sldMk cId="281923517" sldId="270"/>
            <ac:picMk id="12" creationId="{FEA8B368-B60D-76F2-4D10-593FFFC8178A}"/>
          </ac:picMkLst>
        </pc:picChg>
        <pc:picChg chg="del">
          <ac:chgData name="Joyner, Marty" userId="28e4158c-eee9-43fa-a5d9-6a807ca7df2a" providerId="ADAL" clId="{65CCF4E5-398D-4550-B0B8-912D3AC772AB}" dt="2022-11-01T22:30:52.360" v="407" actId="478"/>
          <ac:picMkLst>
            <pc:docMk/>
            <pc:sldMk cId="281923517" sldId="270"/>
            <ac:picMk id="13" creationId="{15B43016-CF79-4119-AB75-2E60EACA7A2D}"/>
          </ac:picMkLst>
        </pc:picChg>
        <pc:picChg chg="add del mod">
          <ac:chgData name="Joyner, Marty" userId="28e4158c-eee9-43fa-a5d9-6a807ca7df2a" providerId="ADAL" clId="{65CCF4E5-398D-4550-B0B8-912D3AC772AB}" dt="2022-11-02T16:11:51.467" v="1940"/>
          <ac:picMkLst>
            <pc:docMk/>
            <pc:sldMk cId="281923517" sldId="270"/>
            <ac:picMk id="15" creationId="{83910130-0203-FD40-1472-2AC5352A5F54}"/>
          </ac:picMkLst>
        </pc:picChg>
        <pc:picChg chg="del">
          <ac:chgData name="Joyner, Marty" userId="28e4158c-eee9-43fa-a5d9-6a807ca7df2a" providerId="ADAL" clId="{65CCF4E5-398D-4550-B0B8-912D3AC772AB}" dt="2022-11-01T22:30:54.048" v="408" actId="478"/>
          <ac:picMkLst>
            <pc:docMk/>
            <pc:sldMk cId="281923517" sldId="270"/>
            <ac:picMk id="16" creationId="{0EC82D01-4D3F-4860-B371-246AA65F8F30}"/>
          </ac:picMkLst>
        </pc:picChg>
        <pc:picChg chg="del">
          <ac:chgData name="Joyner, Marty" userId="28e4158c-eee9-43fa-a5d9-6a807ca7df2a" providerId="ADAL" clId="{65CCF4E5-398D-4550-B0B8-912D3AC772AB}" dt="2022-11-02T16:07:47.729" v="1869" actId="478"/>
          <ac:picMkLst>
            <pc:docMk/>
            <pc:sldMk cId="281923517" sldId="270"/>
            <ac:picMk id="18" creationId="{2F092E61-C871-472C-8B49-33D580A0857B}"/>
          </ac:picMkLst>
        </pc:picChg>
      </pc:sldChg>
      <pc:sldChg chg="addSp delSp modSp mod modAnim modNotesTx">
        <pc:chgData name="Joyner, Marty" userId="28e4158c-eee9-43fa-a5d9-6a807ca7df2a" providerId="ADAL" clId="{65CCF4E5-398D-4550-B0B8-912D3AC772AB}" dt="2022-11-04T18:37:25.456" v="9040" actId="113"/>
        <pc:sldMkLst>
          <pc:docMk/>
          <pc:sldMk cId="2051710334" sldId="273"/>
        </pc:sldMkLst>
        <pc:spChg chg="add mod">
          <ac:chgData name="Joyner, Marty" userId="28e4158c-eee9-43fa-a5d9-6a807ca7df2a" providerId="ADAL" clId="{65CCF4E5-398D-4550-B0B8-912D3AC772AB}" dt="2022-11-02T17:33:44.293" v="3454" actId="20577"/>
          <ac:spMkLst>
            <pc:docMk/>
            <pc:sldMk cId="2051710334" sldId="273"/>
            <ac:spMk id="2" creationId="{40CC9ADE-ABAD-049C-3C89-2549932D3EB2}"/>
          </ac:spMkLst>
        </pc:spChg>
        <pc:spChg chg="add mod">
          <ac:chgData name="Joyner, Marty" userId="28e4158c-eee9-43fa-a5d9-6a807ca7df2a" providerId="ADAL" clId="{65CCF4E5-398D-4550-B0B8-912D3AC772AB}" dt="2022-11-02T17:34:01.059" v="3485" actId="20577"/>
          <ac:spMkLst>
            <pc:docMk/>
            <pc:sldMk cId="2051710334" sldId="273"/>
            <ac:spMk id="3" creationId="{2B4F51A3-7CF1-860F-ABBB-002AACDDD2F4}"/>
          </ac:spMkLst>
        </pc:spChg>
        <pc:spChg chg="del">
          <ac:chgData name="Joyner, Marty" userId="28e4158c-eee9-43fa-a5d9-6a807ca7df2a" providerId="ADAL" clId="{65CCF4E5-398D-4550-B0B8-912D3AC772AB}" dt="2022-11-02T17:33:37.288" v="3444" actId="478"/>
          <ac:spMkLst>
            <pc:docMk/>
            <pc:sldMk cId="2051710334" sldId="273"/>
            <ac:spMk id="4" creationId="{5145BD66-B153-425F-B1A5-680985DE03B0}"/>
          </ac:spMkLst>
        </pc:spChg>
        <pc:spChg chg="add del mod">
          <ac:chgData name="Joyner, Marty" userId="28e4158c-eee9-43fa-a5d9-6a807ca7df2a" providerId="ADAL" clId="{65CCF4E5-398D-4550-B0B8-912D3AC772AB}" dt="2022-11-02T17:33:53.468" v="3456" actId="478"/>
          <ac:spMkLst>
            <pc:docMk/>
            <pc:sldMk cId="2051710334" sldId="273"/>
            <ac:spMk id="5" creationId="{A340913D-87DD-8DC9-F659-73A752B34499}"/>
          </ac:spMkLst>
        </pc:spChg>
        <pc:picChg chg="mod">
          <ac:chgData name="Joyner, Marty" userId="28e4158c-eee9-43fa-a5d9-6a807ca7df2a" providerId="ADAL" clId="{65CCF4E5-398D-4550-B0B8-912D3AC772AB}" dt="2022-11-02T17:34:13.305" v="3487" actId="1440"/>
          <ac:picMkLst>
            <pc:docMk/>
            <pc:sldMk cId="2051710334" sldId="273"/>
            <ac:picMk id="6" creationId="{F80B6ACD-ADA0-4319-8C2A-1150169A354B}"/>
          </ac:picMkLst>
        </pc:picChg>
      </pc:sldChg>
      <pc:sldChg chg="addSp delSp modSp mod modClrScheme chgLayout modNotesTx">
        <pc:chgData name="Joyner, Marty" userId="28e4158c-eee9-43fa-a5d9-6a807ca7df2a" providerId="ADAL" clId="{65CCF4E5-398D-4550-B0B8-912D3AC772AB}" dt="2022-11-04T19:15:07.950" v="11888" actId="207"/>
        <pc:sldMkLst>
          <pc:docMk/>
          <pc:sldMk cId="2749456870" sldId="274"/>
        </pc:sldMkLst>
        <pc:spChg chg="add mod ord">
          <ac:chgData name="Joyner, Marty" userId="28e4158c-eee9-43fa-a5d9-6a807ca7df2a" providerId="ADAL" clId="{65CCF4E5-398D-4550-B0B8-912D3AC772AB}" dt="2022-11-04T19:14:21.271" v="11883" actId="700"/>
          <ac:spMkLst>
            <pc:docMk/>
            <pc:sldMk cId="2749456870" sldId="274"/>
            <ac:spMk id="2" creationId="{2FE5BF87-5A33-83B2-3EA0-A926F9857B7C}"/>
          </ac:spMkLst>
        </pc:spChg>
        <pc:spChg chg="add mod">
          <ac:chgData name="Joyner, Marty" userId="28e4158c-eee9-43fa-a5d9-6a807ca7df2a" providerId="ADAL" clId="{65CCF4E5-398D-4550-B0B8-912D3AC772AB}" dt="2022-11-02T17:35:33.051" v="3528" actId="20577"/>
          <ac:spMkLst>
            <pc:docMk/>
            <pc:sldMk cId="2749456870" sldId="274"/>
            <ac:spMk id="3" creationId="{64B75C75-924F-E984-AF33-70C53BA2311B}"/>
          </ac:spMkLst>
        </pc:spChg>
        <pc:spChg chg="del mod">
          <ac:chgData name="Joyner, Marty" userId="28e4158c-eee9-43fa-a5d9-6a807ca7df2a" providerId="ADAL" clId="{65CCF4E5-398D-4550-B0B8-912D3AC772AB}" dt="2022-11-02T17:34:48.073" v="3507" actId="478"/>
          <ac:spMkLst>
            <pc:docMk/>
            <pc:sldMk cId="2749456870" sldId="274"/>
            <ac:spMk id="5" creationId="{4012DF82-F27F-4BEE-961F-CD459B99A38B}"/>
          </ac:spMkLst>
        </pc:spChg>
        <pc:graphicFrameChg chg="mod ord">
          <ac:chgData name="Joyner, Marty" userId="28e4158c-eee9-43fa-a5d9-6a807ca7df2a" providerId="ADAL" clId="{65CCF4E5-398D-4550-B0B8-912D3AC772AB}" dt="2022-11-04T19:15:07.950" v="11888" actId="207"/>
          <ac:graphicFrameMkLst>
            <pc:docMk/>
            <pc:sldMk cId="2749456870" sldId="274"/>
            <ac:graphicFrameMk id="4" creationId="{6349432E-8115-4769-8B45-F9E3B18E19B2}"/>
          </ac:graphicFrameMkLst>
        </pc:graphicFrameChg>
        <pc:picChg chg="mod ord">
          <ac:chgData name="Joyner, Marty" userId="28e4158c-eee9-43fa-a5d9-6a807ca7df2a" providerId="ADAL" clId="{65CCF4E5-398D-4550-B0B8-912D3AC772AB}" dt="2022-11-04T19:14:32.197" v="11884" actId="1076"/>
          <ac:picMkLst>
            <pc:docMk/>
            <pc:sldMk cId="2749456870" sldId="274"/>
            <ac:picMk id="16" creationId="{3AD06FAF-BAFE-4162-A086-C912CCB13E21}"/>
          </ac:picMkLst>
        </pc:picChg>
      </pc:sldChg>
      <pc:sldChg chg="addSp delSp modSp mod ord modClrScheme chgLayout modNotesTx">
        <pc:chgData name="Joyner, Marty" userId="28e4158c-eee9-43fa-a5d9-6a807ca7df2a" providerId="ADAL" clId="{65CCF4E5-398D-4550-B0B8-912D3AC772AB}" dt="2022-11-04T19:16:00.863" v="11897" actId="1076"/>
        <pc:sldMkLst>
          <pc:docMk/>
          <pc:sldMk cId="747710724" sldId="276"/>
        </pc:sldMkLst>
        <pc:spChg chg="add mod ord">
          <ac:chgData name="Joyner, Marty" userId="28e4158c-eee9-43fa-a5d9-6a807ca7df2a" providerId="ADAL" clId="{65CCF4E5-398D-4550-B0B8-912D3AC772AB}" dt="2022-11-04T19:15:31.154" v="11889" actId="700"/>
          <ac:spMkLst>
            <pc:docMk/>
            <pc:sldMk cId="747710724" sldId="276"/>
            <ac:spMk id="2" creationId="{E7F9FD21-0AFF-9067-B13F-04692A673F60}"/>
          </ac:spMkLst>
        </pc:spChg>
        <pc:spChg chg="del">
          <ac:chgData name="Joyner, Marty" userId="28e4158c-eee9-43fa-a5d9-6a807ca7df2a" providerId="ADAL" clId="{65CCF4E5-398D-4550-B0B8-912D3AC772AB}" dt="2022-11-02T18:05:36.175" v="4130" actId="478"/>
          <ac:spMkLst>
            <pc:docMk/>
            <pc:sldMk cId="747710724" sldId="276"/>
            <ac:spMk id="5" creationId="{D47B19E2-3D6E-4237-8C46-5EB52D3C84F3}"/>
          </ac:spMkLst>
        </pc:spChg>
        <pc:spChg chg="add mod">
          <ac:chgData name="Joyner, Marty" userId="28e4158c-eee9-43fa-a5d9-6a807ca7df2a" providerId="ADAL" clId="{65CCF4E5-398D-4550-B0B8-912D3AC772AB}" dt="2022-11-02T18:12:40.437" v="4252" actId="20577"/>
          <ac:spMkLst>
            <pc:docMk/>
            <pc:sldMk cId="747710724" sldId="276"/>
            <ac:spMk id="9" creationId="{F893EBBB-59FC-A73E-5A80-5B56E1D6143D}"/>
          </ac:spMkLst>
        </pc:spChg>
        <pc:graphicFrameChg chg="mod ord">
          <ac:chgData name="Joyner, Marty" userId="28e4158c-eee9-43fa-a5d9-6a807ca7df2a" providerId="ADAL" clId="{65CCF4E5-398D-4550-B0B8-912D3AC772AB}" dt="2022-11-04T19:16:00.863" v="11897" actId="1076"/>
          <ac:graphicFrameMkLst>
            <pc:docMk/>
            <pc:sldMk cId="747710724" sldId="276"/>
            <ac:graphicFrameMk id="4" creationId="{0EFCD4A1-6670-4DD0-801D-21CFF19EF937}"/>
          </ac:graphicFrameMkLst>
        </pc:graphicFrameChg>
        <pc:picChg chg="add del mod">
          <ac:chgData name="Joyner, Marty" userId="28e4158c-eee9-43fa-a5d9-6a807ca7df2a" providerId="ADAL" clId="{65CCF4E5-398D-4550-B0B8-912D3AC772AB}" dt="2022-11-02T18:11:40.071" v="4175" actId="21"/>
          <ac:picMkLst>
            <pc:docMk/>
            <pc:sldMk cId="747710724" sldId="276"/>
            <ac:picMk id="6" creationId="{EA0DB00C-7D4B-556E-DE63-A35291735171}"/>
          </ac:picMkLst>
        </pc:picChg>
        <pc:picChg chg="del">
          <ac:chgData name="Joyner, Marty" userId="28e4158c-eee9-43fa-a5d9-6a807ca7df2a" providerId="ADAL" clId="{65CCF4E5-398D-4550-B0B8-912D3AC772AB}" dt="2022-11-02T17:47:06.052" v="3765" actId="478"/>
          <ac:picMkLst>
            <pc:docMk/>
            <pc:sldMk cId="747710724" sldId="276"/>
            <ac:picMk id="7" creationId="{700EA16B-102B-401C-99BB-D52EA881AEEE}"/>
          </ac:picMkLst>
        </pc:picChg>
        <pc:picChg chg="add mod">
          <ac:chgData name="Joyner, Marty" userId="28e4158c-eee9-43fa-a5d9-6a807ca7df2a" providerId="ADAL" clId="{65CCF4E5-398D-4550-B0B8-912D3AC772AB}" dt="2022-11-02T18:11:56.944" v="4176"/>
          <ac:picMkLst>
            <pc:docMk/>
            <pc:sldMk cId="747710724" sldId="276"/>
            <ac:picMk id="8" creationId="{46714A59-B856-8966-2273-CD053C13E819}"/>
          </ac:picMkLst>
        </pc:picChg>
      </pc:sldChg>
      <pc:sldChg chg="addSp delSp modSp mod ord modNotesTx">
        <pc:chgData name="Joyner, Marty" userId="28e4158c-eee9-43fa-a5d9-6a807ca7df2a" providerId="ADAL" clId="{65CCF4E5-398D-4550-B0B8-912D3AC772AB}" dt="2022-11-04T18:45:25.734" v="9687"/>
        <pc:sldMkLst>
          <pc:docMk/>
          <pc:sldMk cId="4012218686" sldId="278"/>
        </pc:sldMkLst>
        <pc:spChg chg="add del mod">
          <ac:chgData name="Joyner, Marty" userId="28e4158c-eee9-43fa-a5d9-6a807ca7df2a" providerId="ADAL" clId="{65CCF4E5-398D-4550-B0B8-912D3AC772AB}" dt="2022-11-02T18:19:35.974" v="4541"/>
          <ac:spMkLst>
            <pc:docMk/>
            <pc:sldMk cId="4012218686" sldId="278"/>
            <ac:spMk id="2" creationId="{A8A0CE1B-EE81-FA78-7C39-9AC1463F8D1C}"/>
          </ac:spMkLst>
        </pc:spChg>
        <pc:spChg chg="add del mod">
          <ac:chgData name="Joyner, Marty" userId="28e4158c-eee9-43fa-a5d9-6a807ca7df2a" providerId="ADAL" clId="{65CCF4E5-398D-4550-B0B8-912D3AC772AB}" dt="2022-11-02T18:19:35.974" v="4541"/>
          <ac:spMkLst>
            <pc:docMk/>
            <pc:sldMk cId="4012218686" sldId="278"/>
            <ac:spMk id="3" creationId="{7E79C556-D5E4-83CF-9704-70814DC33267}"/>
          </ac:spMkLst>
        </pc:spChg>
        <pc:spChg chg="add mod">
          <ac:chgData name="Joyner, Marty" userId="28e4158c-eee9-43fa-a5d9-6a807ca7df2a" providerId="ADAL" clId="{65CCF4E5-398D-4550-B0B8-912D3AC772AB}" dt="2022-11-02T18:44:04.363" v="4727" actId="20577"/>
          <ac:spMkLst>
            <pc:docMk/>
            <pc:sldMk cId="4012218686" sldId="278"/>
            <ac:spMk id="4" creationId="{07D03ACE-3DE3-D120-E5C7-4C2FE1866C43}"/>
          </ac:spMkLst>
        </pc:spChg>
        <pc:spChg chg="del mod">
          <ac:chgData name="Joyner, Marty" userId="28e4158c-eee9-43fa-a5d9-6a807ca7df2a" providerId="ADAL" clId="{65CCF4E5-398D-4550-B0B8-912D3AC772AB}" dt="2022-11-02T18:20:20.656" v="4593" actId="478"/>
          <ac:spMkLst>
            <pc:docMk/>
            <pc:sldMk cId="4012218686" sldId="278"/>
            <ac:spMk id="5" creationId="{92FF2B01-5B40-4038-BA02-448A270A8E29}"/>
          </ac:spMkLst>
        </pc:spChg>
        <pc:spChg chg="add mod">
          <ac:chgData name="Joyner, Marty" userId="28e4158c-eee9-43fa-a5d9-6a807ca7df2a" providerId="ADAL" clId="{65CCF4E5-398D-4550-B0B8-912D3AC772AB}" dt="2022-11-04T18:45:25.734" v="9687"/>
          <ac:spMkLst>
            <pc:docMk/>
            <pc:sldMk cId="4012218686" sldId="278"/>
            <ac:spMk id="6" creationId="{0ACC1972-102F-2762-9CA4-C3CCD1C549F1}"/>
          </ac:spMkLst>
        </pc:spChg>
        <pc:spChg chg="del">
          <ac:chgData name="Joyner, Marty" userId="28e4158c-eee9-43fa-a5d9-6a807ca7df2a" providerId="ADAL" clId="{65CCF4E5-398D-4550-B0B8-912D3AC772AB}" dt="2022-11-02T18:19:30.463" v="4539" actId="478"/>
          <ac:spMkLst>
            <pc:docMk/>
            <pc:sldMk cId="4012218686" sldId="278"/>
            <ac:spMk id="7" creationId="{DC6110E0-7025-4BBB-A208-C4F0833B4B0F}"/>
          </ac:spMkLst>
        </pc:spChg>
        <pc:spChg chg="del">
          <ac:chgData name="Joyner, Marty" userId="28e4158c-eee9-43fa-a5d9-6a807ca7df2a" providerId="ADAL" clId="{65CCF4E5-398D-4550-B0B8-912D3AC772AB}" dt="2022-11-02T18:19:12.094" v="4538" actId="478"/>
          <ac:spMkLst>
            <pc:docMk/>
            <pc:sldMk cId="4012218686" sldId="278"/>
            <ac:spMk id="8" creationId="{8C68D462-B7C4-447D-9DC6-DF2B98980982}"/>
          </ac:spMkLst>
        </pc:spChg>
        <pc:spChg chg="add mod">
          <ac:chgData name="Joyner, Marty" userId="28e4158c-eee9-43fa-a5d9-6a807ca7df2a" providerId="ADAL" clId="{65CCF4E5-398D-4550-B0B8-912D3AC772AB}" dt="2022-11-02T18:20:00.772" v="4574" actId="14100"/>
          <ac:spMkLst>
            <pc:docMk/>
            <pc:sldMk cId="4012218686" sldId="278"/>
            <ac:spMk id="9" creationId="{B4BE61B7-2E91-5C7A-0EFC-9ABB50CE57E7}"/>
          </ac:spMkLst>
        </pc:spChg>
        <pc:picChg chg="del">
          <ac:chgData name="Joyner, Marty" userId="28e4158c-eee9-43fa-a5d9-6a807ca7df2a" providerId="ADAL" clId="{65CCF4E5-398D-4550-B0B8-912D3AC772AB}" dt="2022-11-02T18:20:36.166" v="4602" actId="21"/>
          <ac:picMkLst>
            <pc:docMk/>
            <pc:sldMk cId="4012218686" sldId="278"/>
            <ac:picMk id="10" creationId="{84CF21C5-81E6-4EE5-B004-A58AAF51228B}"/>
          </ac:picMkLst>
        </pc:picChg>
        <pc:picChg chg="add mod modCrop">
          <ac:chgData name="Joyner, Marty" userId="28e4158c-eee9-43fa-a5d9-6a807ca7df2a" providerId="ADAL" clId="{65CCF4E5-398D-4550-B0B8-912D3AC772AB}" dt="2022-11-02T18:21:52.521" v="4605" actId="18131"/>
          <ac:picMkLst>
            <pc:docMk/>
            <pc:sldMk cId="4012218686" sldId="278"/>
            <ac:picMk id="11" creationId="{A16617C8-DD0A-7106-55D3-39A589F185D2}"/>
          </ac:picMkLst>
        </pc:picChg>
      </pc:sldChg>
      <pc:sldChg chg="addSp delSp modSp add del mod modNotesTx">
        <pc:chgData name="Joyner, Marty" userId="28e4158c-eee9-43fa-a5d9-6a807ca7df2a" providerId="ADAL" clId="{65CCF4E5-398D-4550-B0B8-912D3AC772AB}" dt="2022-11-04T18:40:07.301" v="9301" actId="20577"/>
        <pc:sldMkLst>
          <pc:docMk/>
          <pc:sldMk cId="1384405648" sldId="280"/>
        </pc:sldMkLst>
        <pc:spChg chg="add mod">
          <ac:chgData name="Joyner, Marty" userId="28e4158c-eee9-43fa-a5d9-6a807ca7df2a" providerId="ADAL" clId="{65CCF4E5-398D-4550-B0B8-912D3AC772AB}" dt="2022-11-04T18:39:21.036" v="9182" actId="20577"/>
          <ac:spMkLst>
            <pc:docMk/>
            <pc:sldMk cId="1384405648" sldId="280"/>
            <ac:spMk id="2" creationId="{B788B508-5319-8AB3-AA94-0E8AD42BD98B}"/>
          </ac:spMkLst>
        </pc:spChg>
        <pc:spChg chg="add mod">
          <ac:chgData name="Joyner, Marty" userId="28e4158c-eee9-43fa-a5d9-6a807ca7df2a" providerId="ADAL" clId="{65CCF4E5-398D-4550-B0B8-912D3AC772AB}" dt="2022-11-02T17:45:06.529" v="3585" actId="14100"/>
          <ac:spMkLst>
            <pc:docMk/>
            <pc:sldMk cId="1384405648" sldId="280"/>
            <ac:spMk id="3" creationId="{D686E30C-9660-1D93-3AD7-F9F2197A617C}"/>
          </ac:spMkLst>
        </pc:spChg>
        <pc:spChg chg="del">
          <ac:chgData name="Joyner, Marty" userId="28e4158c-eee9-43fa-a5d9-6a807ca7df2a" providerId="ADAL" clId="{65CCF4E5-398D-4550-B0B8-912D3AC772AB}" dt="2022-11-02T17:44:24.469" v="3537" actId="478"/>
          <ac:spMkLst>
            <pc:docMk/>
            <pc:sldMk cId="1384405648" sldId="280"/>
            <ac:spMk id="4" creationId="{C0DFF29B-63DF-4336-8D6F-A4D93D3BE2FA}"/>
          </ac:spMkLst>
        </pc:spChg>
        <pc:spChg chg="add mod">
          <ac:chgData name="Joyner, Marty" userId="28e4158c-eee9-43fa-a5d9-6a807ca7df2a" providerId="ADAL" clId="{65CCF4E5-398D-4550-B0B8-912D3AC772AB}" dt="2022-11-02T17:46:35.728" v="3763" actId="1076"/>
          <ac:spMkLst>
            <pc:docMk/>
            <pc:sldMk cId="1384405648" sldId="280"/>
            <ac:spMk id="5" creationId="{C881A008-EB88-C206-8EED-6B2457F54791}"/>
          </ac:spMkLst>
        </pc:spChg>
        <pc:picChg chg="mod">
          <ac:chgData name="Joyner, Marty" userId="28e4158c-eee9-43fa-a5d9-6a807ca7df2a" providerId="ADAL" clId="{65CCF4E5-398D-4550-B0B8-912D3AC772AB}" dt="2022-11-02T17:46:39.682" v="3764" actId="1440"/>
          <ac:picMkLst>
            <pc:docMk/>
            <pc:sldMk cId="1384405648" sldId="280"/>
            <ac:picMk id="7" creationId="{A5294CE3-A79E-45FC-9423-66AD19BFD02E}"/>
          </ac:picMkLst>
        </pc:picChg>
      </pc:sldChg>
      <pc:sldChg chg="del">
        <pc:chgData name="Joyner, Marty" userId="28e4158c-eee9-43fa-a5d9-6a807ca7df2a" providerId="ADAL" clId="{65CCF4E5-398D-4550-B0B8-912D3AC772AB}" dt="2022-11-02T18:05:58.931" v="4158" actId="47"/>
        <pc:sldMkLst>
          <pc:docMk/>
          <pc:sldMk cId="1854654316" sldId="281"/>
        </pc:sldMkLst>
      </pc:sldChg>
      <pc:sldChg chg="addSp delSp modSp mod ord modClrScheme delAnim chgLayout modNotesTx">
        <pc:chgData name="Joyner, Marty" userId="28e4158c-eee9-43fa-a5d9-6a807ca7df2a" providerId="ADAL" clId="{65CCF4E5-398D-4550-B0B8-912D3AC772AB}" dt="2022-11-04T19:15:36.215" v="11890" actId="700"/>
        <pc:sldMkLst>
          <pc:docMk/>
          <pc:sldMk cId="3418316404" sldId="282"/>
        </pc:sldMkLst>
        <pc:spChg chg="add del mod">
          <ac:chgData name="Joyner, Marty" userId="28e4158c-eee9-43fa-a5d9-6a807ca7df2a" providerId="ADAL" clId="{65CCF4E5-398D-4550-B0B8-912D3AC772AB}" dt="2022-11-02T18:15:04.904" v="4293" actId="478"/>
          <ac:spMkLst>
            <pc:docMk/>
            <pc:sldMk cId="3418316404" sldId="282"/>
            <ac:spMk id="2" creationId="{C154C351-6B7C-441B-7C32-53E57F844CE9}"/>
          </ac:spMkLst>
        </pc:spChg>
        <pc:spChg chg="add mod">
          <ac:chgData name="Joyner, Marty" userId="28e4158c-eee9-43fa-a5d9-6a807ca7df2a" providerId="ADAL" clId="{65CCF4E5-398D-4550-B0B8-912D3AC772AB}" dt="2022-11-02T18:15:49.548" v="4319" actId="20577"/>
          <ac:spMkLst>
            <pc:docMk/>
            <pc:sldMk cId="3418316404" sldId="282"/>
            <ac:spMk id="3" creationId="{F54BB39C-E6F0-C93B-0669-29D1B06944C8}"/>
          </ac:spMkLst>
        </pc:spChg>
        <pc:spChg chg="add mod ord">
          <ac:chgData name="Joyner, Marty" userId="28e4158c-eee9-43fa-a5d9-6a807ca7df2a" providerId="ADAL" clId="{65CCF4E5-398D-4550-B0B8-912D3AC772AB}" dt="2022-11-04T19:15:36.215" v="11890" actId="700"/>
          <ac:spMkLst>
            <pc:docMk/>
            <pc:sldMk cId="3418316404" sldId="282"/>
            <ac:spMk id="4" creationId="{A5C2EA02-CA18-3D60-52AA-B255DCF0B0D9}"/>
          </ac:spMkLst>
        </pc:spChg>
        <pc:spChg chg="del">
          <ac:chgData name="Joyner, Marty" userId="28e4158c-eee9-43fa-a5d9-6a807ca7df2a" providerId="ADAL" clId="{65CCF4E5-398D-4550-B0B8-912D3AC772AB}" dt="2022-11-02T18:15:09.925" v="4294" actId="478"/>
          <ac:spMkLst>
            <pc:docMk/>
            <pc:sldMk cId="3418316404" sldId="282"/>
            <ac:spMk id="7" creationId="{20D45360-9406-41AB-AAD6-68F371F0A260}"/>
          </ac:spMkLst>
        </pc:spChg>
        <pc:spChg chg="del">
          <ac:chgData name="Joyner, Marty" userId="28e4158c-eee9-43fa-a5d9-6a807ca7df2a" providerId="ADAL" clId="{65CCF4E5-398D-4550-B0B8-912D3AC772AB}" dt="2022-11-02T18:15:12.475" v="4295" actId="478"/>
          <ac:spMkLst>
            <pc:docMk/>
            <pc:sldMk cId="3418316404" sldId="282"/>
            <ac:spMk id="8" creationId="{B44BE12F-13E5-4D72-9E7A-5DB0F7FFD973}"/>
          </ac:spMkLst>
        </pc:spChg>
        <pc:spChg chg="add mod">
          <ac:chgData name="Joyner, Marty" userId="28e4158c-eee9-43fa-a5d9-6a807ca7df2a" providerId="ADAL" clId="{65CCF4E5-398D-4550-B0B8-912D3AC772AB}" dt="2022-11-04T18:44:21.744" v="9606" actId="13926"/>
          <ac:spMkLst>
            <pc:docMk/>
            <pc:sldMk cId="3418316404" sldId="282"/>
            <ac:spMk id="21" creationId="{4035FF27-2E5E-811B-69D1-BB9A67B015AA}"/>
          </ac:spMkLst>
        </pc:spChg>
        <pc:grpChg chg="del mod">
          <ac:chgData name="Joyner, Marty" userId="28e4158c-eee9-43fa-a5d9-6a807ca7df2a" providerId="ADAL" clId="{65CCF4E5-398D-4550-B0B8-912D3AC772AB}" dt="2022-11-02T18:18:43.157" v="4507" actId="478"/>
          <ac:grpSpMkLst>
            <pc:docMk/>
            <pc:sldMk cId="3418316404" sldId="282"/>
            <ac:grpSpMk id="11" creationId="{1EC25CB0-FF71-43C4-8BA3-6CDE78FF85C0}"/>
          </ac:grpSpMkLst>
        </pc:grpChg>
        <pc:grpChg chg="del mod">
          <ac:chgData name="Joyner, Marty" userId="28e4158c-eee9-43fa-a5d9-6a807ca7df2a" providerId="ADAL" clId="{65CCF4E5-398D-4550-B0B8-912D3AC772AB}" dt="2022-11-02T18:18:47.016" v="4509" actId="478"/>
          <ac:grpSpMkLst>
            <pc:docMk/>
            <pc:sldMk cId="3418316404" sldId="282"/>
            <ac:grpSpMk id="12" creationId="{F4EDE084-D636-4712-93D2-4F843244F0F1}"/>
          </ac:grpSpMkLst>
        </pc:grpChg>
        <pc:grpChg chg="del mod">
          <ac:chgData name="Joyner, Marty" userId="28e4158c-eee9-43fa-a5d9-6a807ca7df2a" providerId="ADAL" clId="{65CCF4E5-398D-4550-B0B8-912D3AC772AB}" dt="2022-11-02T18:18:41.189" v="4506" actId="478"/>
          <ac:grpSpMkLst>
            <pc:docMk/>
            <pc:sldMk cId="3418316404" sldId="282"/>
            <ac:grpSpMk id="15" creationId="{7870D45A-EFF0-4CB9-8EDB-FDE082549F44}"/>
          </ac:grpSpMkLst>
        </pc:grpChg>
        <pc:grpChg chg="del mod">
          <ac:chgData name="Joyner, Marty" userId="28e4158c-eee9-43fa-a5d9-6a807ca7df2a" providerId="ADAL" clId="{65CCF4E5-398D-4550-B0B8-912D3AC772AB}" dt="2022-11-02T18:18:45.109" v="4508" actId="478"/>
          <ac:grpSpMkLst>
            <pc:docMk/>
            <pc:sldMk cId="3418316404" sldId="282"/>
            <ac:grpSpMk id="18" creationId="{39AC48DC-716D-4F37-8AE7-F31BAB4ADBAF}"/>
          </ac:grpSpMkLst>
        </pc:grpChg>
        <pc:picChg chg="del">
          <ac:chgData name="Joyner, Marty" userId="28e4158c-eee9-43fa-a5d9-6a807ca7df2a" providerId="ADAL" clId="{65CCF4E5-398D-4550-B0B8-912D3AC772AB}" dt="2022-11-02T18:15:51.649" v="4320" actId="478"/>
          <ac:picMkLst>
            <pc:docMk/>
            <pc:sldMk cId="3418316404" sldId="282"/>
            <ac:picMk id="5" creationId="{EC974A90-1222-44B7-B157-6BEB32718DCC}"/>
          </ac:picMkLst>
        </pc:picChg>
        <pc:picChg chg="add mod">
          <ac:chgData name="Joyner, Marty" userId="28e4158c-eee9-43fa-a5d9-6a807ca7df2a" providerId="ADAL" clId="{65CCF4E5-398D-4550-B0B8-912D3AC772AB}" dt="2022-11-02T18:17:05.958" v="4323"/>
          <ac:picMkLst>
            <pc:docMk/>
            <pc:sldMk cId="3418316404" sldId="282"/>
            <ac:picMk id="6" creationId="{CEDC4255-3451-7974-4A69-38C3FF206B8E}"/>
          </ac:picMkLst>
        </pc:picChg>
      </pc:sldChg>
      <pc:sldChg chg="addSp delSp modSp mod ord modClrScheme chgLayout modNotesTx">
        <pc:chgData name="Joyner, Marty" userId="28e4158c-eee9-43fa-a5d9-6a807ca7df2a" providerId="ADAL" clId="{65CCF4E5-398D-4550-B0B8-912D3AC772AB}" dt="2022-11-04T19:16:31.852" v="11901" actId="1076"/>
        <pc:sldMkLst>
          <pc:docMk/>
          <pc:sldMk cId="3678924037" sldId="283"/>
        </pc:sldMkLst>
        <pc:spChg chg="add del mod">
          <ac:chgData name="Joyner, Marty" userId="28e4158c-eee9-43fa-a5d9-6a807ca7df2a" providerId="ADAL" clId="{65CCF4E5-398D-4550-B0B8-912D3AC772AB}" dt="2022-11-02T18:43:26.629" v="4700" actId="478"/>
          <ac:spMkLst>
            <pc:docMk/>
            <pc:sldMk cId="3678924037" sldId="283"/>
            <ac:spMk id="2" creationId="{EEA3D821-39DD-BEF9-415D-B1BFEFE1F0A2}"/>
          </ac:spMkLst>
        </pc:spChg>
        <pc:spChg chg="mod ord">
          <ac:chgData name="Joyner, Marty" userId="28e4158c-eee9-43fa-a5d9-6a807ca7df2a" providerId="ADAL" clId="{65CCF4E5-398D-4550-B0B8-912D3AC772AB}" dt="2022-11-04T19:16:31.852" v="11901" actId="1076"/>
          <ac:spMkLst>
            <pc:docMk/>
            <pc:sldMk cId="3678924037" sldId="283"/>
            <ac:spMk id="4" creationId="{4CD619E8-8F24-4D1B-8A25-25AD0E7DAA7E}"/>
          </ac:spMkLst>
        </pc:spChg>
        <pc:spChg chg="del">
          <ac:chgData name="Joyner, Marty" userId="28e4158c-eee9-43fa-a5d9-6a807ca7df2a" providerId="ADAL" clId="{65CCF4E5-398D-4550-B0B8-912D3AC772AB}" dt="2022-11-02T18:26:25.014" v="4690" actId="478"/>
          <ac:spMkLst>
            <pc:docMk/>
            <pc:sldMk cId="3678924037" sldId="283"/>
            <ac:spMk id="6" creationId="{E505BD96-9638-4279-ADFC-FE4AEF534F1C}"/>
          </ac:spMkLst>
        </pc:spChg>
        <pc:spChg chg="add del mod">
          <ac:chgData name="Joyner, Marty" userId="28e4158c-eee9-43fa-a5d9-6a807ca7df2a" providerId="ADAL" clId="{65CCF4E5-398D-4550-B0B8-912D3AC772AB}" dt="2022-11-02T18:43:30.866" v="4701"/>
          <ac:spMkLst>
            <pc:docMk/>
            <pc:sldMk cId="3678924037" sldId="283"/>
            <ac:spMk id="7" creationId="{6649EE00-4F7C-E2EF-1B03-DE978563147B}"/>
          </ac:spMkLst>
        </pc:spChg>
        <pc:spChg chg="add del mod">
          <ac:chgData name="Joyner, Marty" userId="28e4158c-eee9-43fa-a5d9-6a807ca7df2a" providerId="ADAL" clId="{65CCF4E5-398D-4550-B0B8-912D3AC772AB}" dt="2022-11-02T18:43:32.967" v="4702"/>
          <ac:spMkLst>
            <pc:docMk/>
            <pc:sldMk cId="3678924037" sldId="283"/>
            <ac:spMk id="8" creationId="{B4176669-D0FC-AFB6-6C08-C31FAC07482E}"/>
          </ac:spMkLst>
        </pc:spChg>
        <pc:spChg chg="add mod ord">
          <ac:chgData name="Joyner, Marty" userId="28e4158c-eee9-43fa-a5d9-6a807ca7df2a" providerId="ADAL" clId="{65CCF4E5-398D-4550-B0B8-912D3AC772AB}" dt="2022-11-04T19:16:27.296" v="11900" actId="700"/>
          <ac:spMkLst>
            <pc:docMk/>
            <pc:sldMk cId="3678924037" sldId="283"/>
            <ac:spMk id="9" creationId="{EA53B9A2-0DA1-48D8-00D1-0945CF465A3A}"/>
          </ac:spMkLst>
        </pc:spChg>
        <pc:spChg chg="add mod">
          <ac:chgData name="Joyner, Marty" userId="28e4158c-eee9-43fa-a5d9-6a807ca7df2a" providerId="ADAL" clId="{65CCF4E5-398D-4550-B0B8-912D3AC772AB}" dt="2022-11-02T18:44:21.206" v="4757" actId="20577"/>
          <ac:spMkLst>
            <pc:docMk/>
            <pc:sldMk cId="3678924037" sldId="283"/>
            <ac:spMk id="10" creationId="{ECEB9187-CE4A-E873-3527-16E474A85A59}"/>
          </ac:spMkLst>
        </pc:spChg>
        <pc:picChg chg="del">
          <ac:chgData name="Joyner, Marty" userId="28e4158c-eee9-43fa-a5d9-6a807ca7df2a" providerId="ADAL" clId="{65CCF4E5-398D-4550-B0B8-912D3AC772AB}" dt="2022-11-02T18:44:22.856" v="4758" actId="478"/>
          <ac:picMkLst>
            <pc:docMk/>
            <pc:sldMk cId="3678924037" sldId="283"/>
            <ac:picMk id="3" creationId="{5C29518E-CB9A-4E41-8134-FAE4F8932D4E}"/>
          </ac:picMkLst>
        </pc:picChg>
        <pc:picChg chg="del">
          <ac:chgData name="Joyner, Marty" userId="28e4158c-eee9-43fa-a5d9-6a807ca7df2a" providerId="ADAL" clId="{65CCF4E5-398D-4550-B0B8-912D3AC772AB}" dt="2022-11-02T18:44:59.140" v="4763" actId="478"/>
          <ac:picMkLst>
            <pc:docMk/>
            <pc:sldMk cId="3678924037" sldId="283"/>
            <ac:picMk id="12" creationId="{85A4F94F-55A2-412A-850B-BB840DF85EE3}"/>
          </ac:picMkLst>
        </pc:picChg>
        <pc:picChg chg="add del mod">
          <ac:chgData name="Joyner, Marty" userId="28e4158c-eee9-43fa-a5d9-6a807ca7df2a" providerId="ADAL" clId="{65CCF4E5-398D-4550-B0B8-912D3AC772AB}" dt="2022-11-02T18:44:54.370" v="4762" actId="21"/>
          <ac:picMkLst>
            <pc:docMk/>
            <pc:sldMk cId="3678924037" sldId="283"/>
            <ac:picMk id="13" creationId="{65253C4A-792F-691A-78B4-F3F35BF0C093}"/>
          </ac:picMkLst>
        </pc:picChg>
        <pc:picChg chg="add del mod">
          <ac:chgData name="Joyner, Marty" userId="28e4158c-eee9-43fa-a5d9-6a807ca7df2a" providerId="ADAL" clId="{65CCF4E5-398D-4550-B0B8-912D3AC772AB}" dt="2022-11-02T18:45:06.192" v="4765" actId="21"/>
          <ac:picMkLst>
            <pc:docMk/>
            <pc:sldMk cId="3678924037" sldId="283"/>
            <ac:picMk id="14" creationId="{3EFA678A-86AE-07C6-428F-74330EE131C2}"/>
          </ac:picMkLst>
        </pc:picChg>
        <pc:picChg chg="add mod">
          <ac:chgData name="Joyner, Marty" userId="28e4158c-eee9-43fa-a5d9-6a807ca7df2a" providerId="ADAL" clId="{65CCF4E5-398D-4550-B0B8-912D3AC772AB}" dt="2022-11-02T18:49:05.126" v="4766"/>
          <ac:picMkLst>
            <pc:docMk/>
            <pc:sldMk cId="3678924037" sldId="283"/>
            <ac:picMk id="15" creationId="{1C76F2EC-D835-63CC-6B95-AA1466B9F1CA}"/>
          </ac:picMkLst>
        </pc:picChg>
      </pc:sldChg>
      <pc:sldChg chg="addSp delSp modSp mod modClrScheme chgLayout modNotesTx">
        <pc:chgData name="Joyner, Marty" userId="28e4158c-eee9-43fa-a5d9-6a807ca7df2a" providerId="ADAL" clId="{65CCF4E5-398D-4550-B0B8-912D3AC772AB}" dt="2022-11-04T19:17:20.830" v="11910" actId="1076"/>
        <pc:sldMkLst>
          <pc:docMk/>
          <pc:sldMk cId="2850820168" sldId="284"/>
        </pc:sldMkLst>
        <pc:spChg chg="add mod ord">
          <ac:chgData name="Joyner, Marty" userId="28e4158c-eee9-43fa-a5d9-6a807ca7df2a" providerId="ADAL" clId="{65CCF4E5-398D-4550-B0B8-912D3AC772AB}" dt="2022-11-04T19:17:17.046" v="11909" actId="700"/>
          <ac:spMkLst>
            <pc:docMk/>
            <pc:sldMk cId="2850820168" sldId="284"/>
            <ac:spMk id="2" creationId="{F601CE63-521B-CCAF-F131-5AF424003F7D}"/>
          </ac:spMkLst>
        </pc:spChg>
        <pc:spChg chg="add mod">
          <ac:chgData name="Joyner, Marty" userId="28e4158c-eee9-43fa-a5d9-6a807ca7df2a" providerId="ADAL" clId="{65CCF4E5-398D-4550-B0B8-912D3AC772AB}" dt="2022-11-03T15:24:12.533" v="6193" actId="20577"/>
          <ac:spMkLst>
            <pc:docMk/>
            <pc:sldMk cId="2850820168" sldId="284"/>
            <ac:spMk id="3" creationId="{F8A045D4-9290-FBB6-377E-4D1FAD0CB4F4}"/>
          </ac:spMkLst>
        </pc:spChg>
        <pc:spChg chg="mod ord">
          <ac:chgData name="Joyner, Marty" userId="28e4158c-eee9-43fa-a5d9-6a807ca7df2a" providerId="ADAL" clId="{65CCF4E5-398D-4550-B0B8-912D3AC772AB}" dt="2022-11-04T19:17:20.830" v="11910" actId="1076"/>
          <ac:spMkLst>
            <pc:docMk/>
            <pc:sldMk cId="2850820168" sldId="284"/>
            <ac:spMk id="4" creationId="{B9A6A614-74C7-4028-8F70-2AC9F687796F}"/>
          </ac:spMkLst>
        </pc:spChg>
        <pc:spChg chg="del">
          <ac:chgData name="Joyner, Marty" userId="28e4158c-eee9-43fa-a5d9-6a807ca7df2a" providerId="ADAL" clId="{65CCF4E5-398D-4550-B0B8-912D3AC772AB}" dt="2022-11-03T15:23:06.971" v="6143" actId="478"/>
          <ac:spMkLst>
            <pc:docMk/>
            <pc:sldMk cId="2850820168" sldId="284"/>
            <ac:spMk id="5" creationId="{0E5B6352-656E-4A34-A94E-351620E10B1A}"/>
          </ac:spMkLst>
        </pc:spChg>
        <pc:picChg chg="add mod modCrop">
          <ac:chgData name="Joyner, Marty" userId="28e4158c-eee9-43fa-a5d9-6a807ca7df2a" providerId="ADAL" clId="{65CCF4E5-398D-4550-B0B8-912D3AC772AB}" dt="2022-11-03T15:26:42.864" v="6404" actId="732"/>
          <ac:picMkLst>
            <pc:docMk/>
            <pc:sldMk cId="2850820168" sldId="284"/>
            <ac:picMk id="6" creationId="{B5F4B631-B397-981C-DFF3-9C4F957AD981}"/>
          </ac:picMkLst>
        </pc:picChg>
        <pc:picChg chg="del">
          <ac:chgData name="Joyner, Marty" userId="28e4158c-eee9-43fa-a5d9-6a807ca7df2a" providerId="ADAL" clId="{65CCF4E5-398D-4550-B0B8-912D3AC772AB}" dt="2022-11-03T15:24:51.303" v="6288" actId="21"/>
          <ac:picMkLst>
            <pc:docMk/>
            <pc:sldMk cId="2850820168" sldId="284"/>
            <ac:picMk id="10" creationId="{DC886145-6089-4982-BF2F-47CDBC82BD5E}"/>
          </ac:picMkLst>
        </pc:picChg>
      </pc:sldChg>
      <pc:sldChg chg="addSp delSp modSp mod modNotesTx">
        <pc:chgData name="Joyner, Marty" userId="28e4158c-eee9-43fa-a5d9-6a807ca7df2a" providerId="ADAL" clId="{65CCF4E5-398D-4550-B0B8-912D3AC772AB}" dt="2022-11-04T18:57:27.692" v="11439" actId="12"/>
        <pc:sldMkLst>
          <pc:docMk/>
          <pc:sldMk cId="3986266219" sldId="285"/>
        </pc:sldMkLst>
        <pc:spChg chg="add mod">
          <ac:chgData name="Joyner, Marty" userId="28e4158c-eee9-43fa-a5d9-6a807ca7df2a" providerId="ADAL" clId="{65CCF4E5-398D-4550-B0B8-912D3AC772AB}" dt="2022-11-03T15:27:13.891" v="6432" actId="20577"/>
          <ac:spMkLst>
            <pc:docMk/>
            <pc:sldMk cId="3986266219" sldId="285"/>
            <ac:spMk id="2" creationId="{CDBBDF96-EAD6-DCBE-22C8-C77F73396053}"/>
          </ac:spMkLst>
        </pc:spChg>
        <pc:spChg chg="add mod">
          <ac:chgData name="Joyner, Marty" userId="28e4158c-eee9-43fa-a5d9-6a807ca7df2a" providerId="ADAL" clId="{65CCF4E5-398D-4550-B0B8-912D3AC772AB}" dt="2022-11-03T15:52:41.315" v="6887" actId="1076"/>
          <ac:spMkLst>
            <pc:docMk/>
            <pc:sldMk cId="3986266219" sldId="285"/>
            <ac:spMk id="3" creationId="{F9830E2A-460B-3A32-B1ED-C84B191308A5}"/>
          </ac:spMkLst>
        </pc:spChg>
        <pc:spChg chg="del">
          <ac:chgData name="Joyner, Marty" userId="28e4158c-eee9-43fa-a5d9-6a807ca7df2a" providerId="ADAL" clId="{65CCF4E5-398D-4550-B0B8-912D3AC772AB}" dt="2022-11-03T15:27:02.172" v="6405" actId="478"/>
          <ac:spMkLst>
            <pc:docMk/>
            <pc:sldMk cId="3986266219" sldId="285"/>
            <ac:spMk id="6" creationId="{A267F498-1156-421F-B277-029D75F08D68}"/>
          </ac:spMkLst>
        </pc:spChg>
        <pc:spChg chg="add mod">
          <ac:chgData name="Joyner, Marty" userId="28e4158c-eee9-43fa-a5d9-6a807ca7df2a" providerId="ADAL" clId="{65CCF4E5-398D-4550-B0B8-912D3AC772AB}" dt="2022-11-03T15:30:51.492" v="6822" actId="20577"/>
          <ac:spMkLst>
            <pc:docMk/>
            <pc:sldMk cId="3986266219" sldId="285"/>
            <ac:spMk id="10" creationId="{B509FAC5-AE0B-1316-FC1F-683BB6563EC2}"/>
          </ac:spMkLst>
        </pc:spChg>
        <pc:picChg chg="add del mod">
          <ac:chgData name="Joyner, Marty" userId="28e4158c-eee9-43fa-a5d9-6a807ca7df2a" providerId="ADAL" clId="{65CCF4E5-398D-4550-B0B8-912D3AC772AB}" dt="2022-11-03T15:28:08.485" v="6457" actId="21"/>
          <ac:picMkLst>
            <pc:docMk/>
            <pc:sldMk cId="3986266219" sldId="285"/>
            <ac:picMk id="5" creationId="{3BE18AF2-5D6C-5A8F-111A-4FDE7FFB55BE}"/>
          </ac:picMkLst>
        </pc:picChg>
        <pc:picChg chg="del">
          <ac:chgData name="Joyner, Marty" userId="28e4158c-eee9-43fa-a5d9-6a807ca7df2a" providerId="ADAL" clId="{65CCF4E5-398D-4550-B0B8-912D3AC772AB}" dt="2022-11-03T15:27:34.596" v="6454" actId="478"/>
          <ac:picMkLst>
            <pc:docMk/>
            <pc:sldMk cId="3986266219" sldId="285"/>
            <ac:picMk id="7" creationId="{3F48959C-8F0F-4FE7-B3EC-31C8E7E47E4E}"/>
          </ac:picMkLst>
        </pc:picChg>
        <pc:picChg chg="add mod">
          <ac:chgData name="Joyner, Marty" userId="28e4158c-eee9-43fa-a5d9-6a807ca7df2a" providerId="ADAL" clId="{65CCF4E5-398D-4550-B0B8-912D3AC772AB}" dt="2022-11-03T15:28:21.240" v="6458"/>
          <ac:picMkLst>
            <pc:docMk/>
            <pc:sldMk cId="3986266219" sldId="285"/>
            <ac:picMk id="8" creationId="{55C7D254-B0F9-447D-CFFA-CB13C6A9E7F0}"/>
          </ac:picMkLst>
        </pc:picChg>
        <pc:picChg chg="del">
          <ac:chgData name="Joyner, Marty" userId="28e4158c-eee9-43fa-a5d9-6a807ca7df2a" providerId="ADAL" clId="{65CCF4E5-398D-4550-B0B8-912D3AC772AB}" dt="2022-11-03T15:27:37.110" v="6455" actId="478"/>
          <ac:picMkLst>
            <pc:docMk/>
            <pc:sldMk cId="3986266219" sldId="285"/>
            <ac:picMk id="9" creationId="{06F92AC0-DFEA-47E2-BEC7-74D2A7B2A212}"/>
          </ac:picMkLst>
        </pc:picChg>
      </pc:sldChg>
      <pc:sldChg chg="addSp delSp modSp mod modNotesTx">
        <pc:chgData name="Joyner, Marty" userId="28e4158c-eee9-43fa-a5d9-6a807ca7df2a" providerId="ADAL" clId="{65CCF4E5-398D-4550-B0B8-912D3AC772AB}" dt="2022-11-08T19:29:10.383" v="12129" actId="20577"/>
        <pc:sldMkLst>
          <pc:docMk/>
          <pc:sldMk cId="1089560036" sldId="287"/>
        </pc:sldMkLst>
        <pc:spChg chg="add mod">
          <ac:chgData name="Joyner, Marty" userId="28e4158c-eee9-43fa-a5d9-6a807ca7df2a" providerId="ADAL" clId="{65CCF4E5-398D-4550-B0B8-912D3AC772AB}" dt="2022-10-31T19:56:24.248" v="88" actId="20577"/>
          <ac:spMkLst>
            <pc:docMk/>
            <pc:sldMk cId="1089560036" sldId="287"/>
            <ac:spMk id="2" creationId="{DEBDD3B9-4439-4054-9002-DF492AE4727A}"/>
          </ac:spMkLst>
        </pc:spChg>
        <pc:spChg chg="add mod">
          <ac:chgData name="Joyner, Marty" userId="28e4158c-eee9-43fa-a5d9-6a807ca7df2a" providerId="ADAL" clId="{65CCF4E5-398D-4550-B0B8-912D3AC772AB}" dt="2022-11-01T17:33:52.780" v="282" actId="20577"/>
          <ac:spMkLst>
            <pc:docMk/>
            <pc:sldMk cId="1089560036" sldId="287"/>
            <ac:spMk id="3" creationId="{E93494D5-FCE8-CB99-5658-B7483C3F3ECD}"/>
          </ac:spMkLst>
        </pc:spChg>
        <pc:spChg chg="add mod">
          <ac:chgData name="Joyner, Marty" userId="28e4158c-eee9-43fa-a5d9-6a807ca7df2a" providerId="ADAL" clId="{65CCF4E5-398D-4550-B0B8-912D3AC772AB}" dt="2022-11-08T19:28:59.736" v="12128" actId="14861"/>
          <ac:spMkLst>
            <pc:docMk/>
            <pc:sldMk cId="1089560036" sldId="287"/>
            <ac:spMk id="4" creationId="{3E389CE9-826A-B610-A774-863FE66C1962}"/>
          </ac:spMkLst>
        </pc:spChg>
        <pc:spChg chg="mod">
          <ac:chgData name="Joyner, Marty" userId="28e4158c-eee9-43fa-a5d9-6a807ca7df2a" providerId="ADAL" clId="{65CCF4E5-398D-4550-B0B8-912D3AC772AB}" dt="2022-11-08T19:29:10.383" v="12129" actId="20577"/>
          <ac:spMkLst>
            <pc:docMk/>
            <pc:sldMk cId="1089560036" sldId="287"/>
            <ac:spMk id="6" creationId="{AF26E352-C070-4216-A833-8E0E5726F477}"/>
          </ac:spMkLst>
        </pc:spChg>
        <pc:spChg chg="del mod">
          <ac:chgData name="Joyner, Marty" userId="28e4158c-eee9-43fa-a5d9-6a807ca7df2a" providerId="ADAL" clId="{65CCF4E5-398D-4550-B0B8-912D3AC772AB}" dt="2022-10-31T19:56:18.491" v="73" actId="478"/>
          <ac:spMkLst>
            <pc:docMk/>
            <pc:sldMk cId="1089560036" sldId="287"/>
            <ac:spMk id="7" creationId="{6C5324E1-E3F4-40CC-9AF8-37B065579A81}"/>
          </ac:spMkLst>
        </pc:spChg>
        <pc:picChg chg="del mod">
          <ac:chgData name="Joyner, Marty" userId="28e4158c-eee9-43fa-a5d9-6a807ca7df2a" providerId="ADAL" clId="{65CCF4E5-398D-4550-B0B8-912D3AC772AB}" dt="2022-11-08T19:21:18.490" v="11999" actId="478"/>
          <ac:picMkLst>
            <pc:docMk/>
            <pc:sldMk cId="1089560036" sldId="287"/>
            <ac:picMk id="8" creationId="{FEE10C8B-456F-499C-9665-238F7E170EFA}"/>
          </ac:picMkLst>
        </pc:picChg>
        <pc:picChg chg="add del mod">
          <ac:chgData name="Joyner, Marty" userId="28e4158c-eee9-43fa-a5d9-6a807ca7df2a" providerId="ADAL" clId="{65CCF4E5-398D-4550-B0B8-912D3AC772AB}" dt="2022-11-08T19:21:25.119" v="12003" actId="478"/>
          <ac:picMkLst>
            <pc:docMk/>
            <pc:sldMk cId="1089560036" sldId="287"/>
            <ac:picMk id="1026" creationId="{A0A69883-8C79-1A3C-B3AA-4D4E1C3D3D2C}"/>
          </ac:picMkLst>
        </pc:picChg>
        <pc:picChg chg="add del mod">
          <ac:chgData name="Joyner, Marty" userId="28e4158c-eee9-43fa-a5d9-6a807ca7df2a" providerId="ADAL" clId="{65CCF4E5-398D-4550-B0B8-912D3AC772AB}" dt="2022-11-08T19:23:53.182" v="12007" actId="478"/>
          <ac:picMkLst>
            <pc:docMk/>
            <pc:sldMk cId="1089560036" sldId="287"/>
            <ac:picMk id="1028" creationId="{90531C7F-2C2A-C5E5-C2F5-8D365A45A62D}"/>
          </ac:picMkLst>
        </pc:picChg>
      </pc:sldChg>
      <pc:sldChg chg="addSp delSp modSp mod modClrScheme chgLayout modNotesTx">
        <pc:chgData name="Joyner, Marty" userId="28e4158c-eee9-43fa-a5d9-6a807ca7df2a" providerId="ADAL" clId="{65CCF4E5-398D-4550-B0B8-912D3AC772AB}" dt="2022-11-02T15:44:09.093" v="1169" actId="20577"/>
        <pc:sldMkLst>
          <pc:docMk/>
          <pc:sldMk cId="2602526851" sldId="288"/>
        </pc:sldMkLst>
        <pc:spChg chg="del">
          <ac:chgData name="Joyner, Marty" userId="28e4158c-eee9-43fa-a5d9-6a807ca7df2a" providerId="ADAL" clId="{65CCF4E5-398D-4550-B0B8-912D3AC772AB}" dt="2022-10-31T19:56:33.434" v="90" actId="478"/>
          <ac:spMkLst>
            <pc:docMk/>
            <pc:sldMk cId="2602526851" sldId="288"/>
            <ac:spMk id="2" creationId="{73DF039D-B551-9E45-9365-37087C473DC7}"/>
          </ac:spMkLst>
        </pc:spChg>
        <pc:spChg chg="add mod ord">
          <ac:chgData name="Joyner, Marty" userId="28e4158c-eee9-43fa-a5d9-6a807ca7df2a" providerId="ADAL" clId="{65CCF4E5-398D-4550-B0B8-912D3AC772AB}" dt="2022-10-31T20:05:03.286" v="178" actId="700"/>
          <ac:spMkLst>
            <pc:docMk/>
            <pc:sldMk cId="2602526851" sldId="288"/>
            <ac:spMk id="3" creationId="{DFEDA43A-B315-C0E0-9D56-0172AA6663FA}"/>
          </ac:spMkLst>
        </pc:spChg>
        <pc:spChg chg="del">
          <ac:chgData name="Joyner, Marty" userId="28e4158c-eee9-43fa-a5d9-6a807ca7df2a" providerId="ADAL" clId="{65CCF4E5-398D-4550-B0B8-912D3AC772AB}" dt="2022-10-31T20:02:56.086" v="166" actId="478"/>
          <ac:spMkLst>
            <pc:docMk/>
            <pc:sldMk cId="2602526851" sldId="288"/>
            <ac:spMk id="5" creationId="{5B764C41-C0C0-3B43-A1D2-247755374440}"/>
          </ac:spMkLst>
        </pc:spChg>
        <pc:spChg chg="del">
          <ac:chgData name="Joyner, Marty" userId="28e4158c-eee9-43fa-a5d9-6a807ca7df2a" providerId="ADAL" clId="{65CCF4E5-398D-4550-B0B8-912D3AC772AB}" dt="2022-10-31T20:02:56.086" v="166" actId="478"/>
          <ac:spMkLst>
            <pc:docMk/>
            <pc:sldMk cId="2602526851" sldId="288"/>
            <ac:spMk id="6" creationId="{327F153C-46A4-034B-AB7B-364152805417}"/>
          </ac:spMkLst>
        </pc:spChg>
        <pc:spChg chg="add del mod">
          <ac:chgData name="Joyner, Marty" userId="28e4158c-eee9-43fa-a5d9-6a807ca7df2a" providerId="ADAL" clId="{65CCF4E5-398D-4550-B0B8-912D3AC772AB}" dt="2022-10-31T20:05:00.014" v="177"/>
          <ac:spMkLst>
            <pc:docMk/>
            <pc:sldMk cId="2602526851" sldId="288"/>
            <ac:spMk id="22" creationId="{B90D497A-F191-9DCB-EB3E-D68C045984E2}"/>
          </ac:spMkLst>
        </pc:spChg>
        <pc:spChg chg="add mod">
          <ac:chgData name="Joyner, Marty" userId="28e4158c-eee9-43fa-a5d9-6a807ca7df2a" providerId="ADAL" clId="{65CCF4E5-398D-4550-B0B8-912D3AC772AB}" dt="2022-11-02T13:42:31.274" v="661" actId="20577"/>
          <ac:spMkLst>
            <pc:docMk/>
            <pc:sldMk cId="2602526851" sldId="288"/>
            <ac:spMk id="23" creationId="{A9BAD055-0A95-F584-13DF-56669C445285}"/>
          </ac:spMkLst>
        </pc:spChg>
        <pc:spChg chg="add mod">
          <ac:chgData name="Joyner, Marty" userId="28e4158c-eee9-43fa-a5d9-6a807ca7df2a" providerId="ADAL" clId="{65CCF4E5-398D-4550-B0B8-912D3AC772AB}" dt="2022-11-02T15:43:55.222" v="1139" actId="20577"/>
          <ac:spMkLst>
            <pc:docMk/>
            <pc:sldMk cId="2602526851" sldId="288"/>
            <ac:spMk id="24" creationId="{D730903A-4804-0D55-8F58-F17D0C243CF7}"/>
          </ac:spMkLst>
        </pc:spChg>
        <pc:picChg chg="add del mod">
          <ac:chgData name="Joyner, Marty" userId="28e4158c-eee9-43fa-a5d9-6a807ca7df2a" providerId="ADAL" clId="{65CCF4E5-398D-4550-B0B8-912D3AC772AB}" dt="2022-10-31T19:58:44.305" v="141" actId="21"/>
          <ac:picMkLst>
            <pc:docMk/>
            <pc:sldMk cId="2602526851" sldId="288"/>
            <ac:picMk id="7" creationId="{B9BB23B7-9B4A-F338-87D9-510D982786D7}"/>
          </ac:picMkLst>
        </pc:picChg>
        <pc:picChg chg="del">
          <ac:chgData name="Joyner, Marty" userId="28e4158c-eee9-43fa-a5d9-6a807ca7df2a" providerId="ADAL" clId="{65CCF4E5-398D-4550-B0B8-912D3AC772AB}" dt="2022-10-31T19:56:46.504" v="131" actId="478"/>
          <ac:picMkLst>
            <pc:docMk/>
            <pc:sldMk cId="2602526851" sldId="288"/>
            <ac:picMk id="8" creationId="{929D10E7-36CF-4B75-87D0-D256CFF2D603}"/>
          </ac:picMkLst>
        </pc:picChg>
        <pc:picChg chg="add del mod">
          <ac:chgData name="Joyner, Marty" userId="28e4158c-eee9-43fa-a5d9-6a807ca7df2a" providerId="ADAL" clId="{65CCF4E5-398D-4550-B0B8-912D3AC772AB}" dt="2022-10-31T19:58:44.305" v="141" actId="21"/>
          <ac:picMkLst>
            <pc:docMk/>
            <pc:sldMk cId="2602526851" sldId="288"/>
            <ac:picMk id="10" creationId="{9374BF3C-D8B9-31BE-C758-CA26AC64F968}"/>
          </ac:picMkLst>
        </pc:picChg>
        <pc:picChg chg="add del mod">
          <ac:chgData name="Joyner, Marty" userId="28e4158c-eee9-43fa-a5d9-6a807ca7df2a" providerId="ADAL" clId="{65CCF4E5-398D-4550-B0B8-912D3AC772AB}" dt="2022-10-31T19:58:44.305" v="141" actId="21"/>
          <ac:picMkLst>
            <pc:docMk/>
            <pc:sldMk cId="2602526851" sldId="288"/>
            <ac:picMk id="12" creationId="{04FF5027-62E7-EA33-37AD-904D6D4F23D4}"/>
          </ac:picMkLst>
        </pc:picChg>
        <pc:picChg chg="add del mod">
          <ac:chgData name="Joyner, Marty" userId="28e4158c-eee9-43fa-a5d9-6a807ca7df2a" providerId="ADAL" clId="{65CCF4E5-398D-4550-B0B8-912D3AC772AB}" dt="2022-10-31T19:58:44.305" v="141" actId="21"/>
          <ac:picMkLst>
            <pc:docMk/>
            <pc:sldMk cId="2602526851" sldId="288"/>
            <ac:picMk id="14" creationId="{C16E58C0-A1B0-0306-28FD-57E17D581A4B}"/>
          </ac:picMkLst>
        </pc:picChg>
        <pc:picChg chg="add del mod modCrop">
          <ac:chgData name="Joyner, Marty" userId="28e4158c-eee9-43fa-a5d9-6a807ca7df2a" providerId="ADAL" clId="{65CCF4E5-398D-4550-B0B8-912D3AC772AB}" dt="2022-10-31T20:02:56.086" v="166" actId="478"/>
          <ac:picMkLst>
            <pc:docMk/>
            <pc:sldMk cId="2602526851" sldId="288"/>
            <ac:picMk id="15" creationId="{32865520-0658-2459-433E-6BA7C988F623}"/>
          </ac:picMkLst>
        </pc:picChg>
        <pc:picChg chg="add del mod modCrop">
          <ac:chgData name="Joyner, Marty" userId="28e4158c-eee9-43fa-a5d9-6a807ca7df2a" providerId="ADAL" clId="{65CCF4E5-398D-4550-B0B8-912D3AC772AB}" dt="2022-10-31T20:02:56.086" v="166" actId="478"/>
          <ac:picMkLst>
            <pc:docMk/>
            <pc:sldMk cId="2602526851" sldId="288"/>
            <ac:picMk id="16" creationId="{0F593C21-701D-059A-E1D3-754A2A12C5C4}"/>
          </ac:picMkLst>
        </pc:picChg>
        <pc:picChg chg="add del mod modCrop">
          <ac:chgData name="Joyner, Marty" userId="28e4158c-eee9-43fa-a5d9-6a807ca7df2a" providerId="ADAL" clId="{65CCF4E5-398D-4550-B0B8-912D3AC772AB}" dt="2022-10-31T20:02:56.086" v="166" actId="478"/>
          <ac:picMkLst>
            <pc:docMk/>
            <pc:sldMk cId="2602526851" sldId="288"/>
            <ac:picMk id="17" creationId="{FB05EB62-2147-B7EF-6B12-B8E8CB518F85}"/>
          </ac:picMkLst>
        </pc:picChg>
        <pc:picChg chg="add del mod modCrop">
          <ac:chgData name="Joyner, Marty" userId="28e4158c-eee9-43fa-a5d9-6a807ca7df2a" providerId="ADAL" clId="{65CCF4E5-398D-4550-B0B8-912D3AC772AB}" dt="2022-10-31T20:02:56.086" v="166" actId="478"/>
          <ac:picMkLst>
            <pc:docMk/>
            <pc:sldMk cId="2602526851" sldId="288"/>
            <ac:picMk id="18" creationId="{6DB7A5D2-F144-7FC2-E0A3-48BCA019E71F}"/>
          </ac:picMkLst>
        </pc:picChg>
        <pc:picChg chg="add del mod">
          <ac:chgData name="Joyner, Marty" userId="28e4158c-eee9-43fa-a5d9-6a807ca7df2a" providerId="ADAL" clId="{65CCF4E5-398D-4550-B0B8-912D3AC772AB}" dt="2022-10-31T20:03:12.036" v="168" actId="21"/>
          <ac:picMkLst>
            <pc:docMk/>
            <pc:sldMk cId="2602526851" sldId="288"/>
            <ac:picMk id="20" creationId="{EA90F735-01A3-5145-10B0-73FFA0285AD3}"/>
          </ac:picMkLst>
        </pc:picChg>
        <pc:picChg chg="add del mod">
          <ac:chgData name="Joyner, Marty" userId="28e4158c-eee9-43fa-a5d9-6a807ca7df2a" providerId="ADAL" clId="{65CCF4E5-398D-4550-B0B8-912D3AC772AB}" dt="2022-11-02T15:36:56.321" v="951" actId="21"/>
          <ac:picMkLst>
            <pc:docMk/>
            <pc:sldMk cId="2602526851" sldId="288"/>
            <ac:picMk id="21" creationId="{1E421596-4A37-62BF-9D04-16BFF330155A}"/>
          </ac:picMkLst>
        </pc:picChg>
        <pc:picChg chg="add mod modCrop">
          <ac:chgData name="Joyner, Marty" userId="28e4158c-eee9-43fa-a5d9-6a807ca7df2a" providerId="ADAL" clId="{65CCF4E5-398D-4550-B0B8-912D3AC772AB}" dt="2022-11-02T15:42:56.305" v="1128" actId="14100"/>
          <ac:picMkLst>
            <pc:docMk/>
            <pc:sldMk cId="2602526851" sldId="288"/>
            <ac:picMk id="26" creationId="{5B2ADECB-A13E-BC6F-8624-B2910BFB35C8}"/>
          </ac:picMkLst>
        </pc:picChg>
      </pc:sldChg>
      <pc:sldChg chg="addSp delSp modSp mod modNotesTx">
        <pc:chgData name="Joyner, Marty" userId="28e4158c-eee9-43fa-a5d9-6a807ca7df2a" providerId="ADAL" clId="{65CCF4E5-398D-4550-B0B8-912D3AC772AB}" dt="2022-11-04T18:28:05.880" v="8193" actId="20577"/>
        <pc:sldMkLst>
          <pc:docMk/>
          <pc:sldMk cId="2763842297" sldId="289"/>
        </pc:sldMkLst>
        <pc:spChg chg="mod">
          <ac:chgData name="Joyner, Marty" userId="28e4158c-eee9-43fa-a5d9-6a807ca7df2a" providerId="ADAL" clId="{65CCF4E5-398D-4550-B0B8-912D3AC772AB}" dt="2022-11-02T15:47:49.503" v="1346" actId="948"/>
          <ac:spMkLst>
            <pc:docMk/>
            <pc:sldMk cId="2763842297" sldId="289"/>
            <ac:spMk id="3" creationId="{DA90E655-6A1E-4B72-9855-CF431188609F}"/>
          </ac:spMkLst>
        </pc:spChg>
        <pc:spChg chg="add mod">
          <ac:chgData name="Joyner, Marty" userId="28e4158c-eee9-43fa-a5d9-6a807ca7df2a" providerId="ADAL" clId="{65CCF4E5-398D-4550-B0B8-912D3AC772AB}" dt="2022-11-02T15:41:45.732" v="1116" actId="6549"/>
          <ac:spMkLst>
            <pc:docMk/>
            <pc:sldMk cId="2763842297" sldId="289"/>
            <ac:spMk id="4" creationId="{2B201EAC-911C-136F-714A-9468D5CA76FA}"/>
          </ac:spMkLst>
        </pc:spChg>
        <pc:spChg chg="del">
          <ac:chgData name="Joyner, Marty" userId="28e4158c-eee9-43fa-a5d9-6a807ca7df2a" providerId="ADAL" clId="{65CCF4E5-398D-4550-B0B8-912D3AC772AB}" dt="2022-11-02T15:40:17.394" v="1083" actId="478"/>
          <ac:spMkLst>
            <pc:docMk/>
            <pc:sldMk cId="2763842297" sldId="289"/>
            <ac:spMk id="5" creationId="{869BFC5B-18CF-4164-992C-540503E68F9D}"/>
          </ac:spMkLst>
        </pc:spChg>
        <pc:spChg chg="del">
          <ac:chgData name="Joyner, Marty" userId="28e4158c-eee9-43fa-a5d9-6a807ca7df2a" providerId="ADAL" clId="{65CCF4E5-398D-4550-B0B8-912D3AC772AB}" dt="2022-11-02T15:40:34.722" v="1099" actId="478"/>
          <ac:spMkLst>
            <pc:docMk/>
            <pc:sldMk cId="2763842297" sldId="289"/>
            <ac:spMk id="6" creationId="{E5636325-822A-4117-BDC9-C31A257CABC4}"/>
          </ac:spMkLst>
        </pc:spChg>
        <pc:spChg chg="add mod">
          <ac:chgData name="Joyner, Marty" userId="28e4158c-eee9-43fa-a5d9-6a807ca7df2a" providerId="ADAL" clId="{65CCF4E5-398D-4550-B0B8-912D3AC772AB}" dt="2022-11-02T15:40:48.215" v="1114" actId="20577"/>
          <ac:spMkLst>
            <pc:docMk/>
            <pc:sldMk cId="2763842297" sldId="289"/>
            <ac:spMk id="7" creationId="{93C847DB-A6DC-096C-DC32-6447956C8E9D}"/>
          </ac:spMkLst>
        </pc:spChg>
        <pc:picChg chg="add del mod">
          <ac:chgData name="Joyner, Marty" userId="28e4158c-eee9-43fa-a5d9-6a807ca7df2a" providerId="ADAL" clId="{65CCF4E5-398D-4550-B0B8-912D3AC772AB}" dt="2022-11-02T15:41:47.854" v="1117" actId="478"/>
          <ac:picMkLst>
            <pc:docMk/>
            <pc:sldMk cId="2763842297" sldId="289"/>
            <ac:picMk id="2" creationId="{7C49806D-ED84-8519-C028-132D8C188860}"/>
          </ac:picMkLst>
        </pc:picChg>
        <pc:picChg chg="add mod modCrop">
          <ac:chgData name="Joyner, Marty" userId="28e4158c-eee9-43fa-a5d9-6a807ca7df2a" providerId="ADAL" clId="{65CCF4E5-398D-4550-B0B8-912D3AC772AB}" dt="2022-11-02T15:48:18.891" v="1350" actId="1076"/>
          <ac:picMkLst>
            <pc:docMk/>
            <pc:sldMk cId="2763842297" sldId="289"/>
            <ac:picMk id="9" creationId="{AA57BB01-5042-651C-A241-8416A89D48CF}"/>
          </ac:picMkLst>
        </pc:picChg>
        <pc:picChg chg="del">
          <ac:chgData name="Joyner, Marty" userId="28e4158c-eee9-43fa-a5d9-6a807ca7df2a" providerId="ADAL" clId="{65CCF4E5-398D-4550-B0B8-912D3AC772AB}" dt="2022-11-02T15:37:00.439" v="952" actId="478"/>
          <ac:picMkLst>
            <pc:docMk/>
            <pc:sldMk cId="2763842297" sldId="289"/>
            <ac:picMk id="10" creationId="{786AE87B-DB3A-4A12-B6F3-2EA048A86E50}"/>
          </ac:picMkLst>
        </pc:picChg>
        <pc:picChg chg="del">
          <ac:chgData name="Joyner, Marty" userId="28e4158c-eee9-43fa-a5d9-6a807ca7df2a" providerId="ADAL" clId="{65CCF4E5-398D-4550-B0B8-912D3AC772AB}" dt="2022-11-01T22:30:39.376" v="405" actId="478"/>
          <ac:picMkLst>
            <pc:docMk/>
            <pc:sldMk cId="2763842297" sldId="289"/>
            <ac:picMk id="14" creationId="{8942BD60-6E8C-4FC2-A8F6-541B56E13BB9}"/>
          </ac:picMkLst>
        </pc:picChg>
      </pc:sldChg>
      <pc:sldChg chg="del">
        <pc:chgData name="Joyner, Marty" userId="28e4158c-eee9-43fa-a5d9-6a807ca7df2a" providerId="ADAL" clId="{65CCF4E5-398D-4550-B0B8-912D3AC772AB}" dt="2022-11-02T20:11:03.497" v="5202" actId="47"/>
        <pc:sldMkLst>
          <pc:docMk/>
          <pc:sldMk cId="1778150354" sldId="290"/>
        </pc:sldMkLst>
      </pc:sldChg>
      <pc:sldChg chg="del">
        <pc:chgData name="Joyner, Marty" userId="28e4158c-eee9-43fa-a5d9-6a807ca7df2a" providerId="ADAL" clId="{65CCF4E5-398D-4550-B0B8-912D3AC772AB}" dt="2022-11-02T18:14:20.116" v="4263" actId="47"/>
        <pc:sldMkLst>
          <pc:docMk/>
          <pc:sldMk cId="1013760946" sldId="291"/>
        </pc:sldMkLst>
      </pc:sldChg>
      <pc:sldChg chg="addSp delSp modSp mod modClrScheme chgLayout modNotesTx">
        <pc:chgData name="Joyner, Marty" userId="28e4158c-eee9-43fa-a5d9-6a807ca7df2a" providerId="ADAL" clId="{65CCF4E5-398D-4550-B0B8-912D3AC772AB}" dt="2022-11-04T19:17:04.805" v="11906" actId="1076"/>
        <pc:sldMkLst>
          <pc:docMk/>
          <pc:sldMk cId="1819809188" sldId="292"/>
        </pc:sldMkLst>
        <pc:spChg chg="add mod ord">
          <ac:chgData name="Joyner, Marty" userId="28e4158c-eee9-43fa-a5d9-6a807ca7df2a" providerId="ADAL" clId="{65CCF4E5-398D-4550-B0B8-912D3AC772AB}" dt="2022-11-04T19:17:00.041" v="11905" actId="700"/>
          <ac:spMkLst>
            <pc:docMk/>
            <pc:sldMk cId="1819809188" sldId="292"/>
            <ac:spMk id="2" creationId="{285560EF-ED3E-DD60-7F8F-E4E26D11A993}"/>
          </ac:spMkLst>
        </pc:spChg>
        <pc:spChg chg="add mod">
          <ac:chgData name="Joyner, Marty" userId="28e4158c-eee9-43fa-a5d9-6a807ca7df2a" providerId="ADAL" clId="{65CCF4E5-398D-4550-B0B8-912D3AC772AB}" dt="2022-11-02T20:26:08.904" v="5550" actId="20577"/>
          <ac:spMkLst>
            <pc:docMk/>
            <pc:sldMk cId="1819809188" sldId="292"/>
            <ac:spMk id="3" creationId="{F5A59015-FD79-15E5-F246-9541345948AF}"/>
          </ac:spMkLst>
        </pc:spChg>
        <pc:spChg chg="del mod">
          <ac:chgData name="Joyner, Marty" userId="28e4158c-eee9-43fa-a5d9-6a807ca7df2a" providerId="ADAL" clId="{65CCF4E5-398D-4550-B0B8-912D3AC772AB}" dt="2022-11-02T20:24:54.329" v="5409" actId="478"/>
          <ac:spMkLst>
            <pc:docMk/>
            <pc:sldMk cId="1819809188" sldId="292"/>
            <ac:spMk id="5" creationId="{A4FB2B26-1F2F-495A-B48F-95AFAACCC9FF}"/>
          </ac:spMkLst>
        </pc:spChg>
        <pc:spChg chg="mod ord">
          <ac:chgData name="Joyner, Marty" userId="28e4158c-eee9-43fa-a5d9-6a807ca7df2a" providerId="ADAL" clId="{65CCF4E5-398D-4550-B0B8-912D3AC772AB}" dt="2022-11-04T19:17:04.805" v="11906" actId="1076"/>
          <ac:spMkLst>
            <pc:docMk/>
            <pc:sldMk cId="1819809188" sldId="292"/>
            <ac:spMk id="11" creationId="{67ECE016-6CBE-405B-B30B-49574A8527EA}"/>
          </ac:spMkLst>
        </pc:spChg>
        <pc:picChg chg="add mod modCrop">
          <ac:chgData name="Joyner, Marty" userId="28e4158c-eee9-43fa-a5d9-6a807ca7df2a" providerId="ADAL" clId="{65CCF4E5-398D-4550-B0B8-912D3AC772AB}" dt="2022-11-02T20:27:08.826" v="5560" actId="1076"/>
          <ac:picMkLst>
            <pc:docMk/>
            <pc:sldMk cId="1819809188" sldId="292"/>
            <ac:picMk id="4" creationId="{C1543250-A4CE-9E6F-3356-9FD400DD8DAE}"/>
          </ac:picMkLst>
        </pc:picChg>
        <pc:picChg chg="del mod">
          <ac:chgData name="Joyner, Marty" userId="28e4158c-eee9-43fa-a5d9-6a807ca7df2a" providerId="ADAL" clId="{65CCF4E5-398D-4550-B0B8-912D3AC772AB}" dt="2022-11-02T20:26:36.054" v="5556" actId="21"/>
          <ac:picMkLst>
            <pc:docMk/>
            <pc:sldMk cId="1819809188" sldId="292"/>
            <ac:picMk id="12" creationId="{00EDEF22-C081-432E-BD79-10D665A12CF0}"/>
          </ac:picMkLst>
        </pc:picChg>
      </pc:sldChg>
      <pc:sldChg chg="addSp delSp modSp mod modNotesTx">
        <pc:chgData name="Joyner, Marty" userId="28e4158c-eee9-43fa-a5d9-6a807ca7df2a" providerId="ADAL" clId="{65CCF4E5-398D-4550-B0B8-912D3AC772AB}" dt="2022-11-08T19:18:50.538" v="11998" actId="20577"/>
        <pc:sldMkLst>
          <pc:docMk/>
          <pc:sldMk cId="1448445310" sldId="293"/>
        </pc:sldMkLst>
        <pc:spChg chg="del mod">
          <ac:chgData name="Joyner, Marty" userId="28e4158c-eee9-43fa-a5d9-6a807ca7df2a" providerId="ADAL" clId="{65CCF4E5-398D-4550-B0B8-912D3AC772AB}" dt="2022-11-03T18:57:45.651" v="7665" actId="478"/>
          <ac:spMkLst>
            <pc:docMk/>
            <pc:sldMk cId="1448445310" sldId="293"/>
            <ac:spMk id="2" creationId="{BD89ACD2-6874-48C7-A2D1-0DD78DCC7D55}"/>
          </ac:spMkLst>
        </pc:spChg>
        <pc:spChg chg="add mod">
          <ac:chgData name="Joyner, Marty" userId="28e4158c-eee9-43fa-a5d9-6a807ca7df2a" providerId="ADAL" clId="{65CCF4E5-398D-4550-B0B8-912D3AC772AB}" dt="2022-11-03T15:59:57.790" v="7318" actId="20577"/>
          <ac:spMkLst>
            <pc:docMk/>
            <pc:sldMk cId="1448445310" sldId="293"/>
            <ac:spMk id="3" creationId="{F457EC81-24E7-648A-84F9-6C0FC3EF708A}"/>
          </ac:spMkLst>
        </pc:spChg>
        <pc:spChg chg="add mod">
          <ac:chgData name="Joyner, Marty" userId="28e4158c-eee9-43fa-a5d9-6a807ca7df2a" providerId="ADAL" clId="{65CCF4E5-398D-4550-B0B8-912D3AC772AB}" dt="2022-11-03T18:51:39.673" v="7387" actId="20577"/>
          <ac:spMkLst>
            <pc:docMk/>
            <pc:sldMk cId="1448445310" sldId="293"/>
            <ac:spMk id="5" creationId="{8733C90A-F5B3-08A0-4CE7-5FC59C298302}"/>
          </ac:spMkLst>
        </pc:spChg>
        <pc:spChg chg="del">
          <ac:chgData name="Joyner, Marty" userId="28e4158c-eee9-43fa-a5d9-6a807ca7df2a" providerId="ADAL" clId="{65CCF4E5-398D-4550-B0B8-912D3AC772AB}" dt="2022-11-03T15:59:49.303" v="7296" actId="478"/>
          <ac:spMkLst>
            <pc:docMk/>
            <pc:sldMk cId="1448445310" sldId="293"/>
            <ac:spMk id="6" creationId="{E52A1B82-8575-4E3D-9D89-33C7C960C651}"/>
          </ac:spMkLst>
        </pc:spChg>
        <pc:spChg chg="mod">
          <ac:chgData name="Joyner, Marty" userId="28e4158c-eee9-43fa-a5d9-6a807ca7df2a" providerId="ADAL" clId="{65CCF4E5-398D-4550-B0B8-912D3AC772AB}" dt="2022-11-08T19:18:50.538" v="11998" actId="20577"/>
          <ac:spMkLst>
            <pc:docMk/>
            <pc:sldMk cId="1448445310" sldId="293"/>
            <ac:spMk id="7" creationId="{616457A5-EAD4-4B64-95AB-9BF3FA65B11C}"/>
          </ac:spMkLst>
        </pc:spChg>
        <pc:spChg chg="add mod">
          <ac:chgData name="Joyner, Marty" userId="28e4158c-eee9-43fa-a5d9-6a807ca7df2a" providerId="ADAL" clId="{65CCF4E5-398D-4550-B0B8-912D3AC772AB}" dt="2022-11-03T18:57:37.551" v="7664" actId="20577"/>
          <ac:spMkLst>
            <pc:docMk/>
            <pc:sldMk cId="1448445310" sldId="293"/>
            <ac:spMk id="9" creationId="{698BD0DA-2B9D-4D57-2A1E-D7F011B53FAC}"/>
          </ac:spMkLst>
        </pc:spChg>
        <pc:picChg chg="add mod modCrop">
          <ac:chgData name="Joyner, Marty" userId="28e4158c-eee9-43fa-a5d9-6a807ca7df2a" providerId="ADAL" clId="{65CCF4E5-398D-4550-B0B8-912D3AC772AB}" dt="2022-11-03T18:50:53.714" v="7361" actId="1076"/>
          <ac:picMkLst>
            <pc:docMk/>
            <pc:sldMk cId="1448445310" sldId="293"/>
            <ac:picMk id="4" creationId="{5158BBEC-84CD-6178-7FEF-6143EB9C0716}"/>
          </ac:picMkLst>
        </pc:picChg>
        <pc:picChg chg="del mod">
          <ac:chgData name="Joyner, Marty" userId="28e4158c-eee9-43fa-a5d9-6a807ca7df2a" providerId="ADAL" clId="{65CCF4E5-398D-4550-B0B8-912D3AC772AB}" dt="2022-11-03T16:00:03.981" v="7319" actId="478"/>
          <ac:picMkLst>
            <pc:docMk/>
            <pc:sldMk cId="1448445310" sldId="293"/>
            <ac:picMk id="8" creationId="{C068F0DA-0BC7-490F-BBBD-987413682043}"/>
          </ac:picMkLst>
        </pc:picChg>
      </pc:sldChg>
      <pc:sldChg chg="add del">
        <pc:chgData name="Joyner, Marty" userId="28e4158c-eee9-43fa-a5d9-6a807ca7df2a" providerId="ADAL" clId="{65CCF4E5-398D-4550-B0B8-912D3AC772AB}" dt="2022-11-02T18:51:48.228" v="4965" actId="47"/>
        <pc:sldMkLst>
          <pc:docMk/>
          <pc:sldMk cId="1354222382" sldId="294"/>
        </pc:sldMkLst>
      </pc:sldChg>
      <pc:sldChg chg="addSp delSp modSp mod ord modClrScheme chgLayout modNotesTx">
        <pc:chgData name="Joyner, Marty" userId="28e4158c-eee9-43fa-a5d9-6a807ca7df2a" providerId="ADAL" clId="{65CCF4E5-398D-4550-B0B8-912D3AC772AB}" dt="2022-11-08T19:13:18.587" v="11978" actId="20577"/>
        <pc:sldMkLst>
          <pc:docMk/>
          <pc:sldMk cId="1583327900" sldId="295"/>
        </pc:sldMkLst>
        <pc:spChg chg="add mod ord">
          <ac:chgData name="Joyner, Marty" userId="28e4158c-eee9-43fa-a5d9-6a807ca7df2a" providerId="ADAL" clId="{65CCF4E5-398D-4550-B0B8-912D3AC772AB}" dt="2022-11-04T19:16:17.992" v="11898" actId="700"/>
          <ac:spMkLst>
            <pc:docMk/>
            <pc:sldMk cId="1583327900" sldId="295"/>
            <ac:spMk id="2" creationId="{5FA3844E-E1F3-F365-0C80-006F190811CA}"/>
          </ac:spMkLst>
        </pc:spChg>
        <pc:spChg chg="add mod">
          <ac:chgData name="Joyner, Marty" userId="28e4158c-eee9-43fa-a5d9-6a807ca7df2a" providerId="ADAL" clId="{65CCF4E5-398D-4550-B0B8-912D3AC772AB}" dt="2022-11-08T19:13:18.587" v="11978" actId="20577"/>
          <ac:spMkLst>
            <pc:docMk/>
            <pc:sldMk cId="1583327900" sldId="295"/>
            <ac:spMk id="4" creationId="{9F53006F-5C4F-583A-86B9-18DA07D9613A}"/>
          </ac:spMkLst>
        </pc:spChg>
        <pc:spChg chg="del">
          <ac:chgData name="Joyner, Marty" userId="28e4158c-eee9-43fa-a5d9-6a807ca7df2a" providerId="ADAL" clId="{65CCF4E5-398D-4550-B0B8-912D3AC772AB}" dt="2022-11-02T18:24:00.131" v="4670" actId="478"/>
          <ac:spMkLst>
            <pc:docMk/>
            <pc:sldMk cId="1583327900" sldId="295"/>
            <ac:spMk id="5" creationId="{8DF3C325-1675-4362-9195-F1847CBF878E}"/>
          </ac:spMkLst>
        </pc:spChg>
        <pc:graphicFrameChg chg="mod ord">
          <ac:chgData name="Joyner, Marty" userId="28e4158c-eee9-43fa-a5d9-6a807ca7df2a" providerId="ADAL" clId="{65CCF4E5-398D-4550-B0B8-912D3AC772AB}" dt="2022-11-04T19:16:22.878" v="11899" actId="1076"/>
          <ac:graphicFrameMkLst>
            <pc:docMk/>
            <pc:sldMk cId="1583327900" sldId="295"/>
            <ac:graphicFrameMk id="3" creationId="{8AA6E16C-7CF8-45D9-AB3A-2898C974B9DF}"/>
          </ac:graphicFrameMkLst>
        </pc:graphicFrameChg>
      </pc:sldChg>
      <pc:sldChg chg="addSp delSp modSp mod modClrScheme chgLayout modNotesTx">
        <pc:chgData name="Joyner, Marty" userId="28e4158c-eee9-43fa-a5d9-6a807ca7df2a" providerId="ADAL" clId="{65CCF4E5-398D-4550-B0B8-912D3AC772AB}" dt="2022-11-04T19:17:30.401" v="11912" actId="1076"/>
        <pc:sldMkLst>
          <pc:docMk/>
          <pc:sldMk cId="2459095850" sldId="296"/>
        </pc:sldMkLst>
        <pc:spChg chg="add mod ord">
          <ac:chgData name="Joyner, Marty" userId="28e4158c-eee9-43fa-a5d9-6a807ca7df2a" providerId="ADAL" clId="{65CCF4E5-398D-4550-B0B8-912D3AC772AB}" dt="2022-11-04T19:17:27.026" v="11911" actId="700"/>
          <ac:spMkLst>
            <pc:docMk/>
            <pc:sldMk cId="2459095850" sldId="296"/>
            <ac:spMk id="2" creationId="{4ACE0D89-F578-4437-1B87-C3E9EFEC4B3C}"/>
          </ac:spMkLst>
        </pc:spChg>
        <pc:spChg chg="add mod">
          <ac:chgData name="Joyner, Marty" userId="28e4158c-eee9-43fa-a5d9-6a807ca7df2a" providerId="ADAL" clId="{65CCF4E5-398D-4550-B0B8-912D3AC772AB}" dt="2022-11-03T15:53:45.983" v="6927" actId="20577"/>
          <ac:spMkLst>
            <pc:docMk/>
            <pc:sldMk cId="2459095850" sldId="296"/>
            <ac:spMk id="4" creationId="{0AFE8DCF-1FDF-7EEF-069B-1459DE114A8D}"/>
          </ac:spMkLst>
        </pc:spChg>
        <pc:spChg chg="mod ord">
          <ac:chgData name="Joyner, Marty" userId="28e4158c-eee9-43fa-a5d9-6a807ca7df2a" providerId="ADAL" clId="{65CCF4E5-398D-4550-B0B8-912D3AC772AB}" dt="2022-11-04T19:17:30.401" v="11912" actId="1076"/>
          <ac:spMkLst>
            <pc:docMk/>
            <pc:sldMk cId="2459095850" sldId="296"/>
            <ac:spMk id="6" creationId="{66ABF107-3DA3-4FC3-A22D-2E049FDFE4CE}"/>
          </ac:spMkLst>
        </pc:spChg>
        <pc:spChg chg="del">
          <ac:chgData name="Joyner, Marty" userId="28e4158c-eee9-43fa-a5d9-6a807ca7df2a" providerId="ADAL" clId="{65CCF4E5-398D-4550-B0B8-912D3AC772AB}" dt="2022-11-03T15:32:18.177" v="6823" actId="478"/>
          <ac:spMkLst>
            <pc:docMk/>
            <pc:sldMk cId="2459095850" sldId="296"/>
            <ac:spMk id="7" creationId="{8101BC11-EC6E-4CFA-91F5-DF1D86B106A4}"/>
          </ac:spMkLst>
        </pc:spChg>
        <pc:graphicFrameChg chg="add mod modGraphic">
          <ac:chgData name="Joyner, Marty" userId="28e4158c-eee9-43fa-a5d9-6a807ca7df2a" providerId="ADAL" clId="{65CCF4E5-398D-4550-B0B8-912D3AC772AB}" dt="2022-11-03T19:06:50.932" v="7904"/>
          <ac:graphicFrameMkLst>
            <pc:docMk/>
            <pc:sldMk cId="2459095850" sldId="296"/>
            <ac:graphicFrameMk id="5" creationId="{A385D61A-41CE-E9E1-70F2-C44465D44DB5}"/>
          </ac:graphicFrameMkLst>
        </pc:graphicFrameChg>
        <pc:picChg chg="del">
          <ac:chgData name="Joyner, Marty" userId="28e4158c-eee9-43fa-a5d9-6a807ca7df2a" providerId="ADAL" clId="{65CCF4E5-398D-4550-B0B8-912D3AC772AB}" dt="2022-11-03T15:54:06.295" v="6928" actId="478"/>
          <ac:picMkLst>
            <pc:docMk/>
            <pc:sldMk cId="2459095850" sldId="296"/>
            <ac:picMk id="3" creationId="{054712E8-9F72-454E-A522-9C61A79F794F}"/>
          </ac:picMkLst>
        </pc:picChg>
        <pc:picChg chg="del">
          <ac:chgData name="Joyner, Marty" userId="28e4158c-eee9-43fa-a5d9-6a807ca7df2a" providerId="ADAL" clId="{65CCF4E5-398D-4550-B0B8-912D3AC772AB}" dt="2022-11-03T15:54:09.926" v="6929" actId="478"/>
          <ac:picMkLst>
            <pc:docMk/>
            <pc:sldMk cId="2459095850" sldId="296"/>
            <ac:picMk id="9" creationId="{5B3D008C-0A5D-48D5-9DA5-2F9CFB2464DE}"/>
          </ac:picMkLst>
        </pc:picChg>
      </pc:sldChg>
      <pc:sldChg chg="addSp delSp modSp mod modClrScheme chgLayout modNotesTx">
        <pc:chgData name="Joyner, Marty" userId="28e4158c-eee9-43fa-a5d9-6a807ca7df2a" providerId="ADAL" clId="{65CCF4E5-398D-4550-B0B8-912D3AC772AB}" dt="2022-11-08T19:16:05.233" v="11980" actId="1076"/>
        <pc:sldMkLst>
          <pc:docMk/>
          <pc:sldMk cId="3126204509" sldId="300"/>
        </pc:sldMkLst>
        <pc:spChg chg="add del mod">
          <ac:chgData name="Joyner, Marty" userId="28e4158c-eee9-43fa-a5d9-6a807ca7df2a" providerId="ADAL" clId="{65CCF4E5-398D-4550-B0B8-912D3AC772AB}" dt="2022-11-02T20:14:27.410" v="5263"/>
          <ac:spMkLst>
            <pc:docMk/>
            <pc:sldMk cId="3126204509" sldId="300"/>
            <ac:spMk id="2" creationId="{BB9ADF7A-A18F-FB83-9396-574CBCE813BF}"/>
          </ac:spMkLst>
        </pc:spChg>
        <pc:spChg chg="add del mod">
          <ac:chgData name="Joyner, Marty" userId="28e4158c-eee9-43fa-a5d9-6a807ca7df2a" providerId="ADAL" clId="{65CCF4E5-398D-4550-B0B8-912D3AC772AB}" dt="2022-11-02T20:14:27.410" v="5263"/>
          <ac:spMkLst>
            <pc:docMk/>
            <pc:sldMk cId="3126204509" sldId="300"/>
            <ac:spMk id="4" creationId="{DA6BD384-27EF-D308-A633-DF629CC7113B}"/>
          </ac:spMkLst>
        </pc:spChg>
        <pc:spChg chg="del">
          <ac:chgData name="Joyner, Marty" userId="28e4158c-eee9-43fa-a5d9-6a807ca7df2a" providerId="ADAL" clId="{65CCF4E5-398D-4550-B0B8-912D3AC772AB}" dt="2022-11-02T20:14:28.904" v="5264" actId="478"/>
          <ac:spMkLst>
            <pc:docMk/>
            <pc:sldMk cId="3126204509" sldId="300"/>
            <ac:spMk id="5" creationId="{6043C110-C67C-4D51-8378-34A8A8B8623D}"/>
          </ac:spMkLst>
        </pc:spChg>
        <pc:spChg chg="add mod">
          <ac:chgData name="Joyner, Marty" userId="28e4158c-eee9-43fa-a5d9-6a807ca7df2a" providerId="ADAL" clId="{65CCF4E5-398D-4550-B0B8-912D3AC772AB}" dt="2022-11-02T20:41:25.926" v="5755" actId="20577"/>
          <ac:spMkLst>
            <pc:docMk/>
            <pc:sldMk cId="3126204509" sldId="300"/>
            <ac:spMk id="7" creationId="{44237677-4C11-EFED-3B05-A76E9094E67C}"/>
          </ac:spMkLst>
        </pc:spChg>
        <pc:spChg chg="add mod ord">
          <ac:chgData name="Joyner, Marty" userId="28e4158c-eee9-43fa-a5d9-6a807ca7df2a" providerId="ADAL" clId="{65CCF4E5-398D-4550-B0B8-912D3AC772AB}" dt="2022-11-04T19:16:48.072" v="11904" actId="700"/>
          <ac:spMkLst>
            <pc:docMk/>
            <pc:sldMk cId="3126204509" sldId="300"/>
            <ac:spMk id="8" creationId="{B635737C-1D27-BDA4-3E06-BCC73DA3FDE4}"/>
          </ac:spMkLst>
        </pc:spChg>
        <pc:spChg chg="add del mod">
          <ac:chgData name="Joyner, Marty" userId="28e4158c-eee9-43fa-a5d9-6a807ca7df2a" providerId="ADAL" clId="{65CCF4E5-398D-4550-B0B8-912D3AC772AB}" dt="2022-11-02T20:14:35.312" v="5267"/>
          <ac:spMkLst>
            <pc:docMk/>
            <pc:sldMk cId="3126204509" sldId="300"/>
            <ac:spMk id="9" creationId="{D6A1C72B-00BD-C94C-32B7-51CB6BE1EC3D}"/>
          </ac:spMkLst>
        </pc:spChg>
        <pc:spChg chg="mod ord">
          <ac:chgData name="Joyner, Marty" userId="28e4158c-eee9-43fa-a5d9-6a807ca7df2a" providerId="ADAL" clId="{65CCF4E5-398D-4550-B0B8-912D3AC772AB}" dt="2022-11-08T19:16:05.233" v="11980" actId="1076"/>
          <ac:spMkLst>
            <pc:docMk/>
            <pc:sldMk cId="3126204509" sldId="300"/>
            <ac:spMk id="10" creationId="{D1A0F6A2-035E-497A-AE95-B28FABF095AA}"/>
          </ac:spMkLst>
        </pc:spChg>
        <pc:picChg chg="del">
          <ac:chgData name="Joyner, Marty" userId="28e4158c-eee9-43fa-a5d9-6a807ca7df2a" providerId="ADAL" clId="{65CCF4E5-398D-4550-B0B8-912D3AC772AB}" dt="2022-11-02T20:14:59.787" v="5306" actId="478"/>
          <ac:picMkLst>
            <pc:docMk/>
            <pc:sldMk cId="3126204509" sldId="300"/>
            <ac:picMk id="3" creationId="{770F1999-6651-4AD1-A756-EAD64700F0A5}"/>
          </ac:picMkLst>
        </pc:picChg>
        <pc:picChg chg="del">
          <ac:chgData name="Joyner, Marty" userId="28e4158c-eee9-43fa-a5d9-6a807ca7df2a" providerId="ADAL" clId="{65CCF4E5-398D-4550-B0B8-912D3AC772AB}" dt="2022-11-02T20:15:06.959" v="5307" actId="21"/>
          <ac:picMkLst>
            <pc:docMk/>
            <pc:sldMk cId="3126204509" sldId="300"/>
            <ac:picMk id="6" creationId="{CA7F0FAF-A6FB-4ACA-A05B-E91B7F4B9EDE}"/>
          </ac:picMkLst>
        </pc:picChg>
        <pc:picChg chg="add del mod modCrop">
          <ac:chgData name="Joyner, Marty" userId="28e4158c-eee9-43fa-a5d9-6a807ca7df2a" providerId="ADAL" clId="{65CCF4E5-398D-4550-B0B8-912D3AC772AB}" dt="2022-11-02T20:16:01.008" v="5312" actId="478"/>
          <ac:picMkLst>
            <pc:docMk/>
            <pc:sldMk cId="3126204509" sldId="300"/>
            <ac:picMk id="11" creationId="{EF912147-CD9E-53A3-49FC-F4FF56FB008C}"/>
          </ac:picMkLst>
        </pc:picChg>
        <pc:picChg chg="add mod modCrop">
          <ac:chgData name="Joyner, Marty" userId="28e4158c-eee9-43fa-a5d9-6a807ca7df2a" providerId="ADAL" clId="{65CCF4E5-398D-4550-B0B8-912D3AC772AB}" dt="2022-11-02T20:16:19.732" v="5314" actId="18131"/>
          <ac:picMkLst>
            <pc:docMk/>
            <pc:sldMk cId="3126204509" sldId="300"/>
            <ac:picMk id="12" creationId="{15E32256-B41C-B0A9-C160-25C47A2C0069}"/>
          </ac:picMkLst>
        </pc:picChg>
      </pc:sldChg>
      <pc:sldChg chg="addSp delSp modSp mod modClrScheme chgLayout modNotesTx">
        <pc:chgData name="Joyner, Marty" userId="28e4158c-eee9-43fa-a5d9-6a807ca7df2a" providerId="ADAL" clId="{65CCF4E5-398D-4550-B0B8-912D3AC772AB}" dt="2022-11-08T19:11:16.854" v="11976" actId="14100"/>
        <pc:sldMkLst>
          <pc:docMk/>
          <pc:sldMk cId="1874100835" sldId="301"/>
        </pc:sldMkLst>
        <pc:spChg chg="add mod ord">
          <ac:chgData name="Joyner, Marty" userId="28e4158c-eee9-43fa-a5d9-6a807ca7df2a" providerId="ADAL" clId="{65CCF4E5-398D-4550-B0B8-912D3AC772AB}" dt="2022-11-04T19:14:17.690" v="11882" actId="700"/>
          <ac:spMkLst>
            <pc:docMk/>
            <pc:sldMk cId="1874100835" sldId="301"/>
            <ac:spMk id="2" creationId="{15F28BFA-D7B8-5DB8-C324-070EAAA9C5A3}"/>
          </ac:spMkLst>
        </pc:spChg>
        <pc:spChg chg="del mod">
          <ac:chgData name="Joyner, Marty" userId="28e4158c-eee9-43fa-a5d9-6a807ca7df2a" providerId="ADAL" clId="{65CCF4E5-398D-4550-B0B8-912D3AC772AB}" dt="2022-11-02T17:20:20.004" v="2933" actId="478"/>
          <ac:spMkLst>
            <pc:docMk/>
            <pc:sldMk cId="1874100835" sldId="301"/>
            <ac:spMk id="5" creationId="{A6FBE1C8-EC1C-45E0-92C1-3B827246635D}"/>
          </ac:spMkLst>
        </pc:spChg>
        <pc:spChg chg="del mod">
          <ac:chgData name="Joyner, Marty" userId="28e4158c-eee9-43fa-a5d9-6a807ca7df2a" providerId="ADAL" clId="{65CCF4E5-398D-4550-B0B8-912D3AC772AB}" dt="2022-11-02T17:28:17.958" v="2970" actId="478"/>
          <ac:spMkLst>
            <pc:docMk/>
            <pc:sldMk cId="1874100835" sldId="301"/>
            <ac:spMk id="6" creationId="{EA2BA859-7929-409A-834F-06EC422EA1BE}"/>
          </ac:spMkLst>
        </pc:spChg>
        <pc:spChg chg="add mod">
          <ac:chgData name="Joyner, Marty" userId="28e4158c-eee9-43fa-a5d9-6a807ca7df2a" providerId="ADAL" clId="{65CCF4E5-398D-4550-B0B8-912D3AC772AB}" dt="2022-11-08T19:11:16.854" v="11976" actId="14100"/>
          <ac:spMkLst>
            <pc:docMk/>
            <pc:sldMk cId="1874100835" sldId="301"/>
            <ac:spMk id="16" creationId="{B59AAFA3-848A-1B3D-7E52-12BAA0E10B52}"/>
          </ac:spMkLst>
        </pc:spChg>
        <pc:spChg chg="add mod">
          <ac:chgData name="Joyner, Marty" userId="28e4158c-eee9-43fa-a5d9-6a807ca7df2a" providerId="ADAL" clId="{65CCF4E5-398D-4550-B0B8-912D3AC772AB}" dt="2022-11-02T17:32:23.766" v="3440" actId="20577"/>
          <ac:spMkLst>
            <pc:docMk/>
            <pc:sldMk cId="1874100835" sldId="301"/>
            <ac:spMk id="17" creationId="{8AF48DCE-2F8B-489D-CEC9-54FFDBC26BFE}"/>
          </ac:spMkLst>
        </pc:spChg>
        <pc:picChg chg="add del mod">
          <ac:chgData name="Joyner, Marty" userId="28e4158c-eee9-43fa-a5d9-6a807ca7df2a" providerId="ADAL" clId="{65CCF4E5-398D-4550-B0B8-912D3AC772AB}" dt="2022-11-02T17:25:45.938" v="2944" actId="478"/>
          <ac:picMkLst>
            <pc:docMk/>
            <pc:sldMk cId="1874100835" sldId="301"/>
            <ac:picMk id="4" creationId="{FEA74DD9-44F4-A565-3E87-F9176E778F31}"/>
          </ac:picMkLst>
        </pc:picChg>
        <pc:picChg chg="del mod">
          <ac:chgData name="Joyner, Marty" userId="28e4158c-eee9-43fa-a5d9-6a807ca7df2a" providerId="ADAL" clId="{65CCF4E5-398D-4550-B0B8-912D3AC772AB}" dt="2022-11-02T17:24:52.817" v="2940" actId="478"/>
          <ac:picMkLst>
            <pc:docMk/>
            <pc:sldMk cId="1874100835" sldId="301"/>
            <ac:picMk id="8" creationId="{063FC14A-234B-4333-96EA-249F9204BB7C}"/>
          </ac:picMkLst>
        </pc:picChg>
        <pc:picChg chg="del">
          <ac:chgData name="Joyner, Marty" userId="28e4158c-eee9-43fa-a5d9-6a807ca7df2a" providerId="ADAL" clId="{65CCF4E5-398D-4550-B0B8-912D3AC772AB}" dt="2022-11-02T17:20:55.660" v="2939" actId="478"/>
          <ac:picMkLst>
            <pc:docMk/>
            <pc:sldMk cId="1874100835" sldId="301"/>
            <ac:picMk id="9" creationId="{D0F9C05E-2A8E-4FAE-B076-8A16FE6660A6}"/>
          </ac:picMkLst>
        </pc:picChg>
        <pc:picChg chg="add del mod">
          <ac:chgData name="Joyner, Marty" userId="28e4158c-eee9-43fa-a5d9-6a807ca7df2a" providerId="ADAL" clId="{65CCF4E5-398D-4550-B0B8-912D3AC772AB}" dt="2022-11-02T17:26:07.665" v="2948" actId="478"/>
          <ac:picMkLst>
            <pc:docMk/>
            <pc:sldMk cId="1874100835" sldId="301"/>
            <ac:picMk id="10" creationId="{AE1242CD-2559-ADED-C925-8B0A40620CD5}"/>
          </ac:picMkLst>
        </pc:picChg>
        <pc:picChg chg="add del mod">
          <ac:chgData name="Joyner, Marty" userId="28e4158c-eee9-43fa-a5d9-6a807ca7df2a" providerId="ADAL" clId="{65CCF4E5-398D-4550-B0B8-912D3AC772AB}" dt="2022-11-02T17:26:28.159" v="2952" actId="478"/>
          <ac:picMkLst>
            <pc:docMk/>
            <pc:sldMk cId="1874100835" sldId="301"/>
            <ac:picMk id="12" creationId="{BDE0945E-2617-D71E-1505-3EE73172A2A4}"/>
          </ac:picMkLst>
        </pc:picChg>
        <pc:picChg chg="add del mod">
          <ac:chgData name="Joyner, Marty" userId="28e4158c-eee9-43fa-a5d9-6a807ca7df2a" providerId="ADAL" clId="{65CCF4E5-398D-4550-B0B8-912D3AC772AB}" dt="2022-11-02T17:26:45.047" v="2956" actId="21"/>
          <ac:picMkLst>
            <pc:docMk/>
            <pc:sldMk cId="1874100835" sldId="301"/>
            <ac:picMk id="14" creationId="{47AA003C-8546-1E67-B46A-FBAD34EAF2D9}"/>
          </ac:picMkLst>
        </pc:picChg>
        <pc:picChg chg="add mod modCrop">
          <ac:chgData name="Joyner, Marty" userId="28e4158c-eee9-43fa-a5d9-6a807ca7df2a" providerId="ADAL" clId="{65CCF4E5-398D-4550-B0B8-912D3AC772AB}" dt="2022-11-02T17:27:22.560" v="2958" actId="18131"/>
          <ac:picMkLst>
            <pc:docMk/>
            <pc:sldMk cId="1874100835" sldId="301"/>
            <ac:picMk id="15" creationId="{5B78211F-4006-ECC9-68AB-D62DAF39C71C}"/>
          </ac:picMkLst>
        </pc:picChg>
      </pc:sldChg>
      <pc:sldChg chg="delSp del mod">
        <pc:chgData name="Joyner, Marty" userId="28e4158c-eee9-43fa-a5d9-6a807ca7df2a" providerId="ADAL" clId="{65CCF4E5-398D-4550-B0B8-912D3AC772AB}" dt="2022-11-02T15:48:45.342" v="1351" actId="47"/>
        <pc:sldMkLst>
          <pc:docMk/>
          <pc:sldMk cId="2601045301" sldId="304"/>
        </pc:sldMkLst>
        <pc:picChg chg="del">
          <ac:chgData name="Joyner, Marty" userId="28e4158c-eee9-43fa-a5d9-6a807ca7df2a" providerId="ADAL" clId="{65CCF4E5-398D-4550-B0B8-912D3AC772AB}" dt="2022-11-01T22:30:45.530" v="406" actId="478"/>
          <ac:picMkLst>
            <pc:docMk/>
            <pc:sldMk cId="2601045301" sldId="304"/>
            <ac:picMk id="8" creationId="{5A1CB55D-30A0-4533-9D16-B3CBFA8E8D53}"/>
          </ac:picMkLst>
        </pc:picChg>
      </pc:sldChg>
      <pc:sldChg chg="addSp delSp modSp mod modClrScheme chgLayout modNotesTx">
        <pc:chgData name="Joyner, Marty" userId="28e4158c-eee9-43fa-a5d9-6a807ca7df2a" providerId="ADAL" clId="{65CCF4E5-398D-4550-B0B8-912D3AC772AB}" dt="2022-11-08T19:10:46.481" v="11975" actId="20577"/>
        <pc:sldMkLst>
          <pc:docMk/>
          <pc:sldMk cId="524224151" sldId="305"/>
        </pc:sldMkLst>
        <pc:spChg chg="add del mod ord">
          <ac:chgData name="Joyner, Marty" userId="28e4158c-eee9-43fa-a5d9-6a807ca7df2a" providerId="ADAL" clId="{65CCF4E5-398D-4550-B0B8-912D3AC772AB}" dt="2022-11-02T16:45:07.655" v="2444" actId="700"/>
          <ac:spMkLst>
            <pc:docMk/>
            <pc:sldMk cId="524224151" sldId="305"/>
            <ac:spMk id="2" creationId="{0C6AD22E-6975-F04B-63BD-C216BC14040B}"/>
          </ac:spMkLst>
        </pc:spChg>
        <pc:spChg chg="add mod">
          <ac:chgData name="Joyner, Marty" userId="28e4158c-eee9-43fa-a5d9-6a807ca7df2a" providerId="ADAL" clId="{65CCF4E5-398D-4550-B0B8-912D3AC772AB}" dt="2022-11-08T19:10:20.188" v="11974" actId="14100"/>
          <ac:spMkLst>
            <pc:docMk/>
            <pc:sldMk cId="524224151" sldId="305"/>
            <ac:spMk id="3" creationId="{77C881C2-8713-84F6-0E37-DEB3AC05E354}"/>
          </ac:spMkLst>
        </pc:spChg>
        <pc:spChg chg="add mod">
          <ac:chgData name="Joyner, Marty" userId="28e4158c-eee9-43fa-a5d9-6a807ca7df2a" providerId="ADAL" clId="{65CCF4E5-398D-4550-B0B8-912D3AC772AB}" dt="2022-11-08T19:10:46.481" v="11975" actId="20577"/>
          <ac:spMkLst>
            <pc:docMk/>
            <pc:sldMk cId="524224151" sldId="305"/>
            <ac:spMk id="5" creationId="{0C92AB01-7C1B-F1D8-7F0B-7AC972CD6F74}"/>
          </ac:spMkLst>
        </pc:spChg>
        <pc:spChg chg="del">
          <ac:chgData name="Joyner, Marty" userId="28e4158c-eee9-43fa-a5d9-6a807ca7df2a" providerId="ADAL" clId="{65CCF4E5-398D-4550-B0B8-912D3AC772AB}" dt="2022-11-02T16:18:27.770" v="2299" actId="478"/>
          <ac:spMkLst>
            <pc:docMk/>
            <pc:sldMk cId="524224151" sldId="305"/>
            <ac:spMk id="6" creationId="{FAA102DC-3EB4-4F19-B89A-E2D2B372E2E9}"/>
          </ac:spMkLst>
        </pc:spChg>
        <pc:spChg chg="del">
          <ac:chgData name="Joyner, Marty" userId="28e4158c-eee9-43fa-a5d9-6a807ca7df2a" providerId="ADAL" clId="{65CCF4E5-398D-4550-B0B8-912D3AC772AB}" dt="2022-11-02T16:38:14.516" v="2356" actId="478"/>
          <ac:spMkLst>
            <pc:docMk/>
            <pc:sldMk cId="524224151" sldId="305"/>
            <ac:spMk id="11" creationId="{97BC0F71-6DA6-4BD8-AD61-7A2C4577E3DF}"/>
          </ac:spMkLst>
        </pc:spChg>
        <pc:spChg chg="del">
          <ac:chgData name="Joyner, Marty" userId="28e4158c-eee9-43fa-a5d9-6a807ca7df2a" providerId="ADAL" clId="{65CCF4E5-398D-4550-B0B8-912D3AC772AB}" dt="2022-11-02T16:38:20.079" v="2358" actId="478"/>
          <ac:spMkLst>
            <pc:docMk/>
            <pc:sldMk cId="524224151" sldId="305"/>
            <ac:spMk id="12" creationId="{506A540F-A045-4ACE-BA78-96C707596337}"/>
          </ac:spMkLst>
        </pc:spChg>
        <pc:spChg chg="del">
          <ac:chgData name="Joyner, Marty" userId="28e4158c-eee9-43fa-a5d9-6a807ca7df2a" providerId="ADAL" clId="{65CCF4E5-398D-4550-B0B8-912D3AC772AB}" dt="2022-11-02T16:38:17.280" v="2357" actId="478"/>
          <ac:spMkLst>
            <pc:docMk/>
            <pc:sldMk cId="524224151" sldId="305"/>
            <ac:spMk id="13" creationId="{1086A226-62A3-49A0-9EDF-102DE89A2C21}"/>
          </ac:spMkLst>
        </pc:spChg>
        <pc:picChg chg="del">
          <ac:chgData name="Joyner, Marty" userId="28e4158c-eee9-43fa-a5d9-6a807ca7df2a" providerId="ADAL" clId="{65CCF4E5-398D-4550-B0B8-912D3AC772AB}" dt="2022-11-02T16:38:11.540" v="2355" actId="478"/>
          <ac:picMkLst>
            <pc:docMk/>
            <pc:sldMk cId="524224151" sldId="305"/>
            <ac:picMk id="4" creationId="{01047D04-31BA-4326-B810-8D2D798B85E7}"/>
          </ac:picMkLst>
        </pc:picChg>
        <pc:picChg chg="del">
          <ac:chgData name="Joyner, Marty" userId="28e4158c-eee9-43fa-a5d9-6a807ca7df2a" providerId="ADAL" clId="{65CCF4E5-398D-4550-B0B8-912D3AC772AB}" dt="2022-11-02T16:40:59.287" v="2436" actId="21"/>
          <ac:picMkLst>
            <pc:docMk/>
            <pc:sldMk cId="524224151" sldId="305"/>
            <ac:picMk id="7" creationId="{8AF3C42D-54A9-4F05-8BA7-1D486D4452D2}"/>
          </ac:picMkLst>
        </pc:picChg>
        <pc:picChg chg="add mod">
          <ac:chgData name="Joyner, Marty" userId="28e4158c-eee9-43fa-a5d9-6a807ca7df2a" providerId="ADAL" clId="{65CCF4E5-398D-4550-B0B8-912D3AC772AB}" dt="2022-11-02T16:45:38.277" v="2445" actId="14861"/>
          <ac:picMkLst>
            <pc:docMk/>
            <pc:sldMk cId="524224151" sldId="305"/>
            <ac:picMk id="8" creationId="{F2E1B8E1-E44D-FF2B-64C5-DDB46B6AF1C6}"/>
          </ac:picMkLst>
        </pc:picChg>
        <pc:picChg chg="del">
          <ac:chgData name="Joyner, Marty" userId="28e4158c-eee9-43fa-a5d9-6a807ca7df2a" providerId="ADAL" clId="{65CCF4E5-398D-4550-B0B8-912D3AC772AB}" dt="2022-11-02T16:38:10.075" v="2354" actId="478"/>
          <ac:picMkLst>
            <pc:docMk/>
            <pc:sldMk cId="524224151" sldId="305"/>
            <ac:picMk id="9" creationId="{A31C3051-2F0C-45E5-995F-55855B40350D}"/>
          </ac:picMkLst>
        </pc:picChg>
        <pc:picChg chg="add mod">
          <ac:chgData name="Joyner, Marty" userId="28e4158c-eee9-43fa-a5d9-6a807ca7df2a" providerId="ADAL" clId="{65CCF4E5-398D-4550-B0B8-912D3AC772AB}" dt="2022-11-02T16:45:38.277" v="2445" actId="14861"/>
          <ac:picMkLst>
            <pc:docMk/>
            <pc:sldMk cId="524224151" sldId="305"/>
            <ac:picMk id="10" creationId="{09286D5F-806E-29B6-0FA3-45428F346391}"/>
          </ac:picMkLst>
        </pc:picChg>
      </pc:sldChg>
      <pc:sldChg chg="addSp delSp modSp mod modNotesTx">
        <pc:chgData name="Joyner, Marty" userId="28e4158c-eee9-43fa-a5d9-6a807ca7df2a" providerId="ADAL" clId="{65CCF4E5-398D-4550-B0B8-912D3AC772AB}" dt="2022-11-04T18:35:05.869" v="8770" actId="313"/>
        <pc:sldMkLst>
          <pc:docMk/>
          <pc:sldMk cId="4178837172" sldId="306"/>
        </pc:sldMkLst>
        <pc:spChg chg="add mod">
          <ac:chgData name="Joyner, Marty" userId="28e4158c-eee9-43fa-a5d9-6a807ca7df2a" providerId="ADAL" clId="{65CCF4E5-398D-4550-B0B8-912D3AC772AB}" dt="2022-11-02T16:50:09.058" v="2842" actId="20577"/>
          <ac:spMkLst>
            <pc:docMk/>
            <pc:sldMk cId="4178837172" sldId="306"/>
            <ac:spMk id="2" creationId="{FD6D5F79-C4B8-DF0E-8352-E6265A56944A}"/>
          </ac:spMkLst>
        </pc:spChg>
        <pc:spChg chg="add mod">
          <ac:chgData name="Joyner, Marty" userId="28e4158c-eee9-43fa-a5d9-6a807ca7df2a" providerId="ADAL" clId="{65CCF4E5-398D-4550-B0B8-912D3AC772AB}" dt="2022-11-02T16:50:30.319" v="2873" actId="20577"/>
          <ac:spMkLst>
            <pc:docMk/>
            <pc:sldMk cId="4178837172" sldId="306"/>
            <ac:spMk id="3" creationId="{2CE92A89-829B-D0C3-7EE9-4F2D705411D0}"/>
          </ac:spMkLst>
        </pc:spChg>
        <pc:spChg chg="add mod">
          <ac:chgData name="Joyner, Marty" userId="28e4158c-eee9-43fa-a5d9-6a807ca7df2a" providerId="ADAL" clId="{65CCF4E5-398D-4550-B0B8-912D3AC772AB}" dt="2022-11-02T17:03:45.911" v="2931" actId="6559"/>
          <ac:spMkLst>
            <pc:docMk/>
            <pc:sldMk cId="4178837172" sldId="306"/>
            <ac:spMk id="5" creationId="{EC0F98C2-17D8-DC98-6510-98E66B431CB4}"/>
          </ac:spMkLst>
        </pc:spChg>
        <pc:spChg chg="del">
          <ac:chgData name="Joyner, Marty" userId="28e4158c-eee9-43fa-a5d9-6a807ca7df2a" providerId="ADAL" clId="{65CCF4E5-398D-4550-B0B8-912D3AC772AB}" dt="2022-11-02T16:49:59.743" v="2825" actId="478"/>
          <ac:spMkLst>
            <pc:docMk/>
            <pc:sldMk cId="4178837172" sldId="306"/>
            <ac:spMk id="6" creationId="{F0FE18CB-DD75-412A-95AF-A0F558187686}"/>
          </ac:spMkLst>
        </pc:spChg>
        <pc:graphicFrameChg chg="mod">
          <ac:chgData name="Joyner, Marty" userId="28e4158c-eee9-43fa-a5d9-6a807ca7df2a" providerId="ADAL" clId="{65CCF4E5-398D-4550-B0B8-912D3AC772AB}" dt="2022-11-04T18:34:37.793" v="8687"/>
          <ac:graphicFrameMkLst>
            <pc:docMk/>
            <pc:sldMk cId="4178837172" sldId="306"/>
            <ac:graphicFrameMk id="4" creationId="{D546ED8F-FB5B-46A5-A7FE-EE89CE4E439E}"/>
          </ac:graphicFrameMkLst>
        </pc:graphicFrameChg>
      </pc:sldChg>
      <pc:sldChg chg="addSp delSp modSp mod modClrScheme chgLayout modNotesTx">
        <pc:chgData name="Joyner, Marty" userId="28e4158c-eee9-43fa-a5d9-6a807ca7df2a" providerId="ADAL" clId="{65CCF4E5-398D-4550-B0B8-912D3AC772AB}" dt="2022-11-08T19:15:45.391" v="11979" actId="14100"/>
        <pc:sldMkLst>
          <pc:docMk/>
          <pc:sldMk cId="1132793063" sldId="307"/>
        </pc:sldMkLst>
        <pc:spChg chg="del mod">
          <ac:chgData name="Joyner, Marty" userId="28e4158c-eee9-43fa-a5d9-6a807ca7df2a" providerId="ADAL" clId="{65CCF4E5-398D-4550-B0B8-912D3AC772AB}" dt="2022-11-02T17:57:52.315" v="3800" actId="478"/>
          <ac:spMkLst>
            <pc:docMk/>
            <pc:sldMk cId="1132793063" sldId="307"/>
            <ac:spMk id="2" creationId="{1662CD60-ED47-4640-B348-26C7C425FA6A}"/>
          </ac:spMkLst>
        </pc:spChg>
        <pc:spChg chg="add del mod">
          <ac:chgData name="Joyner, Marty" userId="28e4158c-eee9-43fa-a5d9-6a807ca7df2a" providerId="ADAL" clId="{65CCF4E5-398D-4550-B0B8-912D3AC772AB}" dt="2022-11-02T17:57:30.762" v="3796"/>
          <ac:spMkLst>
            <pc:docMk/>
            <pc:sldMk cId="1132793063" sldId="307"/>
            <ac:spMk id="3" creationId="{F074263A-C51D-724C-F11A-715906AFC001}"/>
          </ac:spMkLst>
        </pc:spChg>
        <pc:spChg chg="add mod">
          <ac:chgData name="Joyner, Marty" userId="28e4158c-eee9-43fa-a5d9-6a807ca7df2a" providerId="ADAL" clId="{65CCF4E5-398D-4550-B0B8-912D3AC772AB}" dt="2022-11-02T18:05:05.590" v="4126" actId="20577"/>
          <ac:spMkLst>
            <pc:docMk/>
            <pc:sldMk cId="1132793063" sldId="307"/>
            <ac:spMk id="5" creationId="{32972E89-CE77-B262-6066-0B16D75FCF43}"/>
          </ac:spMkLst>
        </pc:spChg>
        <pc:spChg chg="add mod">
          <ac:chgData name="Joyner, Marty" userId="28e4158c-eee9-43fa-a5d9-6a807ca7df2a" providerId="ADAL" clId="{65CCF4E5-398D-4550-B0B8-912D3AC772AB}" dt="2022-11-08T19:15:45.391" v="11979" actId="14100"/>
          <ac:spMkLst>
            <pc:docMk/>
            <pc:sldMk cId="1132793063" sldId="307"/>
            <ac:spMk id="7" creationId="{3403F8FD-4267-83BA-9251-35124F5D52AC}"/>
          </ac:spMkLst>
        </pc:spChg>
        <pc:spChg chg="add mod ord">
          <ac:chgData name="Joyner, Marty" userId="28e4158c-eee9-43fa-a5d9-6a807ca7df2a" providerId="ADAL" clId="{65CCF4E5-398D-4550-B0B8-912D3AC772AB}" dt="2022-11-04T19:16:42.905" v="11903" actId="700"/>
          <ac:spMkLst>
            <pc:docMk/>
            <pc:sldMk cId="1132793063" sldId="307"/>
            <ac:spMk id="8" creationId="{85A3F053-DFF1-5D7E-31B0-835FDF1DBFCD}"/>
          </ac:spMkLst>
        </pc:spChg>
        <pc:picChg chg="del mod">
          <ac:chgData name="Joyner, Marty" userId="28e4158c-eee9-43fa-a5d9-6a807ca7df2a" providerId="ADAL" clId="{65CCF4E5-398D-4550-B0B8-912D3AC772AB}" dt="2022-11-02T17:58:35.215" v="3861" actId="478"/>
          <ac:picMkLst>
            <pc:docMk/>
            <pc:sldMk cId="1132793063" sldId="307"/>
            <ac:picMk id="4" creationId="{8BD0D3BE-3669-4AB8-A050-A1D27B04E177}"/>
          </ac:picMkLst>
        </pc:picChg>
        <pc:picChg chg="del">
          <ac:chgData name="Joyner, Marty" userId="28e4158c-eee9-43fa-a5d9-6a807ca7df2a" providerId="ADAL" clId="{65CCF4E5-398D-4550-B0B8-912D3AC772AB}" dt="2022-11-02T17:58:40.174" v="3862" actId="478"/>
          <ac:picMkLst>
            <pc:docMk/>
            <pc:sldMk cId="1132793063" sldId="307"/>
            <ac:picMk id="6" creationId="{0A471F24-608B-4EBF-8F54-1C04E16E113E}"/>
          </ac:picMkLst>
        </pc:picChg>
        <pc:picChg chg="add del mod">
          <ac:chgData name="Joyner, Marty" userId="28e4158c-eee9-43fa-a5d9-6a807ca7df2a" providerId="ADAL" clId="{65CCF4E5-398D-4550-B0B8-912D3AC772AB}" dt="2022-11-02T18:02:20.140" v="3864" actId="21"/>
          <ac:picMkLst>
            <pc:docMk/>
            <pc:sldMk cId="1132793063" sldId="307"/>
            <ac:picMk id="10" creationId="{263E6372-2DC8-FF43-FD1A-33C98487E8E4}"/>
          </ac:picMkLst>
        </pc:picChg>
        <pc:picChg chg="add mod modCrop">
          <ac:chgData name="Joyner, Marty" userId="28e4158c-eee9-43fa-a5d9-6a807ca7df2a" providerId="ADAL" clId="{65CCF4E5-398D-4550-B0B8-912D3AC772AB}" dt="2022-11-02T18:05:23.458" v="4129" actId="732"/>
          <ac:picMkLst>
            <pc:docMk/>
            <pc:sldMk cId="1132793063" sldId="307"/>
            <ac:picMk id="11" creationId="{D6CF9DAB-CAED-EE3F-D989-9BF8992602E6}"/>
          </ac:picMkLst>
        </pc:picChg>
      </pc:sldChg>
      <pc:sldChg chg="addSp delSp modSp mod ord modNotesTx">
        <pc:chgData name="Joyner, Marty" userId="28e4158c-eee9-43fa-a5d9-6a807ca7df2a" providerId="ADAL" clId="{65CCF4E5-398D-4550-B0B8-912D3AC772AB}" dt="2022-11-04T18:43:27.370" v="9573" actId="20577"/>
        <pc:sldMkLst>
          <pc:docMk/>
          <pc:sldMk cId="2115856990" sldId="308"/>
        </pc:sldMkLst>
        <pc:spChg chg="del mod">
          <ac:chgData name="Joyner, Marty" userId="28e4158c-eee9-43fa-a5d9-6a807ca7df2a" providerId="ADAL" clId="{65CCF4E5-398D-4550-B0B8-912D3AC772AB}" dt="2022-11-02T18:13:06.329" v="4254" actId="478"/>
          <ac:spMkLst>
            <pc:docMk/>
            <pc:sldMk cId="2115856990" sldId="308"/>
            <ac:spMk id="2" creationId="{1662CD60-ED47-4640-B348-26C7C425FA6A}"/>
          </ac:spMkLst>
        </pc:spChg>
        <pc:spChg chg="add mod">
          <ac:chgData name="Joyner, Marty" userId="28e4158c-eee9-43fa-a5d9-6a807ca7df2a" providerId="ADAL" clId="{65CCF4E5-398D-4550-B0B8-912D3AC772AB}" dt="2022-11-04T18:41:20.904" v="9432" actId="20577"/>
          <ac:spMkLst>
            <pc:docMk/>
            <pc:sldMk cId="2115856990" sldId="308"/>
            <ac:spMk id="3" creationId="{0B5544EF-31C7-9499-232D-F6601648BCC3}"/>
          </ac:spMkLst>
        </pc:spChg>
        <pc:spChg chg="add del">
          <ac:chgData name="Joyner, Marty" userId="28e4158c-eee9-43fa-a5d9-6a807ca7df2a" providerId="ADAL" clId="{65CCF4E5-398D-4550-B0B8-912D3AC772AB}" dt="2022-11-02T18:14:29.241" v="4265" actId="22"/>
          <ac:spMkLst>
            <pc:docMk/>
            <pc:sldMk cId="2115856990" sldId="308"/>
            <ac:spMk id="6" creationId="{0D8F9CD6-B43A-2796-5BD8-10A7C3CB5D51}"/>
          </ac:spMkLst>
        </pc:spChg>
        <pc:spChg chg="add mod">
          <ac:chgData name="Joyner, Marty" userId="28e4158c-eee9-43fa-a5d9-6a807ca7df2a" providerId="ADAL" clId="{65CCF4E5-398D-4550-B0B8-912D3AC772AB}" dt="2022-11-02T18:14:45.961" v="4289" actId="20577"/>
          <ac:spMkLst>
            <pc:docMk/>
            <pc:sldMk cId="2115856990" sldId="308"/>
            <ac:spMk id="7" creationId="{929872B1-8FD6-8F5C-D1F6-8A477968B157}"/>
          </ac:spMkLst>
        </pc:spChg>
        <pc:picChg chg="mod">
          <ac:chgData name="Joyner, Marty" userId="28e4158c-eee9-43fa-a5d9-6a807ca7df2a" providerId="ADAL" clId="{65CCF4E5-398D-4550-B0B8-912D3AC772AB}" dt="2022-11-02T18:13:39.803" v="4262" actId="1440"/>
          <ac:picMkLst>
            <pc:docMk/>
            <pc:sldMk cId="2115856990" sldId="308"/>
            <ac:picMk id="5" creationId="{96B5076D-DDB1-40AE-B453-957F2D019F34}"/>
          </ac:picMkLst>
        </pc:picChg>
        <pc:picChg chg="mod">
          <ac:chgData name="Joyner, Marty" userId="28e4158c-eee9-43fa-a5d9-6a807ca7df2a" providerId="ADAL" clId="{65CCF4E5-398D-4550-B0B8-912D3AC772AB}" dt="2022-11-02T18:13:26.549" v="4259" actId="1440"/>
          <ac:picMkLst>
            <pc:docMk/>
            <pc:sldMk cId="2115856990" sldId="308"/>
            <ac:picMk id="8" creationId="{AEE0F8C0-ACC5-4A4C-B4B0-5AF27DE2C114}"/>
          </ac:picMkLst>
        </pc:picChg>
      </pc:sldChg>
      <pc:sldChg chg="del">
        <pc:chgData name="Joyner, Marty" userId="28e4158c-eee9-43fa-a5d9-6a807ca7df2a" providerId="ADAL" clId="{65CCF4E5-398D-4550-B0B8-912D3AC772AB}" dt="2022-11-02T18:25:52.673" v="4689" actId="47"/>
        <pc:sldMkLst>
          <pc:docMk/>
          <pc:sldMk cId="2224595322" sldId="309"/>
        </pc:sldMkLst>
      </pc:sldChg>
      <pc:sldChg chg="delSp del mod">
        <pc:chgData name="Joyner, Marty" userId="28e4158c-eee9-43fa-a5d9-6a807ca7df2a" providerId="ADAL" clId="{65CCF4E5-398D-4550-B0B8-912D3AC772AB}" dt="2022-11-02T18:51:23.834" v="4961" actId="47"/>
        <pc:sldMkLst>
          <pc:docMk/>
          <pc:sldMk cId="1163258746" sldId="310"/>
        </pc:sldMkLst>
        <pc:spChg chg="del">
          <ac:chgData name="Joyner, Marty" userId="28e4158c-eee9-43fa-a5d9-6a807ca7df2a" providerId="ADAL" clId="{65CCF4E5-398D-4550-B0B8-912D3AC772AB}" dt="2022-11-02T18:26:34.728" v="4699" actId="478"/>
          <ac:spMkLst>
            <pc:docMk/>
            <pc:sldMk cId="1163258746" sldId="310"/>
            <ac:spMk id="6" creationId="{E505BD96-9638-4279-ADFC-FE4AEF534F1C}"/>
          </ac:spMkLst>
        </pc:spChg>
      </pc:sldChg>
      <pc:sldChg chg="addSp delSp modSp mod ord modClrScheme chgLayout modNotesTx">
        <pc:chgData name="Joyner, Marty" userId="28e4158c-eee9-43fa-a5d9-6a807ca7df2a" providerId="ADAL" clId="{65CCF4E5-398D-4550-B0B8-912D3AC772AB}" dt="2022-11-04T19:16:38.540" v="11902" actId="700"/>
        <pc:sldMkLst>
          <pc:docMk/>
          <pc:sldMk cId="1216090957" sldId="311"/>
        </pc:sldMkLst>
        <pc:spChg chg="add mod ord">
          <ac:chgData name="Joyner, Marty" userId="28e4158c-eee9-43fa-a5d9-6a807ca7df2a" providerId="ADAL" clId="{65CCF4E5-398D-4550-B0B8-912D3AC772AB}" dt="2022-11-04T19:16:38.540" v="11902" actId="700"/>
          <ac:spMkLst>
            <pc:docMk/>
            <pc:sldMk cId="1216090957" sldId="311"/>
            <ac:spMk id="2" creationId="{0755B147-A938-80C3-8D72-41D9BA41BB64}"/>
          </ac:spMkLst>
        </pc:spChg>
        <pc:spChg chg="add del">
          <ac:chgData name="Joyner, Marty" userId="28e4158c-eee9-43fa-a5d9-6a807ca7df2a" providerId="ADAL" clId="{65CCF4E5-398D-4550-B0B8-912D3AC772AB}" dt="2022-11-02T18:52:12.275" v="4971" actId="478"/>
          <ac:spMkLst>
            <pc:docMk/>
            <pc:sldMk cId="1216090957" sldId="311"/>
            <ac:spMk id="4" creationId="{75A447FB-111C-CE39-C99E-0CDE68178E05}"/>
          </ac:spMkLst>
        </pc:spChg>
        <pc:spChg chg="add mod">
          <ac:chgData name="Joyner, Marty" userId="28e4158c-eee9-43fa-a5d9-6a807ca7df2a" providerId="ADAL" clId="{65CCF4E5-398D-4550-B0B8-912D3AC772AB}" dt="2022-11-02T20:10:36.604" v="5201" actId="20577"/>
          <ac:spMkLst>
            <pc:docMk/>
            <pc:sldMk cId="1216090957" sldId="311"/>
            <ac:spMk id="8" creationId="{FB3B685A-B541-0D8F-33EF-4F958C9D6596}"/>
          </ac:spMkLst>
        </pc:spChg>
        <pc:spChg chg="del mod">
          <ac:chgData name="Joyner, Marty" userId="28e4158c-eee9-43fa-a5d9-6a807ca7df2a" providerId="ADAL" clId="{65CCF4E5-398D-4550-B0B8-912D3AC772AB}" dt="2022-11-02T18:52:08.036" v="4968" actId="478"/>
          <ac:spMkLst>
            <pc:docMk/>
            <pc:sldMk cId="1216090957" sldId="311"/>
            <ac:spMk id="9" creationId="{660D96A9-10FE-4361-A8D3-6160E86E4563}"/>
          </ac:spMkLst>
        </pc:spChg>
        <pc:graphicFrameChg chg="mod modGraphic">
          <ac:chgData name="Joyner, Marty" userId="28e4158c-eee9-43fa-a5d9-6a807ca7df2a" providerId="ADAL" clId="{65CCF4E5-398D-4550-B0B8-912D3AC772AB}" dt="2022-11-02T20:10:15.560" v="5183" actId="14100"/>
          <ac:graphicFrameMkLst>
            <pc:docMk/>
            <pc:sldMk cId="1216090957" sldId="311"/>
            <ac:graphicFrameMk id="5" creationId="{0B11849F-629D-4785-9A04-3D4A5A44FF6A}"/>
          </ac:graphicFrameMkLst>
        </pc:graphicFrameChg>
        <pc:picChg chg="del mod">
          <ac:chgData name="Joyner, Marty" userId="28e4158c-eee9-43fa-a5d9-6a807ca7df2a" providerId="ADAL" clId="{65CCF4E5-398D-4550-B0B8-912D3AC772AB}" dt="2022-11-02T18:54:32.068" v="5084" actId="478"/>
          <ac:picMkLst>
            <pc:docMk/>
            <pc:sldMk cId="1216090957" sldId="311"/>
            <ac:picMk id="6" creationId="{6098D4F9-4C64-48D0-BF9D-450F1A307A76}"/>
          </ac:picMkLst>
        </pc:picChg>
        <pc:picChg chg="add mod modCrop">
          <ac:chgData name="Joyner, Marty" userId="28e4158c-eee9-43fa-a5d9-6a807ca7df2a" providerId="ADAL" clId="{65CCF4E5-398D-4550-B0B8-912D3AC772AB}" dt="2022-11-02T19:49:08.911" v="5092" actId="18131"/>
          <ac:picMkLst>
            <pc:docMk/>
            <pc:sldMk cId="1216090957" sldId="311"/>
            <ac:picMk id="7" creationId="{77352457-F284-302D-A3F8-7A5F07073113}"/>
          </ac:picMkLst>
        </pc:picChg>
      </pc:sldChg>
      <pc:sldChg chg="del">
        <pc:chgData name="Joyner, Marty" userId="28e4158c-eee9-43fa-a5d9-6a807ca7df2a" providerId="ADAL" clId="{65CCF4E5-398D-4550-B0B8-912D3AC772AB}" dt="2022-11-02T20:11:05.960" v="5203" actId="47"/>
        <pc:sldMkLst>
          <pc:docMk/>
          <pc:sldMk cId="3579639825" sldId="312"/>
        </pc:sldMkLst>
      </pc:sldChg>
      <pc:sldChg chg="addSp delSp modSp mod modClrScheme chgLayout modNotesTx">
        <pc:chgData name="Joyner, Marty" userId="28e4158c-eee9-43fa-a5d9-6a807ca7df2a" providerId="ADAL" clId="{65CCF4E5-398D-4550-B0B8-912D3AC772AB}" dt="2022-11-08T19:17:49.482" v="11982" actId="20577"/>
        <pc:sldMkLst>
          <pc:docMk/>
          <pc:sldMk cId="3546355751" sldId="313"/>
        </pc:sldMkLst>
        <pc:spChg chg="add mod">
          <ac:chgData name="Joyner, Marty" userId="28e4158c-eee9-43fa-a5d9-6a807ca7df2a" providerId="ADAL" clId="{65CCF4E5-398D-4550-B0B8-912D3AC772AB}" dt="2022-11-02T20:41:09.544" v="5742" actId="20577"/>
          <ac:spMkLst>
            <pc:docMk/>
            <pc:sldMk cId="3546355751" sldId="313"/>
            <ac:spMk id="3" creationId="{2F412976-E4EA-BE04-D2F4-287AE5857802}"/>
          </ac:spMkLst>
        </pc:spChg>
        <pc:spChg chg="add mod ord">
          <ac:chgData name="Joyner, Marty" userId="28e4158c-eee9-43fa-a5d9-6a807ca7df2a" providerId="ADAL" clId="{65CCF4E5-398D-4550-B0B8-912D3AC772AB}" dt="2022-11-04T19:17:09.448" v="11907" actId="700"/>
          <ac:spMkLst>
            <pc:docMk/>
            <pc:sldMk cId="3546355751" sldId="313"/>
            <ac:spMk id="4" creationId="{99D32F34-6FF4-F406-94C0-BEB8946800D4}"/>
          </ac:spMkLst>
        </pc:spChg>
        <pc:spChg chg="del">
          <ac:chgData name="Joyner, Marty" userId="28e4158c-eee9-43fa-a5d9-6a807ca7df2a" providerId="ADAL" clId="{65CCF4E5-398D-4550-B0B8-912D3AC772AB}" dt="2022-11-02T20:40:14.527" v="5716" actId="478"/>
          <ac:spMkLst>
            <pc:docMk/>
            <pc:sldMk cId="3546355751" sldId="313"/>
            <ac:spMk id="5" creationId="{6043C110-C67C-4D51-8378-34A8A8B8623D}"/>
          </ac:spMkLst>
        </pc:spChg>
        <pc:spChg chg="mod">
          <ac:chgData name="Joyner, Marty" userId="28e4158c-eee9-43fa-a5d9-6a807ca7df2a" providerId="ADAL" clId="{65CCF4E5-398D-4550-B0B8-912D3AC772AB}" dt="2022-11-08T19:17:49.482" v="11982" actId="20577"/>
          <ac:spMkLst>
            <pc:docMk/>
            <pc:sldMk cId="3546355751" sldId="313"/>
            <ac:spMk id="7" creationId="{C778B2F2-A8ED-4F5C-9150-0E933748CE59}"/>
          </ac:spMkLst>
        </pc:spChg>
        <pc:picChg chg="add mod">
          <ac:chgData name="Joyner, Marty" userId="28e4158c-eee9-43fa-a5d9-6a807ca7df2a" providerId="ADAL" clId="{65CCF4E5-398D-4550-B0B8-912D3AC772AB}" dt="2022-11-02T20:39:13.756" v="5711"/>
          <ac:picMkLst>
            <pc:docMk/>
            <pc:sldMk cId="3546355751" sldId="313"/>
            <ac:picMk id="2" creationId="{B6CF6E9C-C104-E69F-3E13-9D81A8974B13}"/>
          </ac:picMkLst>
        </pc:picChg>
        <pc:picChg chg="del">
          <ac:chgData name="Joyner, Marty" userId="28e4158c-eee9-43fa-a5d9-6a807ca7df2a" providerId="ADAL" clId="{65CCF4E5-398D-4550-B0B8-912D3AC772AB}" dt="2022-11-02T20:31:17.765" v="5709" actId="478"/>
          <ac:picMkLst>
            <pc:docMk/>
            <pc:sldMk cId="3546355751" sldId="313"/>
            <ac:picMk id="8" creationId="{B191F903-5210-4667-9D5B-2E989D365781}"/>
          </ac:picMkLst>
        </pc:picChg>
      </pc:sldChg>
      <pc:sldChg chg="addSp delSp modSp mod modClrScheme chgLayout modNotesTx">
        <pc:chgData name="Joyner, Marty" userId="28e4158c-eee9-43fa-a5d9-6a807ca7df2a" providerId="ADAL" clId="{65CCF4E5-398D-4550-B0B8-912D3AC772AB}" dt="2022-11-04T19:17:13.260" v="11908" actId="700"/>
        <pc:sldMkLst>
          <pc:docMk/>
          <pc:sldMk cId="2769635522" sldId="314"/>
        </pc:sldMkLst>
        <pc:spChg chg="add mod ord">
          <ac:chgData name="Joyner, Marty" userId="28e4158c-eee9-43fa-a5d9-6a807ca7df2a" providerId="ADAL" clId="{65CCF4E5-398D-4550-B0B8-912D3AC772AB}" dt="2022-11-04T19:17:13.260" v="11908" actId="700"/>
          <ac:spMkLst>
            <pc:docMk/>
            <pc:sldMk cId="2769635522" sldId="314"/>
            <ac:spMk id="2" creationId="{0266B079-4A8B-FE2F-A22A-9BC66C1C9B0B}"/>
          </ac:spMkLst>
        </pc:spChg>
        <pc:spChg chg="del">
          <ac:chgData name="Joyner, Marty" userId="28e4158c-eee9-43fa-a5d9-6a807ca7df2a" providerId="ADAL" clId="{65CCF4E5-398D-4550-B0B8-912D3AC772AB}" dt="2022-11-02T20:52:52.764" v="5809" actId="478"/>
          <ac:spMkLst>
            <pc:docMk/>
            <pc:sldMk cId="2769635522" sldId="314"/>
            <ac:spMk id="7" creationId="{B441F2F5-D86C-44D5-867A-E671DDA2316B}"/>
          </ac:spMkLst>
        </pc:spChg>
        <pc:spChg chg="del mod">
          <ac:chgData name="Joyner, Marty" userId="28e4158c-eee9-43fa-a5d9-6a807ca7df2a" providerId="ADAL" clId="{65CCF4E5-398D-4550-B0B8-912D3AC772AB}" dt="2022-11-02T20:52:50.098" v="5808" actId="478"/>
          <ac:spMkLst>
            <pc:docMk/>
            <pc:sldMk cId="2769635522" sldId="314"/>
            <ac:spMk id="8" creationId="{1F8BF312-8405-4DF1-B20D-A8F0E5F3676D}"/>
          </ac:spMkLst>
        </pc:spChg>
        <pc:spChg chg="add del mod">
          <ac:chgData name="Joyner, Marty" userId="28e4158c-eee9-43fa-a5d9-6a807ca7df2a" providerId="ADAL" clId="{65CCF4E5-398D-4550-B0B8-912D3AC772AB}" dt="2022-11-02T20:44:39.737" v="5781"/>
          <ac:spMkLst>
            <pc:docMk/>
            <pc:sldMk cId="2769635522" sldId="314"/>
            <ac:spMk id="10" creationId="{C40EB1E5-1C9B-AE80-38E5-87D30D9C776D}"/>
          </ac:spMkLst>
        </pc:spChg>
        <pc:spChg chg="add mod">
          <ac:chgData name="Joyner, Marty" userId="28e4158c-eee9-43fa-a5d9-6a807ca7df2a" providerId="ADAL" clId="{65CCF4E5-398D-4550-B0B8-912D3AC772AB}" dt="2022-11-02T20:52:47.232" v="5807" actId="20577"/>
          <ac:spMkLst>
            <pc:docMk/>
            <pc:sldMk cId="2769635522" sldId="314"/>
            <ac:spMk id="12" creationId="{2B93B2FC-BDC9-7396-5490-B27B517116EA}"/>
          </ac:spMkLst>
        </pc:spChg>
        <pc:spChg chg="add mod">
          <ac:chgData name="Joyner, Marty" userId="28e4158c-eee9-43fa-a5d9-6a807ca7df2a" providerId="ADAL" clId="{65CCF4E5-398D-4550-B0B8-912D3AC772AB}" dt="2022-11-03T15:22:48.994" v="6142" actId="20577"/>
          <ac:spMkLst>
            <pc:docMk/>
            <pc:sldMk cId="2769635522" sldId="314"/>
            <ac:spMk id="13" creationId="{934A2F6E-6DCA-1C62-BC0B-060CDD6128CA}"/>
          </ac:spMkLst>
        </pc:spChg>
        <pc:spChg chg="del">
          <ac:chgData name="Joyner, Marty" userId="28e4158c-eee9-43fa-a5d9-6a807ca7df2a" providerId="ADAL" clId="{65CCF4E5-398D-4550-B0B8-912D3AC772AB}" dt="2022-11-02T20:42:36.114" v="5761" actId="478"/>
          <ac:spMkLst>
            <pc:docMk/>
            <pc:sldMk cId="2769635522" sldId="314"/>
            <ac:spMk id="14" creationId="{289E2242-1A2B-4E77-B093-B349E5A8337E}"/>
          </ac:spMkLst>
        </pc:spChg>
        <pc:spChg chg="del mod">
          <ac:chgData name="Joyner, Marty" userId="28e4158c-eee9-43fa-a5d9-6a807ca7df2a" providerId="ADAL" clId="{65CCF4E5-398D-4550-B0B8-912D3AC772AB}" dt="2022-11-02T20:52:56.104" v="5810" actId="478"/>
          <ac:spMkLst>
            <pc:docMk/>
            <pc:sldMk cId="2769635522" sldId="314"/>
            <ac:spMk id="15" creationId="{34A96EAB-C95E-49D3-AD4E-5B232D6789CD}"/>
          </ac:spMkLst>
        </pc:spChg>
        <pc:picChg chg="add del mod">
          <ac:chgData name="Joyner, Marty" userId="28e4158c-eee9-43fa-a5d9-6a807ca7df2a" providerId="ADAL" clId="{65CCF4E5-398D-4550-B0B8-912D3AC772AB}" dt="2022-11-02T20:51:30.978" v="5782" actId="478"/>
          <ac:picMkLst>
            <pc:docMk/>
            <pc:sldMk cId="2769635522" sldId="314"/>
            <ac:picMk id="3" creationId="{EC5A06AC-BCB1-B70B-2A53-46775FE354A8}"/>
          </ac:picMkLst>
        </pc:picChg>
        <pc:picChg chg="add del">
          <ac:chgData name="Joyner, Marty" userId="28e4158c-eee9-43fa-a5d9-6a807ca7df2a" providerId="ADAL" clId="{65CCF4E5-398D-4550-B0B8-912D3AC772AB}" dt="2022-11-02T20:43:04.102" v="5774" actId="21"/>
          <ac:picMkLst>
            <pc:docMk/>
            <pc:sldMk cId="2769635522" sldId="314"/>
            <ac:picMk id="4" creationId="{36B3C441-7077-446D-99F8-C2EF36DEE5DA}"/>
          </ac:picMkLst>
        </pc:picChg>
        <pc:picChg chg="add del mod">
          <ac:chgData name="Joyner, Marty" userId="28e4158c-eee9-43fa-a5d9-6a807ca7df2a" providerId="ADAL" clId="{65CCF4E5-398D-4550-B0B8-912D3AC772AB}" dt="2022-11-02T20:51:35.142" v="5784" actId="21"/>
          <ac:picMkLst>
            <pc:docMk/>
            <pc:sldMk cId="2769635522" sldId="314"/>
            <ac:picMk id="5" creationId="{2DC4C41B-5625-ACE8-6B3E-ABD98D1E7C83}"/>
          </ac:picMkLst>
        </pc:picChg>
        <pc:picChg chg="add del">
          <ac:chgData name="Joyner, Marty" userId="28e4158c-eee9-43fa-a5d9-6a807ca7df2a" providerId="ADAL" clId="{65CCF4E5-398D-4550-B0B8-912D3AC772AB}" dt="2022-11-02T20:43:04.102" v="5774" actId="21"/>
          <ac:picMkLst>
            <pc:docMk/>
            <pc:sldMk cId="2769635522" sldId="314"/>
            <ac:picMk id="6" creationId="{1B7CBC0B-6589-4695-97CF-CCFBFCD5BAF7}"/>
          </ac:picMkLst>
        </pc:picChg>
        <pc:picChg chg="add del mod">
          <ac:chgData name="Joyner, Marty" userId="28e4158c-eee9-43fa-a5d9-6a807ca7df2a" providerId="ADAL" clId="{65CCF4E5-398D-4550-B0B8-912D3AC772AB}" dt="2022-11-02T20:51:32.257" v="5783" actId="478"/>
          <ac:picMkLst>
            <pc:docMk/>
            <pc:sldMk cId="2769635522" sldId="314"/>
            <ac:picMk id="9" creationId="{119B268E-F6D1-9A55-763F-F6CBDA70A2A9}"/>
          </ac:picMkLst>
        </pc:picChg>
        <pc:picChg chg="add mod modCrop">
          <ac:chgData name="Joyner, Marty" userId="28e4158c-eee9-43fa-a5d9-6a807ca7df2a" providerId="ADAL" clId="{65CCF4E5-398D-4550-B0B8-912D3AC772AB}" dt="2022-11-02T20:52:26.262" v="5788" actId="732"/>
          <ac:picMkLst>
            <pc:docMk/>
            <pc:sldMk cId="2769635522" sldId="314"/>
            <ac:picMk id="11" creationId="{80707994-1AA1-B1BB-B3CE-30A4255A2E2C}"/>
          </ac:picMkLst>
        </pc:picChg>
        <pc:picChg chg="del mod">
          <ac:chgData name="Joyner, Marty" userId="28e4158c-eee9-43fa-a5d9-6a807ca7df2a" providerId="ADAL" clId="{65CCF4E5-398D-4550-B0B8-912D3AC772AB}" dt="2022-11-02T20:43:04.102" v="5774" actId="21"/>
          <ac:picMkLst>
            <pc:docMk/>
            <pc:sldMk cId="2769635522" sldId="314"/>
            <ac:picMk id="16" creationId="{CF5A785A-6149-460D-96E5-3C7A5E8C21E5}"/>
          </ac:picMkLst>
        </pc:picChg>
      </pc:sldChg>
      <pc:sldChg chg="addSp delSp modSp add mod modClrScheme chgLayout modNotesTx">
        <pc:chgData name="Joyner, Marty" userId="28e4158c-eee9-43fa-a5d9-6a807ca7df2a" providerId="ADAL" clId="{65CCF4E5-398D-4550-B0B8-912D3AC772AB}" dt="2022-11-04T18:29:27.250" v="8413" actId="20577"/>
        <pc:sldMkLst>
          <pc:docMk/>
          <pc:sldMk cId="3167765741" sldId="315"/>
        </pc:sldMkLst>
        <pc:spChg chg="mod ord">
          <ac:chgData name="Joyner, Marty" userId="28e4158c-eee9-43fa-a5d9-6a807ca7df2a" providerId="ADAL" clId="{65CCF4E5-398D-4550-B0B8-912D3AC772AB}" dt="2022-11-02T15:55:07.626" v="1856" actId="20577"/>
          <ac:spMkLst>
            <pc:docMk/>
            <pc:sldMk cId="3167765741" sldId="315"/>
            <ac:spMk id="3" creationId="{DA90E655-6A1E-4B72-9855-CF431188609F}"/>
          </ac:spMkLst>
        </pc:spChg>
        <pc:spChg chg="mod ord">
          <ac:chgData name="Joyner, Marty" userId="28e4158c-eee9-43fa-a5d9-6a807ca7df2a" providerId="ADAL" clId="{65CCF4E5-398D-4550-B0B8-912D3AC772AB}" dt="2022-11-02T15:48:57.355" v="1353" actId="700"/>
          <ac:spMkLst>
            <pc:docMk/>
            <pc:sldMk cId="3167765741" sldId="315"/>
            <ac:spMk id="4" creationId="{2B201EAC-911C-136F-714A-9468D5CA76FA}"/>
          </ac:spMkLst>
        </pc:spChg>
        <pc:spChg chg="add del mod">
          <ac:chgData name="Joyner, Marty" userId="28e4158c-eee9-43fa-a5d9-6a807ca7df2a" providerId="ADAL" clId="{65CCF4E5-398D-4550-B0B8-912D3AC772AB}" dt="2022-11-02T16:13:43.475" v="1951" actId="14100"/>
          <ac:spMkLst>
            <pc:docMk/>
            <pc:sldMk cId="3167765741" sldId="315"/>
            <ac:spMk id="7" creationId="{93C847DB-A6DC-096C-DC32-6447956C8E9D}"/>
          </ac:spMkLst>
        </pc:spChg>
        <pc:spChg chg="add del">
          <ac:chgData name="Joyner, Marty" userId="28e4158c-eee9-43fa-a5d9-6a807ca7df2a" providerId="ADAL" clId="{65CCF4E5-398D-4550-B0B8-912D3AC772AB}" dt="2022-11-04T18:28:16.156" v="8195" actId="22"/>
          <ac:spMkLst>
            <pc:docMk/>
            <pc:sldMk cId="3167765741" sldId="315"/>
            <ac:spMk id="8" creationId="{C16115ED-F55D-E505-926A-C6448CD37FEB}"/>
          </ac:spMkLst>
        </pc:spChg>
        <pc:picChg chg="add mod modCrop">
          <ac:chgData name="Joyner, Marty" userId="28e4158c-eee9-43fa-a5d9-6a807ca7df2a" providerId="ADAL" clId="{65CCF4E5-398D-4550-B0B8-912D3AC772AB}" dt="2022-11-02T15:52:01.766" v="1388" actId="1440"/>
          <ac:picMkLst>
            <pc:docMk/>
            <pc:sldMk cId="3167765741" sldId="315"/>
            <ac:picMk id="5" creationId="{30D68B6A-CECB-887F-772B-1142374D4D3A}"/>
          </ac:picMkLst>
        </pc:picChg>
        <pc:picChg chg="del">
          <ac:chgData name="Joyner, Marty" userId="28e4158c-eee9-43fa-a5d9-6a807ca7df2a" providerId="ADAL" clId="{65CCF4E5-398D-4550-B0B8-912D3AC772AB}" dt="2022-11-02T15:50:14.219" v="1379" actId="478"/>
          <ac:picMkLst>
            <pc:docMk/>
            <pc:sldMk cId="3167765741" sldId="315"/>
            <ac:picMk id="9" creationId="{AA57BB01-5042-651C-A241-8416A89D48CF}"/>
          </ac:picMkLst>
        </pc:picChg>
      </pc:sldChg>
      <pc:sldChg chg="add del">
        <pc:chgData name="Joyner, Marty" userId="28e4158c-eee9-43fa-a5d9-6a807ca7df2a" providerId="ADAL" clId="{65CCF4E5-398D-4550-B0B8-912D3AC772AB}" dt="2022-11-02T17:34:58.278" v="3509"/>
        <pc:sldMkLst>
          <pc:docMk/>
          <pc:sldMk cId="2581066398" sldId="316"/>
        </pc:sldMkLst>
      </pc:sldChg>
      <pc:sldChg chg="modSp add del">
        <pc:chgData name="Joyner, Marty" userId="28e4158c-eee9-43fa-a5d9-6a807ca7df2a" providerId="ADAL" clId="{65CCF4E5-398D-4550-B0B8-912D3AC772AB}" dt="2022-11-04T19:00:24.922" v="11837" actId="47"/>
        <pc:sldMkLst>
          <pc:docMk/>
          <pc:sldMk cId="786975491" sldId="381"/>
        </pc:sldMkLst>
        <pc:picChg chg="mod">
          <ac:chgData name="Joyner, Marty" userId="28e4158c-eee9-43fa-a5d9-6a807ca7df2a" providerId="ADAL" clId="{65CCF4E5-398D-4550-B0B8-912D3AC772AB}" dt="2022-11-03T19:08:33.022" v="7940" actId="1440"/>
          <ac:picMkLst>
            <pc:docMk/>
            <pc:sldMk cId="786975491" sldId="381"/>
            <ac:picMk id="2052" creationId="{92C48636-CDF7-AE68-4850-DDB0A47BD92E}"/>
          </ac:picMkLst>
        </pc:picChg>
      </pc:sldChg>
      <pc:sldChg chg="modSp add del mod">
        <pc:chgData name="Joyner, Marty" userId="28e4158c-eee9-43fa-a5d9-6a807ca7df2a" providerId="ADAL" clId="{65CCF4E5-398D-4550-B0B8-912D3AC772AB}" dt="2022-11-04T19:00:24.922" v="11837" actId="47"/>
        <pc:sldMkLst>
          <pc:docMk/>
          <pc:sldMk cId="1360686889" sldId="383"/>
        </pc:sldMkLst>
        <pc:spChg chg="mod">
          <ac:chgData name="Joyner, Marty" userId="28e4158c-eee9-43fa-a5d9-6a807ca7df2a" providerId="ADAL" clId="{65CCF4E5-398D-4550-B0B8-912D3AC772AB}" dt="2022-11-03T19:16:45.619" v="7942" actId="2711"/>
          <ac:spMkLst>
            <pc:docMk/>
            <pc:sldMk cId="1360686889" sldId="383"/>
            <ac:spMk id="12" creationId="{287B0BEE-7367-C1E9-A829-76FB8B83D1CA}"/>
          </ac:spMkLst>
        </pc:spChg>
      </pc:sldChg>
      <pc:sldChg chg="add del">
        <pc:chgData name="Joyner, Marty" userId="28e4158c-eee9-43fa-a5d9-6a807ca7df2a" providerId="ADAL" clId="{65CCF4E5-398D-4550-B0B8-912D3AC772AB}" dt="2022-11-03T18:51:24.758" v="7363"/>
        <pc:sldMkLst>
          <pc:docMk/>
          <pc:sldMk cId="850713672" sldId="384"/>
        </pc:sldMkLst>
      </pc:sldChg>
      <pc:sldMasterChg chg="delSldLayout modSldLayout">
        <pc:chgData name="Joyner, Marty" userId="28e4158c-eee9-43fa-a5d9-6a807ca7df2a" providerId="ADAL" clId="{65CCF4E5-398D-4550-B0B8-912D3AC772AB}" dt="2022-10-31T19:54:19.162" v="24"/>
        <pc:sldMasterMkLst>
          <pc:docMk/>
          <pc:sldMasterMk cId="1229683544" sldId="2147483648"/>
        </pc:sldMasterMkLst>
        <pc:sldLayoutChg chg="del">
          <pc:chgData name="Joyner, Marty" userId="28e4158c-eee9-43fa-a5d9-6a807ca7df2a" providerId="ADAL" clId="{65CCF4E5-398D-4550-B0B8-912D3AC772AB}" dt="2022-10-31T19:40:45.181" v="21" actId="2696"/>
          <pc:sldLayoutMkLst>
            <pc:docMk/>
            <pc:sldMasterMk cId="1229683544" sldId="2147483648"/>
            <pc:sldLayoutMk cId="4112559970" sldId="2147483650"/>
          </pc:sldLayoutMkLst>
        </pc:sldLayoutChg>
        <pc:sldLayoutChg chg="del">
          <pc:chgData name="Joyner, Marty" userId="28e4158c-eee9-43fa-a5d9-6a807ca7df2a" providerId="ADAL" clId="{65CCF4E5-398D-4550-B0B8-912D3AC772AB}" dt="2022-10-31T19:40:45.819" v="22" actId="2696"/>
          <pc:sldLayoutMkLst>
            <pc:docMk/>
            <pc:sldMasterMk cId="1229683544" sldId="2147483648"/>
            <pc:sldLayoutMk cId="4113774747" sldId="2147483651"/>
          </pc:sldLayoutMkLst>
        </pc:sldLayoutChg>
        <pc:sldLayoutChg chg="addSp modSp">
          <pc:chgData name="Joyner, Marty" userId="28e4158c-eee9-43fa-a5d9-6a807ca7df2a" providerId="ADAL" clId="{65CCF4E5-398D-4550-B0B8-912D3AC772AB}" dt="2022-10-31T19:54:17.558" v="23"/>
          <pc:sldLayoutMkLst>
            <pc:docMk/>
            <pc:sldMasterMk cId="1229683544" sldId="2147483648"/>
            <pc:sldLayoutMk cId="2631852450" sldId="2147483652"/>
          </pc:sldLayoutMkLst>
          <pc:spChg chg="add mod">
            <ac:chgData name="Joyner, Marty" userId="28e4158c-eee9-43fa-a5d9-6a807ca7df2a" providerId="ADAL" clId="{65CCF4E5-398D-4550-B0B8-912D3AC772AB}" dt="2022-10-31T19:54:17.558" v="23"/>
            <ac:spMkLst>
              <pc:docMk/>
              <pc:sldMasterMk cId="1229683544" sldId="2147483648"/>
              <pc:sldLayoutMk cId="2631852450" sldId="2147483652"/>
              <ac:spMk id="3" creationId="{D009EB6F-E5FD-9AAE-731C-8FC0FED8BDB7}"/>
            </ac:spMkLst>
          </pc:spChg>
          <pc:picChg chg="add mod">
            <ac:chgData name="Joyner, Marty" userId="28e4158c-eee9-43fa-a5d9-6a807ca7df2a" providerId="ADAL" clId="{65CCF4E5-398D-4550-B0B8-912D3AC772AB}" dt="2022-10-31T19:54:17.558" v="23"/>
            <ac:picMkLst>
              <pc:docMk/>
              <pc:sldMasterMk cId="1229683544" sldId="2147483648"/>
              <pc:sldLayoutMk cId="2631852450" sldId="2147483652"/>
              <ac:picMk id="2" creationId="{2D131327-CEB7-D400-FE0E-3F863E0D1693}"/>
            </ac:picMkLst>
          </pc:picChg>
        </pc:sldLayoutChg>
        <pc:sldLayoutChg chg="addSp modSp">
          <pc:chgData name="Joyner, Marty" userId="28e4158c-eee9-43fa-a5d9-6a807ca7df2a" providerId="ADAL" clId="{65CCF4E5-398D-4550-B0B8-912D3AC772AB}" dt="2022-10-31T19:54:19.162" v="24"/>
          <pc:sldLayoutMkLst>
            <pc:docMk/>
            <pc:sldMasterMk cId="1229683544" sldId="2147483648"/>
            <pc:sldLayoutMk cId="2192181691" sldId="2147483653"/>
          </pc:sldLayoutMkLst>
          <pc:spChg chg="add mod">
            <ac:chgData name="Joyner, Marty" userId="28e4158c-eee9-43fa-a5d9-6a807ca7df2a" providerId="ADAL" clId="{65CCF4E5-398D-4550-B0B8-912D3AC772AB}" dt="2022-10-31T19:54:19.162" v="24"/>
            <ac:spMkLst>
              <pc:docMk/>
              <pc:sldMasterMk cId="1229683544" sldId="2147483648"/>
              <pc:sldLayoutMk cId="2192181691" sldId="2147483653"/>
              <ac:spMk id="3" creationId="{F4BDA346-5926-77B5-5019-31D7B0586BCB}"/>
            </ac:spMkLst>
          </pc:spChg>
          <pc:picChg chg="add mod">
            <ac:chgData name="Joyner, Marty" userId="28e4158c-eee9-43fa-a5d9-6a807ca7df2a" providerId="ADAL" clId="{65CCF4E5-398D-4550-B0B8-912D3AC772AB}" dt="2022-10-31T19:54:19.162" v="24"/>
            <ac:picMkLst>
              <pc:docMk/>
              <pc:sldMasterMk cId="1229683544" sldId="2147483648"/>
              <pc:sldLayoutMk cId="2192181691" sldId="2147483653"/>
              <ac:picMk id="2" creationId="{B9DD980D-B59B-BAC7-4C73-7C174C6C13D7}"/>
            </ac:picMkLst>
          </pc:picChg>
        </pc:sldLayoutChg>
      </pc:sldMasterChg>
      <pc:sldMasterChg chg="delSldLayout">
        <pc:chgData name="Joyner, Marty" userId="28e4158c-eee9-43fa-a5d9-6a807ca7df2a" providerId="ADAL" clId="{65CCF4E5-398D-4550-B0B8-912D3AC772AB}" dt="2022-10-31T19:40:34.124" v="20" actId="2696"/>
        <pc:sldMasterMkLst>
          <pc:docMk/>
          <pc:sldMasterMk cId="2445193421" sldId="2147483661"/>
        </pc:sldMasterMkLst>
        <pc:sldLayoutChg chg="del">
          <pc:chgData name="Joyner, Marty" userId="28e4158c-eee9-43fa-a5d9-6a807ca7df2a" providerId="ADAL" clId="{65CCF4E5-398D-4550-B0B8-912D3AC772AB}" dt="2022-10-31T19:40:34.124" v="20" actId="2696"/>
          <pc:sldLayoutMkLst>
            <pc:docMk/>
            <pc:sldMasterMk cId="2445193421" sldId="2147483661"/>
            <pc:sldLayoutMk cId="4010722194" sldId="2147483662"/>
          </pc:sldLayoutMkLst>
        </pc:sldLayoutChg>
        <pc:sldLayoutChg chg="del">
          <pc:chgData name="Joyner, Marty" userId="28e4158c-eee9-43fa-a5d9-6a807ca7df2a" providerId="ADAL" clId="{65CCF4E5-398D-4550-B0B8-912D3AC772AB}" dt="2022-10-31T19:40:33.761" v="19" actId="2696"/>
          <pc:sldLayoutMkLst>
            <pc:docMk/>
            <pc:sldMasterMk cId="2445193421" sldId="2147483661"/>
            <pc:sldLayoutMk cId="3857331145" sldId="2147483663"/>
          </pc:sldLayoutMkLst>
        </pc:sldLayoutChg>
        <pc:sldLayoutChg chg="del">
          <pc:chgData name="Joyner, Marty" userId="28e4158c-eee9-43fa-a5d9-6a807ca7df2a" providerId="ADAL" clId="{65CCF4E5-398D-4550-B0B8-912D3AC772AB}" dt="2022-10-31T19:40:32.936" v="18" actId="2696"/>
          <pc:sldLayoutMkLst>
            <pc:docMk/>
            <pc:sldMasterMk cId="2445193421" sldId="2147483661"/>
            <pc:sldLayoutMk cId="700244691" sldId="2147483664"/>
          </pc:sldLayoutMkLst>
        </pc:sldLayoutChg>
        <pc:sldLayoutChg chg="del">
          <pc:chgData name="Joyner, Marty" userId="28e4158c-eee9-43fa-a5d9-6a807ca7df2a" providerId="ADAL" clId="{65CCF4E5-398D-4550-B0B8-912D3AC772AB}" dt="2022-10-31T19:40:31.597" v="17" actId="2696"/>
          <pc:sldLayoutMkLst>
            <pc:docMk/>
            <pc:sldMasterMk cId="2445193421" sldId="2147483661"/>
            <pc:sldLayoutMk cId="886210055" sldId="2147483665"/>
          </pc:sldLayoutMkLst>
        </pc:sldLayoutChg>
        <pc:sldLayoutChg chg="del">
          <pc:chgData name="Joyner, Marty" userId="28e4158c-eee9-43fa-a5d9-6a807ca7df2a" providerId="ADAL" clId="{65CCF4E5-398D-4550-B0B8-912D3AC772AB}" dt="2022-10-31T19:40:28.924" v="16" actId="2696"/>
          <pc:sldLayoutMkLst>
            <pc:docMk/>
            <pc:sldMasterMk cId="2445193421" sldId="2147483661"/>
            <pc:sldLayoutMk cId="2359645311" sldId="2147483666"/>
          </pc:sldLayoutMkLst>
        </pc:sldLayoutChg>
        <pc:sldLayoutChg chg="del">
          <pc:chgData name="Joyner, Marty" userId="28e4158c-eee9-43fa-a5d9-6a807ca7df2a" providerId="ADAL" clId="{65CCF4E5-398D-4550-B0B8-912D3AC772AB}" dt="2022-10-31T19:40:27.142" v="15" actId="2696"/>
          <pc:sldLayoutMkLst>
            <pc:docMk/>
            <pc:sldMasterMk cId="2445193421" sldId="2147483661"/>
            <pc:sldLayoutMk cId="3980339483" sldId="2147483667"/>
          </pc:sldLayoutMkLst>
        </pc:sldLayoutChg>
        <pc:sldLayoutChg chg="del">
          <pc:chgData name="Joyner, Marty" userId="28e4158c-eee9-43fa-a5d9-6a807ca7df2a" providerId="ADAL" clId="{65CCF4E5-398D-4550-B0B8-912D3AC772AB}" dt="2022-10-31T19:40:21.961" v="14" actId="2696"/>
          <pc:sldLayoutMkLst>
            <pc:docMk/>
            <pc:sldMasterMk cId="2445193421" sldId="2147483661"/>
            <pc:sldLayoutMk cId="49829282" sldId="2147483668"/>
          </pc:sldLayoutMkLst>
        </pc:sldLayoutChg>
        <pc:sldLayoutChg chg="del">
          <pc:chgData name="Joyner, Marty" userId="28e4158c-eee9-43fa-a5d9-6a807ca7df2a" providerId="ADAL" clId="{65CCF4E5-398D-4550-B0B8-912D3AC772AB}" dt="2022-10-31T19:40:20.186" v="13" actId="2696"/>
          <pc:sldLayoutMkLst>
            <pc:docMk/>
            <pc:sldMasterMk cId="2445193421" sldId="2147483661"/>
            <pc:sldLayoutMk cId="2831047105" sldId="2147483669"/>
          </pc:sldLayoutMkLst>
        </pc:sldLayoutChg>
        <pc:sldLayoutChg chg="del">
          <pc:chgData name="Joyner, Marty" userId="28e4158c-eee9-43fa-a5d9-6a807ca7df2a" providerId="ADAL" clId="{65CCF4E5-398D-4550-B0B8-912D3AC772AB}" dt="2022-10-31T19:40:17.788" v="12" actId="2696"/>
          <pc:sldLayoutMkLst>
            <pc:docMk/>
            <pc:sldMasterMk cId="2445193421" sldId="2147483661"/>
            <pc:sldLayoutMk cId="4168978106" sldId="2147483670"/>
          </pc:sldLayoutMkLst>
        </pc:sldLayoutChg>
        <pc:sldLayoutChg chg="del">
          <pc:chgData name="Joyner, Marty" userId="28e4158c-eee9-43fa-a5d9-6a807ca7df2a" providerId="ADAL" clId="{65CCF4E5-398D-4550-B0B8-912D3AC772AB}" dt="2022-10-31T19:40:14.646" v="11" actId="2696"/>
          <pc:sldLayoutMkLst>
            <pc:docMk/>
            <pc:sldMasterMk cId="2445193421" sldId="2147483661"/>
            <pc:sldLayoutMk cId="600262058" sldId="2147483671"/>
          </pc:sldLayoutMkLst>
        </pc:sldLayoutChg>
        <pc:sldLayoutChg chg="del">
          <pc:chgData name="Joyner, Marty" userId="28e4158c-eee9-43fa-a5d9-6a807ca7df2a" providerId="ADAL" clId="{65CCF4E5-398D-4550-B0B8-912D3AC772AB}" dt="2022-10-31T19:40:13.929" v="10" actId="2696"/>
          <pc:sldLayoutMkLst>
            <pc:docMk/>
            <pc:sldMasterMk cId="2445193421" sldId="2147483661"/>
            <pc:sldLayoutMk cId="1064131631" sldId="2147483672"/>
          </pc:sldLayoutMkLst>
        </pc:sldLayoutChg>
        <pc:sldLayoutChg chg="del">
          <pc:chgData name="Joyner, Marty" userId="28e4158c-eee9-43fa-a5d9-6a807ca7df2a" providerId="ADAL" clId="{65CCF4E5-398D-4550-B0B8-912D3AC772AB}" dt="2022-10-31T19:40:13.360" v="9" actId="2696"/>
          <pc:sldLayoutMkLst>
            <pc:docMk/>
            <pc:sldMasterMk cId="2445193421" sldId="2147483661"/>
            <pc:sldLayoutMk cId="1234232396" sldId="2147483673"/>
          </pc:sldLayoutMkLst>
        </pc:sldLayoutChg>
        <pc:sldLayoutChg chg="del">
          <pc:chgData name="Joyner, Marty" userId="28e4158c-eee9-43fa-a5d9-6a807ca7df2a" providerId="ADAL" clId="{65CCF4E5-398D-4550-B0B8-912D3AC772AB}" dt="2022-10-31T19:40:12.733" v="8" actId="2696"/>
          <pc:sldLayoutMkLst>
            <pc:docMk/>
            <pc:sldMasterMk cId="2445193421" sldId="2147483661"/>
            <pc:sldLayoutMk cId="2301536633" sldId="2147483674"/>
          </pc:sldLayoutMkLst>
        </pc:sldLayoutChg>
        <pc:sldLayoutChg chg="del">
          <pc:chgData name="Joyner, Marty" userId="28e4158c-eee9-43fa-a5d9-6a807ca7df2a" providerId="ADAL" clId="{65CCF4E5-398D-4550-B0B8-912D3AC772AB}" dt="2022-10-31T19:40:12.268" v="7" actId="2696"/>
          <pc:sldLayoutMkLst>
            <pc:docMk/>
            <pc:sldMasterMk cId="2445193421" sldId="2147483661"/>
            <pc:sldLayoutMk cId="588412949" sldId="2147483675"/>
          </pc:sldLayoutMkLst>
        </pc:sldLayoutChg>
        <pc:sldLayoutChg chg="del">
          <pc:chgData name="Joyner, Marty" userId="28e4158c-eee9-43fa-a5d9-6a807ca7df2a" providerId="ADAL" clId="{65CCF4E5-398D-4550-B0B8-912D3AC772AB}" dt="2022-10-31T19:40:10.133" v="6" actId="2696"/>
          <pc:sldLayoutMkLst>
            <pc:docMk/>
            <pc:sldMasterMk cId="2445193421" sldId="2147483661"/>
            <pc:sldLayoutMk cId="1775948683" sldId="2147483676"/>
          </pc:sldLayoutMkLst>
        </pc:sldLayoutChg>
        <pc:sldLayoutChg chg="del">
          <pc:chgData name="Joyner, Marty" userId="28e4158c-eee9-43fa-a5d9-6a807ca7df2a" providerId="ADAL" clId="{65CCF4E5-398D-4550-B0B8-912D3AC772AB}" dt="2022-10-31T19:40:09.144" v="5" actId="2696"/>
          <pc:sldLayoutMkLst>
            <pc:docMk/>
            <pc:sldMasterMk cId="2445193421" sldId="2147483661"/>
            <pc:sldLayoutMk cId="1236238868" sldId="2147483677"/>
          </pc:sldLayoutMkLst>
        </pc:sldLayoutChg>
        <pc:sldLayoutChg chg="del">
          <pc:chgData name="Joyner, Marty" userId="28e4158c-eee9-43fa-a5d9-6a807ca7df2a" providerId="ADAL" clId="{65CCF4E5-398D-4550-B0B8-912D3AC772AB}" dt="2022-10-31T19:40:08.660" v="4" actId="2696"/>
          <pc:sldLayoutMkLst>
            <pc:docMk/>
            <pc:sldMasterMk cId="2445193421" sldId="2147483661"/>
            <pc:sldLayoutMk cId="1270905930" sldId="2147483678"/>
          </pc:sldLayoutMkLst>
        </pc:sldLayoutChg>
      </pc:sldMasterChg>
    </pc:docChg>
  </pc:docChgLst>
  <pc:docChgLst>
    <pc:chgData name="Wilson, Deb" userId="S::dwilson@usalacrosse.com::14cd941f-df41-4c16-a5a5-91b5514aee2e" providerId="AD" clId="Web-{08D4AA34-36EC-8A40-EDDF-73B8C905B4F7}"/>
    <pc:docChg chg="modSld">
      <pc:chgData name="Wilson, Deb" userId="S::dwilson@usalacrosse.com::14cd941f-df41-4c16-a5a5-91b5514aee2e" providerId="AD" clId="Web-{08D4AA34-36EC-8A40-EDDF-73B8C905B4F7}" dt="2021-11-04T19:23:35.408" v="1" actId="20577"/>
      <pc:docMkLst>
        <pc:docMk/>
      </pc:docMkLst>
      <pc:sldChg chg="modSp">
        <pc:chgData name="Wilson, Deb" userId="S::dwilson@usalacrosse.com::14cd941f-df41-4c16-a5a5-91b5514aee2e" providerId="AD" clId="Web-{08D4AA34-36EC-8A40-EDDF-73B8C905B4F7}" dt="2021-11-04T19:23:35.408" v="1" actId="20577"/>
        <pc:sldMkLst>
          <pc:docMk/>
          <pc:sldMk cId="1089560036" sldId="287"/>
        </pc:sldMkLst>
        <pc:spChg chg="mod">
          <ac:chgData name="Wilson, Deb" userId="S::dwilson@usalacrosse.com::14cd941f-df41-4c16-a5a5-91b5514aee2e" providerId="AD" clId="Web-{08D4AA34-36EC-8A40-EDDF-73B8C905B4F7}" dt="2021-11-04T19:23:35.408" v="1" actId="20577"/>
          <ac:spMkLst>
            <pc:docMk/>
            <pc:sldMk cId="1089560036" sldId="287"/>
            <ac:spMk id="6" creationId="{AF26E352-C070-4216-A833-8E0E5726F477}"/>
          </ac:spMkLst>
        </pc:spChg>
      </pc:sldChg>
    </pc:docChg>
  </pc:docChgLst>
  <pc:docChgLst>
    <pc:chgData name="Joyner, Marty" userId="28e4158c-eee9-43fa-a5d9-6a807ca7df2a" providerId="ADAL" clId="{7028C410-BC65-4F4A-A4F9-0412E82F99E9}"/>
    <pc:docChg chg="mod">
      <pc:chgData name="Joyner, Marty" userId="28e4158c-eee9-43fa-a5d9-6a807ca7df2a" providerId="ADAL" clId="{7028C410-BC65-4F4A-A4F9-0412E82F99E9}" dt="2022-12-01T19:00:27.009" v="0"/>
      <pc:docMkLst>
        <pc:docMk/>
      </pc:docMkLst>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jpg"/></Relationships>
</file>

<file path=ppt/diagrams/_rels/data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jpg"/></Relationships>
</file>

<file path=ppt/diagrams/_rels/drawing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6DA3FB-00B1-4087-9023-3B50CE4FBD7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2780CE8D-F52C-446C-B76D-55FB31B568D2}">
      <dgm:prSet/>
      <dgm:spPr>
        <a:solidFill>
          <a:srgbClr val="00205B"/>
        </a:solidFill>
      </dgm:spPr>
      <dgm:t>
        <a:bodyPr anchor="t"/>
        <a:lstStyle/>
        <a:p>
          <a:r>
            <a:rPr lang="en-US" dirty="0">
              <a:latin typeface="Acumin Pro" panose="020B0604020202020204" charset="0"/>
            </a:rPr>
            <a:t>Focus on calls, not lack of oxygen</a:t>
          </a:r>
        </a:p>
      </dgm:t>
    </dgm:pt>
    <dgm:pt modelId="{852B1019-A4BF-4DEA-A28C-7B76143D77DA}" type="parTrans" cxnId="{AA8D7C06-8EE9-43A6-B056-A04467406CF2}">
      <dgm:prSet/>
      <dgm:spPr/>
      <dgm:t>
        <a:bodyPr/>
        <a:lstStyle/>
        <a:p>
          <a:endParaRPr lang="en-US"/>
        </a:p>
      </dgm:t>
    </dgm:pt>
    <dgm:pt modelId="{BAE7B9A4-E5DB-4BD8-9A25-22D602BBDB6C}" type="sibTrans" cxnId="{AA8D7C06-8EE9-43A6-B056-A04467406CF2}">
      <dgm:prSet/>
      <dgm:spPr/>
      <dgm:t>
        <a:bodyPr/>
        <a:lstStyle/>
        <a:p>
          <a:endParaRPr lang="en-US"/>
        </a:p>
      </dgm:t>
    </dgm:pt>
    <dgm:pt modelId="{A7E7EEA3-12CE-40B0-829C-3305ECB2B078}">
      <dgm:prSet/>
      <dgm:spPr>
        <a:solidFill>
          <a:srgbClr val="00205B"/>
        </a:solidFill>
      </dgm:spPr>
      <dgm:t>
        <a:bodyPr anchor="t"/>
        <a:lstStyle/>
        <a:p>
          <a:r>
            <a:rPr lang="en-US" dirty="0">
              <a:latin typeface="Acumin Pro" panose="020B0604020202020204" charset="0"/>
            </a:rPr>
            <a:t>Keeping up with play</a:t>
          </a:r>
        </a:p>
      </dgm:t>
    </dgm:pt>
    <dgm:pt modelId="{233CFFCB-4467-44C9-9D62-FFB7520AFB80}" type="parTrans" cxnId="{53805BBD-534B-4821-B5C4-8C2ACD0FF745}">
      <dgm:prSet/>
      <dgm:spPr/>
      <dgm:t>
        <a:bodyPr/>
        <a:lstStyle/>
        <a:p>
          <a:endParaRPr lang="en-US"/>
        </a:p>
      </dgm:t>
    </dgm:pt>
    <dgm:pt modelId="{7D26BAE0-0205-4E6A-B3AB-437095B45F34}" type="sibTrans" cxnId="{53805BBD-534B-4821-B5C4-8C2ACD0FF745}">
      <dgm:prSet/>
      <dgm:spPr/>
      <dgm:t>
        <a:bodyPr/>
        <a:lstStyle/>
        <a:p>
          <a:endParaRPr lang="en-US"/>
        </a:p>
      </dgm:t>
    </dgm:pt>
    <dgm:pt modelId="{9B79B68E-FF28-41AD-A746-B328A06C059E}">
      <dgm:prSet/>
      <dgm:spPr>
        <a:solidFill>
          <a:srgbClr val="00205B"/>
        </a:solidFill>
      </dgm:spPr>
      <dgm:t>
        <a:bodyPr anchor="t"/>
        <a:lstStyle/>
        <a:p>
          <a:r>
            <a:rPr lang="en-US" dirty="0">
              <a:latin typeface="Acumin Pro" panose="020B0604020202020204" charset="0"/>
            </a:rPr>
            <a:t>Be in position to make the right call</a:t>
          </a:r>
        </a:p>
      </dgm:t>
    </dgm:pt>
    <dgm:pt modelId="{78461DEC-DF58-4EE6-B984-49173705BD8E}" type="parTrans" cxnId="{850B84C5-D837-4ABE-B8E9-20F6C4BF8B84}">
      <dgm:prSet/>
      <dgm:spPr/>
      <dgm:t>
        <a:bodyPr/>
        <a:lstStyle/>
        <a:p>
          <a:endParaRPr lang="en-US"/>
        </a:p>
      </dgm:t>
    </dgm:pt>
    <dgm:pt modelId="{EE17EC4F-4CFF-40C9-8298-899FBA5F3DEF}" type="sibTrans" cxnId="{850B84C5-D837-4ABE-B8E9-20F6C4BF8B84}">
      <dgm:prSet/>
      <dgm:spPr/>
      <dgm:t>
        <a:bodyPr/>
        <a:lstStyle/>
        <a:p>
          <a:endParaRPr lang="en-US"/>
        </a:p>
      </dgm:t>
    </dgm:pt>
    <dgm:pt modelId="{225DE791-819A-40AC-8B38-91041AA0A0A6}">
      <dgm:prSet/>
      <dgm:spPr>
        <a:solidFill>
          <a:srgbClr val="00205B"/>
        </a:solidFill>
      </dgm:spPr>
      <dgm:t>
        <a:bodyPr anchor="t"/>
        <a:lstStyle/>
        <a:p>
          <a:r>
            <a:rPr lang="en-US" dirty="0">
              <a:latin typeface="Acumin Pro" panose="020B0604020202020204" charset="0"/>
            </a:rPr>
            <a:t>Minimizes Injuries</a:t>
          </a:r>
        </a:p>
      </dgm:t>
    </dgm:pt>
    <dgm:pt modelId="{B830E3E8-DA92-450F-9691-D3081A2FA190}" type="parTrans" cxnId="{579A329F-0136-486C-9995-8A81B656C09C}">
      <dgm:prSet/>
      <dgm:spPr/>
      <dgm:t>
        <a:bodyPr/>
        <a:lstStyle/>
        <a:p>
          <a:endParaRPr lang="en-US"/>
        </a:p>
      </dgm:t>
    </dgm:pt>
    <dgm:pt modelId="{52248308-4A80-490A-AB8D-919499E32970}" type="sibTrans" cxnId="{579A329F-0136-486C-9995-8A81B656C09C}">
      <dgm:prSet/>
      <dgm:spPr/>
      <dgm:t>
        <a:bodyPr/>
        <a:lstStyle/>
        <a:p>
          <a:endParaRPr lang="en-US"/>
        </a:p>
      </dgm:t>
    </dgm:pt>
    <dgm:pt modelId="{79110A5D-4597-4306-B2E4-94D777026D10}" type="pres">
      <dgm:prSet presAssocID="{AD6DA3FB-00B1-4087-9023-3B50CE4FBD72}" presName="Name0" presStyleCnt="0">
        <dgm:presLayoutVars>
          <dgm:dir/>
          <dgm:resizeHandles val="exact"/>
        </dgm:presLayoutVars>
      </dgm:prSet>
      <dgm:spPr/>
    </dgm:pt>
    <dgm:pt modelId="{F8F1746B-3A8D-4780-8A3C-06663925AF60}" type="pres">
      <dgm:prSet presAssocID="{AD6DA3FB-00B1-4087-9023-3B50CE4FBD72}" presName="fgShape" presStyleLbl="fgShp" presStyleIdx="0" presStyleCnt="1"/>
      <dgm:spPr>
        <a:solidFill>
          <a:schemeClr val="bg1">
            <a:lumMod val="75000"/>
          </a:schemeClr>
        </a:solidFill>
      </dgm:spPr>
    </dgm:pt>
    <dgm:pt modelId="{147D384C-5608-47B3-9320-B0A63094C3DA}" type="pres">
      <dgm:prSet presAssocID="{AD6DA3FB-00B1-4087-9023-3B50CE4FBD72}" presName="linComp" presStyleCnt="0"/>
      <dgm:spPr/>
    </dgm:pt>
    <dgm:pt modelId="{E50DE473-6A95-4EFE-B730-2DB509D30F78}" type="pres">
      <dgm:prSet presAssocID="{2780CE8D-F52C-446C-B76D-55FB31B568D2}" presName="compNode" presStyleCnt="0"/>
      <dgm:spPr/>
    </dgm:pt>
    <dgm:pt modelId="{9EC83740-DFF3-4DB4-B1DE-9A9F6A9F4ABC}" type="pres">
      <dgm:prSet presAssocID="{2780CE8D-F52C-446C-B76D-55FB31B568D2}" presName="bkgdShape" presStyleLbl="node1" presStyleIdx="0" presStyleCnt="4"/>
      <dgm:spPr/>
    </dgm:pt>
    <dgm:pt modelId="{660A4D03-412C-4E77-8690-47CCD3A28027}" type="pres">
      <dgm:prSet presAssocID="{2780CE8D-F52C-446C-B76D-55FB31B568D2}" presName="nodeTx" presStyleLbl="node1" presStyleIdx="0" presStyleCnt="4">
        <dgm:presLayoutVars>
          <dgm:bulletEnabled val="1"/>
        </dgm:presLayoutVars>
      </dgm:prSet>
      <dgm:spPr/>
    </dgm:pt>
    <dgm:pt modelId="{E6B90A3A-558F-44FC-8FA1-5331F409BBDC}" type="pres">
      <dgm:prSet presAssocID="{2780CE8D-F52C-446C-B76D-55FB31B568D2}" presName="invisiNode" presStyleLbl="node1" presStyleIdx="0" presStyleCnt="4"/>
      <dgm:spPr/>
    </dgm:pt>
    <dgm:pt modelId="{D660C1AB-CDFA-46CD-A265-E097D2DFF6C4}" type="pres">
      <dgm:prSet presAssocID="{2780CE8D-F52C-446C-B76D-55FB31B568D2}"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7B1CB990-D961-4651-86AD-2DA8A0BE2EF4}" type="pres">
      <dgm:prSet presAssocID="{BAE7B9A4-E5DB-4BD8-9A25-22D602BBDB6C}" presName="sibTrans" presStyleLbl="sibTrans2D1" presStyleIdx="0" presStyleCnt="0"/>
      <dgm:spPr/>
    </dgm:pt>
    <dgm:pt modelId="{5619186A-D3EF-4B84-8DD1-D9CA3007095E}" type="pres">
      <dgm:prSet presAssocID="{A7E7EEA3-12CE-40B0-829C-3305ECB2B078}" presName="compNode" presStyleCnt="0"/>
      <dgm:spPr/>
    </dgm:pt>
    <dgm:pt modelId="{6BE19B24-7079-4D53-8D3F-EC57B1455DDB}" type="pres">
      <dgm:prSet presAssocID="{A7E7EEA3-12CE-40B0-829C-3305ECB2B078}" presName="bkgdShape" presStyleLbl="node1" presStyleIdx="1" presStyleCnt="4"/>
      <dgm:spPr/>
    </dgm:pt>
    <dgm:pt modelId="{32B9A849-EFB3-440E-BD1B-2119D963F43B}" type="pres">
      <dgm:prSet presAssocID="{A7E7EEA3-12CE-40B0-829C-3305ECB2B078}" presName="nodeTx" presStyleLbl="node1" presStyleIdx="1" presStyleCnt="4">
        <dgm:presLayoutVars>
          <dgm:bulletEnabled val="1"/>
        </dgm:presLayoutVars>
      </dgm:prSet>
      <dgm:spPr/>
    </dgm:pt>
    <dgm:pt modelId="{89F6C237-2B6D-449D-BAB3-86DBC028EDA3}" type="pres">
      <dgm:prSet presAssocID="{A7E7EEA3-12CE-40B0-829C-3305ECB2B078}" presName="invisiNode" presStyleLbl="node1" presStyleIdx="1" presStyleCnt="4"/>
      <dgm:spPr/>
    </dgm:pt>
    <dgm:pt modelId="{95953BB3-C966-4772-94A8-50984AB566C7}" type="pres">
      <dgm:prSet presAssocID="{A7E7EEA3-12CE-40B0-829C-3305ECB2B078}"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F8312DC4-3110-4DF6-ACD8-F6D35D31E676}" type="pres">
      <dgm:prSet presAssocID="{7D26BAE0-0205-4E6A-B3AB-437095B45F34}" presName="sibTrans" presStyleLbl="sibTrans2D1" presStyleIdx="0" presStyleCnt="0"/>
      <dgm:spPr/>
    </dgm:pt>
    <dgm:pt modelId="{9AC621D1-184B-4CDF-8F75-F6284996A70C}" type="pres">
      <dgm:prSet presAssocID="{9B79B68E-FF28-41AD-A746-B328A06C059E}" presName="compNode" presStyleCnt="0"/>
      <dgm:spPr/>
    </dgm:pt>
    <dgm:pt modelId="{26AF455B-8312-49AF-B4BE-A9536644BBF2}" type="pres">
      <dgm:prSet presAssocID="{9B79B68E-FF28-41AD-A746-B328A06C059E}" presName="bkgdShape" presStyleLbl="node1" presStyleIdx="2" presStyleCnt="4"/>
      <dgm:spPr/>
    </dgm:pt>
    <dgm:pt modelId="{C6FF5C91-1246-4B4E-8140-E00FBF0D7757}" type="pres">
      <dgm:prSet presAssocID="{9B79B68E-FF28-41AD-A746-B328A06C059E}" presName="nodeTx" presStyleLbl="node1" presStyleIdx="2" presStyleCnt="4">
        <dgm:presLayoutVars>
          <dgm:bulletEnabled val="1"/>
        </dgm:presLayoutVars>
      </dgm:prSet>
      <dgm:spPr/>
    </dgm:pt>
    <dgm:pt modelId="{89483374-7282-4B1B-BABF-A0194C7EB025}" type="pres">
      <dgm:prSet presAssocID="{9B79B68E-FF28-41AD-A746-B328A06C059E}" presName="invisiNode" presStyleLbl="node1" presStyleIdx="2" presStyleCnt="4"/>
      <dgm:spPr/>
    </dgm:pt>
    <dgm:pt modelId="{6717FFC1-5494-45FE-865C-00934F6F1F6F}" type="pres">
      <dgm:prSet presAssocID="{9B79B68E-FF28-41AD-A746-B328A06C059E}"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pt>
    <dgm:pt modelId="{0787A4A7-1E0F-4A06-A93A-DBC91EDCECB8}" type="pres">
      <dgm:prSet presAssocID="{EE17EC4F-4CFF-40C9-8298-899FBA5F3DEF}" presName="sibTrans" presStyleLbl="sibTrans2D1" presStyleIdx="0" presStyleCnt="0"/>
      <dgm:spPr/>
    </dgm:pt>
    <dgm:pt modelId="{F9BB022C-37A5-4BAE-AC01-C4B0C79DA5AF}" type="pres">
      <dgm:prSet presAssocID="{225DE791-819A-40AC-8B38-91041AA0A0A6}" presName="compNode" presStyleCnt="0"/>
      <dgm:spPr/>
    </dgm:pt>
    <dgm:pt modelId="{85CE5268-CD65-4102-A5EA-A55BD3C14166}" type="pres">
      <dgm:prSet presAssocID="{225DE791-819A-40AC-8B38-91041AA0A0A6}" presName="bkgdShape" presStyleLbl="node1" presStyleIdx="3" presStyleCnt="4"/>
      <dgm:spPr/>
    </dgm:pt>
    <dgm:pt modelId="{27A77D4F-1788-4635-AC13-C3C34B273339}" type="pres">
      <dgm:prSet presAssocID="{225DE791-819A-40AC-8B38-91041AA0A0A6}" presName="nodeTx" presStyleLbl="node1" presStyleIdx="3" presStyleCnt="4">
        <dgm:presLayoutVars>
          <dgm:bulletEnabled val="1"/>
        </dgm:presLayoutVars>
      </dgm:prSet>
      <dgm:spPr/>
    </dgm:pt>
    <dgm:pt modelId="{AEA0FB27-750F-491A-8A08-390210A88081}" type="pres">
      <dgm:prSet presAssocID="{225DE791-819A-40AC-8B38-91041AA0A0A6}" presName="invisiNode" presStyleLbl="node1" presStyleIdx="3" presStyleCnt="4"/>
      <dgm:spPr/>
    </dgm:pt>
    <dgm:pt modelId="{D36942FF-DFBB-4F2B-973D-AE4C648C7248}" type="pres">
      <dgm:prSet presAssocID="{225DE791-819A-40AC-8B38-91041AA0A0A6}"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dgm:spPr>
    </dgm:pt>
  </dgm:ptLst>
  <dgm:cxnLst>
    <dgm:cxn modelId="{AA8D7C06-8EE9-43A6-B056-A04467406CF2}" srcId="{AD6DA3FB-00B1-4087-9023-3B50CE4FBD72}" destId="{2780CE8D-F52C-446C-B76D-55FB31B568D2}" srcOrd="0" destOrd="0" parTransId="{852B1019-A4BF-4DEA-A28C-7B76143D77DA}" sibTransId="{BAE7B9A4-E5DB-4BD8-9A25-22D602BBDB6C}"/>
    <dgm:cxn modelId="{337B6E1A-B4EA-45CF-B6C5-BABCCAC03EBB}" type="presOf" srcId="{7D26BAE0-0205-4E6A-B3AB-437095B45F34}" destId="{F8312DC4-3110-4DF6-ACD8-F6D35D31E676}" srcOrd="0" destOrd="0" presId="urn:microsoft.com/office/officeart/2005/8/layout/hList7"/>
    <dgm:cxn modelId="{4ED61236-5E36-43E7-9896-137EE79A411A}" type="presOf" srcId="{A7E7EEA3-12CE-40B0-829C-3305ECB2B078}" destId="{32B9A849-EFB3-440E-BD1B-2119D963F43B}" srcOrd="1" destOrd="0" presId="urn:microsoft.com/office/officeart/2005/8/layout/hList7"/>
    <dgm:cxn modelId="{5C99A75E-1BC6-460A-A9E5-5B57BEF31204}" type="presOf" srcId="{EE17EC4F-4CFF-40C9-8298-899FBA5F3DEF}" destId="{0787A4A7-1E0F-4A06-A93A-DBC91EDCECB8}" srcOrd="0" destOrd="0" presId="urn:microsoft.com/office/officeart/2005/8/layout/hList7"/>
    <dgm:cxn modelId="{7381E467-9834-4927-B019-3F2CB92C74FC}" type="presOf" srcId="{A7E7EEA3-12CE-40B0-829C-3305ECB2B078}" destId="{6BE19B24-7079-4D53-8D3F-EC57B1455DDB}" srcOrd="0" destOrd="0" presId="urn:microsoft.com/office/officeart/2005/8/layout/hList7"/>
    <dgm:cxn modelId="{D9A96569-DAE9-4A9E-B33D-3A15AD100496}" type="presOf" srcId="{9B79B68E-FF28-41AD-A746-B328A06C059E}" destId="{C6FF5C91-1246-4B4E-8140-E00FBF0D7757}" srcOrd="1" destOrd="0" presId="urn:microsoft.com/office/officeart/2005/8/layout/hList7"/>
    <dgm:cxn modelId="{29D9DD78-A4A4-4E4A-A9F7-EB7E42F479C6}" type="presOf" srcId="{AD6DA3FB-00B1-4087-9023-3B50CE4FBD72}" destId="{79110A5D-4597-4306-B2E4-94D777026D10}" srcOrd="0" destOrd="0" presId="urn:microsoft.com/office/officeart/2005/8/layout/hList7"/>
    <dgm:cxn modelId="{42A3A487-67AF-4E89-8B49-3B007842367B}" type="presOf" srcId="{BAE7B9A4-E5DB-4BD8-9A25-22D602BBDB6C}" destId="{7B1CB990-D961-4651-86AD-2DA8A0BE2EF4}" srcOrd="0" destOrd="0" presId="urn:microsoft.com/office/officeart/2005/8/layout/hList7"/>
    <dgm:cxn modelId="{579A329F-0136-486C-9995-8A81B656C09C}" srcId="{AD6DA3FB-00B1-4087-9023-3B50CE4FBD72}" destId="{225DE791-819A-40AC-8B38-91041AA0A0A6}" srcOrd="3" destOrd="0" parTransId="{B830E3E8-DA92-450F-9691-D3081A2FA190}" sibTransId="{52248308-4A80-490A-AB8D-919499E32970}"/>
    <dgm:cxn modelId="{51DF7CA8-D36D-4253-9F69-B7A42F6F94A5}" type="presOf" srcId="{2780CE8D-F52C-446C-B76D-55FB31B568D2}" destId="{660A4D03-412C-4E77-8690-47CCD3A28027}" srcOrd="1" destOrd="0" presId="urn:microsoft.com/office/officeart/2005/8/layout/hList7"/>
    <dgm:cxn modelId="{3B8137AE-A480-4D87-9ED5-81A27CF7A426}" type="presOf" srcId="{225DE791-819A-40AC-8B38-91041AA0A0A6}" destId="{27A77D4F-1788-4635-AC13-C3C34B273339}" srcOrd="1" destOrd="0" presId="urn:microsoft.com/office/officeart/2005/8/layout/hList7"/>
    <dgm:cxn modelId="{53805BBD-534B-4821-B5C4-8C2ACD0FF745}" srcId="{AD6DA3FB-00B1-4087-9023-3B50CE4FBD72}" destId="{A7E7EEA3-12CE-40B0-829C-3305ECB2B078}" srcOrd="1" destOrd="0" parTransId="{233CFFCB-4467-44C9-9D62-FFB7520AFB80}" sibTransId="{7D26BAE0-0205-4E6A-B3AB-437095B45F34}"/>
    <dgm:cxn modelId="{850B84C5-D837-4ABE-B8E9-20F6C4BF8B84}" srcId="{AD6DA3FB-00B1-4087-9023-3B50CE4FBD72}" destId="{9B79B68E-FF28-41AD-A746-B328A06C059E}" srcOrd="2" destOrd="0" parTransId="{78461DEC-DF58-4EE6-B984-49173705BD8E}" sibTransId="{EE17EC4F-4CFF-40C9-8298-899FBA5F3DEF}"/>
    <dgm:cxn modelId="{7AACFED0-9752-4D8C-BA18-9F56DF04D863}" type="presOf" srcId="{2780CE8D-F52C-446C-B76D-55FB31B568D2}" destId="{9EC83740-DFF3-4DB4-B1DE-9A9F6A9F4ABC}" srcOrd="0" destOrd="0" presId="urn:microsoft.com/office/officeart/2005/8/layout/hList7"/>
    <dgm:cxn modelId="{0C3F82DC-346C-4637-BABE-E16E3284D6B1}" type="presOf" srcId="{9B79B68E-FF28-41AD-A746-B328A06C059E}" destId="{26AF455B-8312-49AF-B4BE-A9536644BBF2}" srcOrd="0" destOrd="0" presId="urn:microsoft.com/office/officeart/2005/8/layout/hList7"/>
    <dgm:cxn modelId="{60074CE3-DFEE-41EE-958F-50A79589F4A7}" type="presOf" srcId="{225DE791-819A-40AC-8B38-91041AA0A0A6}" destId="{85CE5268-CD65-4102-A5EA-A55BD3C14166}" srcOrd="0" destOrd="0" presId="urn:microsoft.com/office/officeart/2005/8/layout/hList7"/>
    <dgm:cxn modelId="{8B6295F9-7A3E-466F-AF40-2921F13D98F9}" type="presParOf" srcId="{79110A5D-4597-4306-B2E4-94D777026D10}" destId="{F8F1746B-3A8D-4780-8A3C-06663925AF60}" srcOrd="0" destOrd="0" presId="urn:microsoft.com/office/officeart/2005/8/layout/hList7"/>
    <dgm:cxn modelId="{52986620-3774-4640-808C-FA1A70F61EDC}" type="presParOf" srcId="{79110A5D-4597-4306-B2E4-94D777026D10}" destId="{147D384C-5608-47B3-9320-B0A63094C3DA}" srcOrd="1" destOrd="0" presId="urn:microsoft.com/office/officeart/2005/8/layout/hList7"/>
    <dgm:cxn modelId="{C3659194-5FA0-4C50-B89C-E4027FB3E994}" type="presParOf" srcId="{147D384C-5608-47B3-9320-B0A63094C3DA}" destId="{E50DE473-6A95-4EFE-B730-2DB509D30F78}" srcOrd="0" destOrd="0" presId="urn:microsoft.com/office/officeart/2005/8/layout/hList7"/>
    <dgm:cxn modelId="{9C778D8F-76DD-47A9-BE6C-6120B0452116}" type="presParOf" srcId="{E50DE473-6A95-4EFE-B730-2DB509D30F78}" destId="{9EC83740-DFF3-4DB4-B1DE-9A9F6A9F4ABC}" srcOrd="0" destOrd="0" presId="urn:microsoft.com/office/officeart/2005/8/layout/hList7"/>
    <dgm:cxn modelId="{36660DEC-C723-4D1F-BAE3-CE77C1135708}" type="presParOf" srcId="{E50DE473-6A95-4EFE-B730-2DB509D30F78}" destId="{660A4D03-412C-4E77-8690-47CCD3A28027}" srcOrd="1" destOrd="0" presId="urn:microsoft.com/office/officeart/2005/8/layout/hList7"/>
    <dgm:cxn modelId="{EC360E7A-7A79-4942-9E55-113494F82AD3}" type="presParOf" srcId="{E50DE473-6A95-4EFE-B730-2DB509D30F78}" destId="{E6B90A3A-558F-44FC-8FA1-5331F409BBDC}" srcOrd="2" destOrd="0" presId="urn:microsoft.com/office/officeart/2005/8/layout/hList7"/>
    <dgm:cxn modelId="{C986FC10-DE75-41D1-922A-39D281328FC4}" type="presParOf" srcId="{E50DE473-6A95-4EFE-B730-2DB509D30F78}" destId="{D660C1AB-CDFA-46CD-A265-E097D2DFF6C4}" srcOrd="3" destOrd="0" presId="urn:microsoft.com/office/officeart/2005/8/layout/hList7"/>
    <dgm:cxn modelId="{33FC22F3-5007-42E6-8F13-7FF0B6AE222E}" type="presParOf" srcId="{147D384C-5608-47B3-9320-B0A63094C3DA}" destId="{7B1CB990-D961-4651-86AD-2DA8A0BE2EF4}" srcOrd="1" destOrd="0" presId="urn:microsoft.com/office/officeart/2005/8/layout/hList7"/>
    <dgm:cxn modelId="{2FF813D5-8B43-44E2-8FE4-D4CBB4CB527E}" type="presParOf" srcId="{147D384C-5608-47B3-9320-B0A63094C3DA}" destId="{5619186A-D3EF-4B84-8DD1-D9CA3007095E}" srcOrd="2" destOrd="0" presId="urn:microsoft.com/office/officeart/2005/8/layout/hList7"/>
    <dgm:cxn modelId="{CBAF0961-B9B9-44E7-9496-B9E13CEBAEAE}" type="presParOf" srcId="{5619186A-D3EF-4B84-8DD1-D9CA3007095E}" destId="{6BE19B24-7079-4D53-8D3F-EC57B1455DDB}" srcOrd="0" destOrd="0" presId="urn:microsoft.com/office/officeart/2005/8/layout/hList7"/>
    <dgm:cxn modelId="{4CC65E0F-6E19-46FF-9F21-AFD936FB17C6}" type="presParOf" srcId="{5619186A-D3EF-4B84-8DD1-D9CA3007095E}" destId="{32B9A849-EFB3-440E-BD1B-2119D963F43B}" srcOrd="1" destOrd="0" presId="urn:microsoft.com/office/officeart/2005/8/layout/hList7"/>
    <dgm:cxn modelId="{A3F06025-3E4B-40C4-B0F0-511D18F172F0}" type="presParOf" srcId="{5619186A-D3EF-4B84-8DD1-D9CA3007095E}" destId="{89F6C237-2B6D-449D-BAB3-86DBC028EDA3}" srcOrd="2" destOrd="0" presId="urn:microsoft.com/office/officeart/2005/8/layout/hList7"/>
    <dgm:cxn modelId="{25A114CB-A87D-4EB8-8570-A05AF851DA96}" type="presParOf" srcId="{5619186A-D3EF-4B84-8DD1-D9CA3007095E}" destId="{95953BB3-C966-4772-94A8-50984AB566C7}" srcOrd="3" destOrd="0" presId="urn:microsoft.com/office/officeart/2005/8/layout/hList7"/>
    <dgm:cxn modelId="{7A674F7D-4979-4A7D-AF6D-E9D9ADD9A408}" type="presParOf" srcId="{147D384C-5608-47B3-9320-B0A63094C3DA}" destId="{F8312DC4-3110-4DF6-ACD8-F6D35D31E676}" srcOrd="3" destOrd="0" presId="urn:microsoft.com/office/officeart/2005/8/layout/hList7"/>
    <dgm:cxn modelId="{6782C48B-5551-4D44-AD91-B5FBFC3E0648}" type="presParOf" srcId="{147D384C-5608-47B3-9320-B0A63094C3DA}" destId="{9AC621D1-184B-4CDF-8F75-F6284996A70C}" srcOrd="4" destOrd="0" presId="urn:microsoft.com/office/officeart/2005/8/layout/hList7"/>
    <dgm:cxn modelId="{E6651AA2-3C7D-4ABC-99D0-B306F923FA35}" type="presParOf" srcId="{9AC621D1-184B-4CDF-8F75-F6284996A70C}" destId="{26AF455B-8312-49AF-B4BE-A9536644BBF2}" srcOrd="0" destOrd="0" presId="urn:microsoft.com/office/officeart/2005/8/layout/hList7"/>
    <dgm:cxn modelId="{C06B0408-7650-4D78-AB0F-15616C662F7E}" type="presParOf" srcId="{9AC621D1-184B-4CDF-8F75-F6284996A70C}" destId="{C6FF5C91-1246-4B4E-8140-E00FBF0D7757}" srcOrd="1" destOrd="0" presId="urn:microsoft.com/office/officeart/2005/8/layout/hList7"/>
    <dgm:cxn modelId="{5C94996C-8551-4724-8C2A-97DB4693A986}" type="presParOf" srcId="{9AC621D1-184B-4CDF-8F75-F6284996A70C}" destId="{89483374-7282-4B1B-BABF-A0194C7EB025}" srcOrd="2" destOrd="0" presId="urn:microsoft.com/office/officeart/2005/8/layout/hList7"/>
    <dgm:cxn modelId="{D796A692-DB6E-47D6-AECA-660CF1482888}" type="presParOf" srcId="{9AC621D1-184B-4CDF-8F75-F6284996A70C}" destId="{6717FFC1-5494-45FE-865C-00934F6F1F6F}" srcOrd="3" destOrd="0" presId="urn:microsoft.com/office/officeart/2005/8/layout/hList7"/>
    <dgm:cxn modelId="{D02B2EE7-6563-42A2-95C9-06006B2E786A}" type="presParOf" srcId="{147D384C-5608-47B3-9320-B0A63094C3DA}" destId="{0787A4A7-1E0F-4A06-A93A-DBC91EDCECB8}" srcOrd="5" destOrd="0" presId="urn:microsoft.com/office/officeart/2005/8/layout/hList7"/>
    <dgm:cxn modelId="{41196609-468B-4146-AC97-5BDFA4D7157E}" type="presParOf" srcId="{147D384C-5608-47B3-9320-B0A63094C3DA}" destId="{F9BB022C-37A5-4BAE-AC01-C4B0C79DA5AF}" srcOrd="6" destOrd="0" presId="urn:microsoft.com/office/officeart/2005/8/layout/hList7"/>
    <dgm:cxn modelId="{071B3AE2-3658-4B6E-B24B-50E6A2531D33}" type="presParOf" srcId="{F9BB022C-37A5-4BAE-AC01-C4B0C79DA5AF}" destId="{85CE5268-CD65-4102-A5EA-A55BD3C14166}" srcOrd="0" destOrd="0" presId="urn:microsoft.com/office/officeart/2005/8/layout/hList7"/>
    <dgm:cxn modelId="{6E94EC77-C096-49C1-AB07-0124EF4AA042}" type="presParOf" srcId="{F9BB022C-37A5-4BAE-AC01-C4B0C79DA5AF}" destId="{27A77D4F-1788-4635-AC13-C3C34B273339}" srcOrd="1" destOrd="0" presId="urn:microsoft.com/office/officeart/2005/8/layout/hList7"/>
    <dgm:cxn modelId="{6962ED3F-EC31-46C6-B116-1BB1E70CB30E}" type="presParOf" srcId="{F9BB022C-37A5-4BAE-AC01-C4B0C79DA5AF}" destId="{AEA0FB27-750F-491A-8A08-390210A88081}" srcOrd="2" destOrd="0" presId="urn:microsoft.com/office/officeart/2005/8/layout/hList7"/>
    <dgm:cxn modelId="{BD6B9371-2590-4E37-8FCB-3BD2A4378E2E}" type="presParOf" srcId="{F9BB022C-37A5-4BAE-AC01-C4B0C79DA5AF}" destId="{D36942FF-DFBB-4F2B-973D-AE4C648C724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5A67DC-B566-4537-9CB2-A0B900D0614C}"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C00C68A9-8001-451B-9E98-7D2C7E48995D}">
      <dgm:prSet/>
      <dgm:spPr>
        <a:solidFill>
          <a:srgbClr val="00205B"/>
        </a:solidFill>
      </dgm:spPr>
      <dgm:t>
        <a:bodyPr/>
        <a:lstStyle/>
        <a:p>
          <a:pPr algn="l"/>
          <a:r>
            <a:rPr lang="en-US" b="1" dirty="0">
              <a:latin typeface="Acumin Pro" panose="020B0604020202020204" charset="0"/>
            </a:rPr>
            <a:t>You do not have to be fast</a:t>
          </a:r>
        </a:p>
      </dgm:t>
    </dgm:pt>
    <dgm:pt modelId="{9E208DD3-BF44-4127-96B3-07B3E5B75870}" type="parTrans" cxnId="{9AED08E4-C534-4D58-A736-C1EC1007168C}">
      <dgm:prSet/>
      <dgm:spPr/>
      <dgm:t>
        <a:bodyPr/>
        <a:lstStyle/>
        <a:p>
          <a:endParaRPr lang="en-US"/>
        </a:p>
      </dgm:t>
    </dgm:pt>
    <dgm:pt modelId="{6AABD4ED-008A-4573-8706-D6C175822BC8}" type="sibTrans" cxnId="{9AED08E4-C534-4D58-A736-C1EC1007168C}">
      <dgm:prSet/>
      <dgm:spPr>
        <a:solidFill>
          <a:schemeClr val="bg1">
            <a:lumMod val="75000"/>
          </a:schemeClr>
        </a:solidFill>
      </dgm:spPr>
      <dgm:t>
        <a:bodyPr/>
        <a:lstStyle/>
        <a:p>
          <a:endParaRPr lang="en-US"/>
        </a:p>
      </dgm:t>
    </dgm:pt>
    <dgm:pt modelId="{F4B27E23-D1F4-407D-BA04-1197FCBD9A1A}">
      <dgm:prSet/>
      <dgm:spPr>
        <a:solidFill>
          <a:srgbClr val="00205B"/>
        </a:solidFill>
      </dgm:spPr>
      <dgm:t>
        <a:bodyPr/>
        <a:lstStyle/>
        <a:p>
          <a:pPr algn="l"/>
          <a:r>
            <a:rPr lang="en-US" b="1" dirty="0">
              <a:latin typeface="Acumin Pro" panose="020B0604020202020204" charset="0"/>
            </a:rPr>
            <a:t>You need to anticipate your next movement</a:t>
          </a:r>
        </a:p>
      </dgm:t>
    </dgm:pt>
    <dgm:pt modelId="{34A0829F-94F6-4955-AB15-7A2BC36DC47B}" type="parTrans" cxnId="{254CFFC7-6782-4C47-AB0F-2AF9F58A914B}">
      <dgm:prSet/>
      <dgm:spPr/>
      <dgm:t>
        <a:bodyPr/>
        <a:lstStyle/>
        <a:p>
          <a:endParaRPr lang="en-US"/>
        </a:p>
      </dgm:t>
    </dgm:pt>
    <dgm:pt modelId="{A7056AE5-F449-48B7-8092-4B8E1C723FFC}" type="sibTrans" cxnId="{254CFFC7-6782-4C47-AB0F-2AF9F58A914B}">
      <dgm:prSet/>
      <dgm:spPr>
        <a:solidFill>
          <a:schemeClr val="bg1">
            <a:lumMod val="75000"/>
          </a:schemeClr>
        </a:solidFill>
      </dgm:spPr>
      <dgm:t>
        <a:bodyPr/>
        <a:lstStyle/>
        <a:p>
          <a:endParaRPr lang="en-US"/>
        </a:p>
      </dgm:t>
    </dgm:pt>
    <dgm:pt modelId="{A593AE3A-E701-4A84-AD6B-61043561092D}">
      <dgm:prSet/>
      <dgm:spPr>
        <a:solidFill>
          <a:srgbClr val="00205B"/>
        </a:solidFill>
      </dgm:spPr>
      <dgm:t>
        <a:bodyPr/>
        <a:lstStyle/>
        <a:p>
          <a:pPr algn="l"/>
          <a:r>
            <a:rPr lang="en-US" b="1">
              <a:latin typeface="Acumin Pro" panose="020B0604020202020204" charset="0"/>
            </a:rPr>
            <a:t>You need to jog, run and sprint</a:t>
          </a:r>
        </a:p>
      </dgm:t>
    </dgm:pt>
    <dgm:pt modelId="{8437136B-8CA5-45F0-BB4A-CB6733D31727}" type="parTrans" cxnId="{9BABEBEA-671F-40C2-BEAE-DBC6F9CC8218}">
      <dgm:prSet/>
      <dgm:spPr/>
      <dgm:t>
        <a:bodyPr/>
        <a:lstStyle/>
        <a:p>
          <a:endParaRPr lang="en-US"/>
        </a:p>
      </dgm:t>
    </dgm:pt>
    <dgm:pt modelId="{3042CCD6-8736-4B36-8113-F7D6EF566F1C}" type="sibTrans" cxnId="{9BABEBEA-671F-40C2-BEAE-DBC6F9CC8218}">
      <dgm:prSet/>
      <dgm:spPr>
        <a:solidFill>
          <a:schemeClr val="bg1">
            <a:lumMod val="75000"/>
          </a:schemeClr>
        </a:solidFill>
      </dgm:spPr>
      <dgm:t>
        <a:bodyPr/>
        <a:lstStyle/>
        <a:p>
          <a:endParaRPr lang="en-US"/>
        </a:p>
      </dgm:t>
    </dgm:pt>
    <dgm:pt modelId="{44D9FF84-7CF2-488C-80F3-A66193812FF9}">
      <dgm:prSet/>
      <dgm:spPr>
        <a:solidFill>
          <a:srgbClr val="00205B"/>
        </a:solidFill>
      </dgm:spPr>
      <dgm:t>
        <a:bodyPr/>
        <a:lstStyle/>
        <a:p>
          <a:pPr algn="l"/>
          <a:r>
            <a:rPr lang="en-US" b="1">
              <a:latin typeface="Acumin Pro" panose="020B0604020202020204" charset="0"/>
            </a:rPr>
            <a:t>Work to be in position even if you are tired</a:t>
          </a:r>
        </a:p>
      </dgm:t>
    </dgm:pt>
    <dgm:pt modelId="{50657FDB-7185-4394-86BE-0880C893EC72}" type="parTrans" cxnId="{A5BA34DB-E4C4-4EF2-940D-FE00039162B5}">
      <dgm:prSet/>
      <dgm:spPr/>
      <dgm:t>
        <a:bodyPr/>
        <a:lstStyle/>
        <a:p>
          <a:endParaRPr lang="en-US"/>
        </a:p>
      </dgm:t>
    </dgm:pt>
    <dgm:pt modelId="{44C06A6C-A9FB-4D20-B395-CAC8856112A9}" type="sibTrans" cxnId="{A5BA34DB-E4C4-4EF2-940D-FE00039162B5}">
      <dgm:prSet/>
      <dgm:spPr>
        <a:solidFill>
          <a:schemeClr val="bg1">
            <a:lumMod val="75000"/>
          </a:schemeClr>
        </a:solidFill>
      </dgm:spPr>
      <dgm:t>
        <a:bodyPr/>
        <a:lstStyle/>
        <a:p>
          <a:endParaRPr lang="en-US"/>
        </a:p>
      </dgm:t>
    </dgm:pt>
    <dgm:pt modelId="{2CFCB3A4-CCC2-4691-8032-71B60DC899B7}">
      <dgm:prSet/>
      <dgm:spPr>
        <a:solidFill>
          <a:srgbClr val="00205B"/>
        </a:solidFill>
      </dgm:spPr>
      <dgm:t>
        <a:bodyPr/>
        <a:lstStyle/>
        <a:p>
          <a:pPr algn="l"/>
          <a:r>
            <a:rPr lang="en-US" b="1" dirty="0">
              <a:latin typeface="Acumin Pro" panose="020B0604020202020204" charset="0"/>
            </a:rPr>
            <a:t>A whistle should not stop your feet</a:t>
          </a:r>
        </a:p>
      </dgm:t>
    </dgm:pt>
    <dgm:pt modelId="{57708CAE-C906-4293-9A24-DE063A887A6B}" type="parTrans" cxnId="{93E6EE30-D810-45B9-B4DA-03AF63C3E04B}">
      <dgm:prSet/>
      <dgm:spPr/>
      <dgm:t>
        <a:bodyPr/>
        <a:lstStyle/>
        <a:p>
          <a:endParaRPr lang="en-US"/>
        </a:p>
      </dgm:t>
    </dgm:pt>
    <dgm:pt modelId="{4C059EB2-DF77-4690-A336-87444E644DD1}" type="sibTrans" cxnId="{93E6EE30-D810-45B9-B4DA-03AF63C3E04B}">
      <dgm:prSet/>
      <dgm:spPr/>
      <dgm:t>
        <a:bodyPr/>
        <a:lstStyle/>
        <a:p>
          <a:endParaRPr lang="en-US"/>
        </a:p>
      </dgm:t>
    </dgm:pt>
    <dgm:pt modelId="{D9DEC512-686E-4105-BF35-DBAFFC2F11C8}" type="pres">
      <dgm:prSet presAssocID="{8E5A67DC-B566-4537-9CB2-A0B900D0614C}" presName="outerComposite" presStyleCnt="0">
        <dgm:presLayoutVars>
          <dgm:chMax val="5"/>
          <dgm:dir/>
          <dgm:resizeHandles val="exact"/>
        </dgm:presLayoutVars>
      </dgm:prSet>
      <dgm:spPr/>
    </dgm:pt>
    <dgm:pt modelId="{852B1D94-AC83-4F2B-9C97-472EA44C78BB}" type="pres">
      <dgm:prSet presAssocID="{8E5A67DC-B566-4537-9CB2-A0B900D0614C}" presName="dummyMaxCanvas" presStyleCnt="0">
        <dgm:presLayoutVars/>
      </dgm:prSet>
      <dgm:spPr/>
    </dgm:pt>
    <dgm:pt modelId="{12383454-4E84-4170-B448-5F8BF4127634}" type="pres">
      <dgm:prSet presAssocID="{8E5A67DC-B566-4537-9CB2-A0B900D0614C}" presName="FiveNodes_1" presStyleLbl="node1" presStyleIdx="0" presStyleCnt="5">
        <dgm:presLayoutVars>
          <dgm:bulletEnabled val="1"/>
        </dgm:presLayoutVars>
      </dgm:prSet>
      <dgm:spPr/>
    </dgm:pt>
    <dgm:pt modelId="{D262CEF0-405B-41CE-86F8-71E284F505FB}" type="pres">
      <dgm:prSet presAssocID="{8E5A67DC-B566-4537-9CB2-A0B900D0614C}" presName="FiveNodes_2" presStyleLbl="node1" presStyleIdx="1" presStyleCnt="5">
        <dgm:presLayoutVars>
          <dgm:bulletEnabled val="1"/>
        </dgm:presLayoutVars>
      </dgm:prSet>
      <dgm:spPr/>
    </dgm:pt>
    <dgm:pt modelId="{458AD831-509D-4690-A152-43DB9707E6D8}" type="pres">
      <dgm:prSet presAssocID="{8E5A67DC-B566-4537-9CB2-A0B900D0614C}" presName="FiveNodes_3" presStyleLbl="node1" presStyleIdx="2" presStyleCnt="5">
        <dgm:presLayoutVars>
          <dgm:bulletEnabled val="1"/>
        </dgm:presLayoutVars>
      </dgm:prSet>
      <dgm:spPr/>
    </dgm:pt>
    <dgm:pt modelId="{E159B5DF-2841-4829-B33B-3D6A3D0070DD}" type="pres">
      <dgm:prSet presAssocID="{8E5A67DC-B566-4537-9CB2-A0B900D0614C}" presName="FiveNodes_4" presStyleLbl="node1" presStyleIdx="3" presStyleCnt="5">
        <dgm:presLayoutVars>
          <dgm:bulletEnabled val="1"/>
        </dgm:presLayoutVars>
      </dgm:prSet>
      <dgm:spPr/>
    </dgm:pt>
    <dgm:pt modelId="{92F0D570-5758-493D-B4EF-DDBA06EB689F}" type="pres">
      <dgm:prSet presAssocID="{8E5A67DC-B566-4537-9CB2-A0B900D0614C}" presName="FiveNodes_5" presStyleLbl="node1" presStyleIdx="4" presStyleCnt="5">
        <dgm:presLayoutVars>
          <dgm:bulletEnabled val="1"/>
        </dgm:presLayoutVars>
      </dgm:prSet>
      <dgm:spPr/>
    </dgm:pt>
    <dgm:pt modelId="{F110DFAE-B919-452D-BFE3-3768DC4E3C95}" type="pres">
      <dgm:prSet presAssocID="{8E5A67DC-B566-4537-9CB2-A0B900D0614C}" presName="FiveConn_1-2" presStyleLbl="fgAccFollowNode1" presStyleIdx="0" presStyleCnt="4">
        <dgm:presLayoutVars>
          <dgm:bulletEnabled val="1"/>
        </dgm:presLayoutVars>
      </dgm:prSet>
      <dgm:spPr/>
    </dgm:pt>
    <dgm:pt modelId="{2769808A-0888-453C-BB2B-05303F8C475C}" type="pres">
      <dgm:prSet presAssocID="{8E5A67DC-B566-4537-9CB2-A0B900D0614C}" presName="FiveConn_2-3" presStyleLbl="fgAccFollowNode1" presStyleIdx="1" presStyleCnt="4">
        <dgm:presLayoutVars>
          <dgm:bulletEnabled val="1"/>
        </dgm:presLayoutVars>
      </dgm:prSet>
      <dgm:spPr/>
    </dgm:pt>
    <dgm:pt modelId="{36CCE51D-2F93-4A3E-9541-D155CA33FB77}" type="pres">
      <dgm:prSet presAssocID="{8E5A67DC-B566-4537-9CB2-A0B900D0614C}" presName="FiveConn_3-4" presStyleLbl="fgAccFollowNode1" presStyleIdx="2" presStyleCnt="4">
        <dgm:presLayoutVars>
          <dgm:bulletEnabled val="1"/>
        </dgm:presLayoutVars>
      </dgm:prSet>
      <dgm:spPr/>
    </dgm:pt>
    <dgm:pt modelId="{DF08EBB0-DFE8-4963-8E00-96EDB514A191}" type="pres">
      <dgm:prSet presAssocID="{8E5A67DC-B566-4537-9CB2-A0B900D0614C}" presName="FiveConn_4-5" presStyleLbl="fgAccFollowNode1" presStyleIdx="3" presStyleCnt="4">
        <dgm:presLayoutVars>
          <dgm:bulletEnabled val="1"/>
        </dgm:presLayoutVars>
      </dgm:prSet>
      <dgm:spPr/>
    </dgm:pt>
    <dgm:pt modelId="{4EE3D5C8-6573-44A3-851B-E4F0A6C66CC7}" type="pres">
      <dgm:prSet presAssocID="{8E5A67DC-B566-4537-9CB2-A0B900D0614C}" presName="FiveNodes_1_text" presStyleLbl="node1" presStyleIdx="4" presStyleCnt="5">
        <dgm:presLayoutVars>
          <dgm:bulletEnabled val="1"/>
        </dgm:presLayoutVars>
      </dgm:prSet>
      <dgm:spPr/>
    </dgm:pt>
    <dgm:pt modelId="{B0E390E8-9935-4447-8F6D-C5AB88D1AB49}" type="pres">
      <dgm:prSet presAssocID="{8E5A67DC-B566-4537-9CB2-A0B900D0614C}" presName="FiveNodes_2_text" presStyleLbl="node1" presStyleIdx="4" presStyleCnt="5">
        <dgm:presLayoutVars>
          <dgm:bulletEnabled val="1"/>
        </dgm:presLayoutVars>
      </dgm:prSet>
      <dgm:spPr/>
    </dgm:pt>
    <dgm:pt modelId="{B6BEA44D-3924-437F-B909-681307DE5257}" type="pres">
      <dgm:prSet presAssocID="{8E5A67DC-B566-4537-9CB2-A0B900D0614C}" presName="FiveNodes_3_text" presStyleLbl="node1" presStyleIdx="4" presStyleCnt="5">
        <dgm:presLayoutVars>
          <dgm:bulletEnabled val="1"/>
        </dgm:presLayoutVars>
      </dgm:prSet>
      <dgm:spPr/>
    </dgm:pt>
    <dgm:pt modelId="{293AEE6A-3132-4689-8F96-ECA3B7B5D5BF}" type="pres">
      <dgm:prSet presAssocID="{8E5A67DC-B566-4537-9CB2-A0B900D0614C}" presName="FiveNodes_4_text" presStyleLbl="node1" presStyleIdx="4" presStyleCnt="5">
        <dgm:presLayoutVars>
          <dgm:bulletEnabled val="1"/>
        </dgm:presLayoutVars>
      </dgm:prSet>
      <dgm:spPr/>
    </dgm:pt>
    <dgm:pt modelId="{69A788E5-A9AA-4560-A381-C8230AEC2A75}" type="pres">
      <dgm:prSet presAssocID="{8E5A67DC-B566-4537-9CB2-A0B900D0614C}" presName="FiveNodes_5_text" presStyleLbl="node1" presStyleIdx="4" presStyleCnt="5">
        <dgm:presLayoutVars>
          <dgm:bulletEnabled val="1"/>
        </dgm:presLayoutVars>
      </dgm:prSet>
      <dgm:spPr/>
    </dgm:pt>
  </dgm:ptLst>
  <dgm:cxnLst>
    <dgm:cxn modelId="{3E9D1A1C-CAE6-457B-9C28-45F75F84F7D5}" type="presOf" srcId="{A593AE3A-E701-4A84-AD6B-61043561092D}" destId="{B6BEA44D-3924-437F-B909-681307DE5257}" srcOrd="1" destOrd="0" presId="urn:microsoft.com/office/officeart/2005/8/layout/vProcess5"/>
    <dgm:cxn modelId="{A8A4531F-5DEE-498F-BB1F-32D841036992}" type="presOf" srcId="{3042CCD6-8736-4B36-8113-F7D6EF566F1C}" destId="{36CCE51D-2F93-4A3E-9541-D155CA33FB77}" srcOrd="0" destOrd="0" presId="urn:microsoft.com/office/officeart/2005/8/layout/vProcess5"/>
    <dgm:cxn modelId="{6D102F30-A058-4E53-8E22-2E35D417E450}" type="presOf" srcId="{C00C68A9-8001-451B-9E98-7D2C7E48995D}" destId="{4EE3D5C8-6573-44A3-851B-E4F0A6C66CC7}" srcOrd="1" destOrd="0" presId="urn:microsoft.com/office/officeart/2005/8/layout/vProcess5"/>
    <dgm:cxn modelId="{93E6EE30-D810-45B9-B4DA-03AF63C3E04B}" srcId="{8E5A67DC-B566-4537-9CB2-A0B900D0614C}" destId="{2CFCB3A4-CCC2-4691-8032-71B60DC899B7}" srcOrd="4" destOrd="0" parTransId="{57708CAE-C906-4293-9A24-DE063A887A6B}" sibTransId="{4C059EB2-DF77-4690-A336-87444E644DD1}"/>
    <dgm:cxn modelId="{472D6040-E2DC-4FCD-B84B-4635507471A3}" type="presOf" srcId="{F4B27E23-D1F4-407D-BA04-1197FCBD9A1A}" destId="{B0E390E8-9935-4447-8F6D-C5AB88D1AB49}" srcOrd="1" destOrd="0" presId="urn:microsoft.com/office/officeart/2005/8/layout/vProcess5"/>
    <dgm:cxn modelId="{6B8E3360-BD71-4808-9F65-F4A80D125804}" type="presOf" srcId="{2CFCB3A4-CCC2-4691-8032-71B60DC899B7}" destId="{69A788E5-A9AA-4560-A381-C8230AEC2A75}" srcOrd="1" destOrd="0" presId="urn:microsoft.com/office/officeart/2005/8/layout/vProcess5"/>
    <dgm:cxn modelId="{61EAC247-890D-4110-9298-783B7E39543C}" type="presOf" srcId="{8E5A67DC-B566-4537-9CB2-A0B900D0614C}" destId="{D9DEC512-686E-4105-BF35-DBAFFC2F11C8}" srcOrd="0" destOrd="0" presId="urn:microsoft.com/office/officeart/2005/8/layout/vProcess5"/>
    <dgm:cxn modelId="{38562B68-9C7D-4270-AB83-EF09C035C57E}" type="presOf" srcId="{F4B27E23-D1F4-407D-BA04-1197FCBD9A1A}" destId="{D262CEF0-405B-41CE-86F8-71E284F505FB}" srcOrd="0" destOrd="0" presId="urn:microsoft.com/office/officeart/2005/8/layout/vProcess5"/>
    <dgm:cxn modelId="{0C8D854A-15DE-4824-8306-B613146A04FD}" type="presOf" srcId="{6AABD4ED-008A-4573-8706-D6C175822BC8}" destId="{F110DFAE-B919-452D-BFE3-3768DC4E3C95}" srcOrd="0" destOrd="0" presId="urn:microsoft.com/office/officeart/2005/8/layout/vProcess5"/>
    <dgm:cxn modelId="{C4148A57-A6EA-487E-B15D-B93E5B14D1D0}" type="presOf" srcId="{44D9FF84-7CF2-488C-80F3-A66193812FF9}" destId="{293AEE6A-3132-4689-8F96-ECA3B7B5D5BF}" srcOrd="1" destOrd="0" presId="urn:microsoft.com/office/officeart/2005/8/layout/vProcess5"/>
    <dgm:cxn modelId="{9AC63F8C-1D0B-4303-92B1-7791F4C11004}" type="presOf" srcId="{A7056AE5-F449-48B7-8092-4B8E1C723FFC}" destId="{2769808A-0888-453C-BB2B-05303F8C475C}" srcOrd="0" destOrd="0" presId="urn:microsoft.com/office/officeart/2005/8/layout/vProcess5"/>
    <dgm:cxn modelId="{EF6C5293-0870-4074-A25F-578F3465F935}" type="presOf" srcId="{A593AE3A-E701-4A84-AD6B-61043561092D}" destId="{458AD831-509D-4690-A152-43DB9707E6D8}" srcOrd="0" destOrd="0" presId="urn:microsoft.com/office/officeart/2005/8/layout/vProcess5"/>
    <dgm:cxn modelId="{D0CA70AF-9587-47E4-881E-80AB9D65DD2C}" type="presOf" srcId="{44C06A6C-A9FB-4D20-B395-CAC8856112A9}" destId="{DF08EBB0-DFE8-4963-8E00-96EDB514A191}" srcOrd="0" destOrd="0" presId="urn:microsoft.com/office/officeart/2005/8/layout/vProcess5"/>
    <dgm:cxn modelId="{766E8DC1-2C43-4B2A-8D78-A2AC12526626}" type="presOf" srcId="{2CFCB3A4-CCC2-4691-8032-71B60DC899B7}" destId="{92F0D570-5758-493D-B4EF-DDBA06EB689F}" srcOrd="0" destOrd="0" presId="urn:microsoft.com/office/officeart/2005/8/layout/vProcess5"/>
    <dgm:cxn modelId="{254CFFC7-6782-4C47-AB0F-2AF9F58A914B}" srcId="{8E5A67DC-B566-4537-9CB2-A0B900D0614C}" destId="{F4B27E23-D1F4-407D-BA04-1197FCBD9A1A}" srcOrd="1" destOrd="0" parTransId="{34A0829F-94F6-4955-AB15-7A2BC36DC47B}" sibTransId="{A7056AE5-F449-48B7-8092-4B8E1C723FFC}"/>
    <dgm:cxn modelId="{1C0E51D9-016F-4042-B828-90912F0FAA84}" type="presOf" srcId="{44D9FF84-7CF2-488C-80F3-A66193812FF9}" destId="{E159B5DF-2841-4829-B33B-3D6A3D0070DD}" srcOrd="0" destOrd="0" presId="urn:microsoft.com/office/officeart/2005/8/layout/vProcess5"/>
    <dgm:cxn modelId="{A5BA34DB-E4C4-4EF2-940D-FE00039162B5}" srcId="{8E5A67DC-B566-4537-9CB2-A0B900D0614C}" destId="{44D9FF84-7CF2-488C-80F3-A66193812FF9}" srcOrd="3" destOrd="0" parTransId="{50657FDB-7185-4394-86BE-0880C893EC72}" sibTransId="{44C06A6C-A9FB-4D20-B395-CAC8856112A9}"/>
    <dgm:cxn modelId="{9AED08E4-C534-4D58-A736-C1EC1007168C}" srcId="{8E5A67DC-B566-4537-9CB2-A0B900D0614C}" destId="{C00C68A9-8001-451B-9E98-7D2C7E48995D}" srcOrd="0" destOrd="0" parTransId="{9E208DD3-BF44-4127-96B3-07B3E5B75870}" sibTransId="{6AABD4ED-008A-4573-8706-D6C175822BC8}"/>
    <dgm:cxn modelId="{B3217DE4-1212-446D-A9F0-D6112A65E346}" type="presOf" srcId="{C00C68A9-8001-451B-9E98-7D2C7E48995D}" destId="{12383454-4E84-4170-B448-5F8BF4127634}" srcOrd="0" destOrd="0" presId="urn:microsoft.com/office/officeart/2005/8/layout/vProcess5"/>
    <dgm:cxn modelId="{9BABEBEA-671F-40C2-BEAE-DBC6F9CC8218}" srcId="{8E5A67DC-B566-4537-9CB2-A0B900D0614C}" destId="{A593AE3A-E701-4A84-AD6B-61043561092D}" srcOrd="2" destOrd="0" parTransId="{8437136B-8CA5-45F0-BB4A-CB6733D31727}" sibTransId="{3042CCD6-8736-4B36-8113-F7D6EF566F1C}"/>
    <dgm:cxn modelId="{B619F63B-77D1-44E3-9499-6A06B8E32D2D}" type="presParOf" srcId="{D9DEC512-686E-4105-BF35-DBAFFC2F11C8}" destId="{852B1D94-AC83-4F2B-9C97-472EA44C78BB}" srcOrd="0" destOrd="0" presId="urn:microsoft.com/office/officeart/2005/8/layout/vProcess5"/>
    <dgm:cxn modelId="{33BCC15A-C274-4CC5-AA05-C7934EBE6A5B}" type="presParOf" srcId="{D9DEC512-686E-4105-BF35-DBAFFC2F11C8}" destId="{12383454-4E84-4170-B448-5F8BF4127634}" srcOrd="1" destOrd="0" presId="urn:microsoft.com/office/officeart/2005/8/layout/vProcess5"/>
    <dgm:cxn modelId="{F97E872E-7DEC-47E5-B635-700F07E8E8EC}" type="presParOf" srcId="{D9DEC512-686E-4105-BF35-DBAFFC2F11C8}" destId="{D262CEF0-405B-41CE-86F8-71E284F505FB}" srcOrd="2" destOrd="0" presId="urn:microsoft.com/office/officeart/2005/8/layout/vProcess5"/>
    <dgm:cxn modelId="{909BE5E7-BE52-4712-A57C-AFD39D63E577}" type="presParOf" srcId="{D9DEC512-686E-4105-BF35-DBAFFC2F11C8}" destId="{458AD831-509D-4690-A152-43DB9707E6D8}" srcOrd="3" destOrd="0" presId="urn:microsoft.com/office/officeart/2005/8/layout/vProcess5"/>
    <dgm:cxn modelId="{E0D22332-2198-425F-83F8-C35A22BE44CB}" type="presParOf" srcId="{D9DEC512-686E-4105-BF35-DBAFFC2F11C8}" destId="{E159B5DF-2841-4829-B33B-3D6A3D0070DD}" srcOrd="4" destOrd="0" presId="urn:microsoft.com/office/officeart/2005/8/layout/vProcess5"/>
    <dgm:cxn modelId="{EBC48F00-8720-46BC-AC25-936014EBD64C}" type="presParOf" srcId="{D9DEC512-686E-4105-BF35-DBAFFC2F11C8}" destId="{92F0D570-5758-493D-B4EF-DDBA06EB689F}" srcOrd="5" destOrd="0" presId="urn:microsoft.com/office/officeart/2005/8/layout/vProcess5"/>
    <dgm:cxn modelId="{49B665C6-39BC-4EA1-8E26-7AECB0CD3971}" type="presParOf" srcId="{D9DEC512-686E-4105-BF35-DBAFFC2F11C8}" destId="{F110DFAE-B919-452D-BFE3-3768DC4E3C95}" srcOrd="6" destOrd="0" presId="urn:microsoft.com/office/officeart/2005/8/layout/vProcess5"/>
    <dgm:cxn modelId="{F524576F-0A8F-4C4E-B34C-EF51DA92B4EF}" type="presParOf" srcId="{D9DEC512-686E-4105-BF35-DBAFFC2F11C8}" destId="{2769808A-0888-453C-BB2B-05303F8C475C}" srcOrd="7" destOrd="0" presId="urn:microsoft.com/office/officeart/2005/8/layout/vProcess5"/>
    <dgm:cxn modelId="{8ED310C8-1239-414D-812A-6C7887B5917B}" type="presParOf" srcId="{D9DEC512-686E-4105-BF35-DBAFFC2F11C8}" destId="{36CCE51D-2F93-4A3E-9541-D155CA33FB77}" srcOrd="8" destOrd="0" presId="urn:microsoft.com/office/officeart/2005/8/layout/vProcess5"/>
    <dgm:cxn modelId="{33D2FA51-7091-4F19-B805-87D3FB5C862B}" type="presParOf" srcId="{D9DEC512-686E-4105-BF35-DBAFFC2F11C8}" destId="{DF08EBB0-DFE8-4963-8E00-96EDB514A191}" srcOrd="9" destOrd="0" presId="urn:microsoft.com/office/officeart/2005/8/layout/vProcess5"/>
    <dgm:cxn modelId="{2CFE0399-4D38-4390-95F1-FCDBA0936FB0}" type="presParOf" srcId="{D9DEC512-686E-4105-BF35-DBAFFC2F11C8}" destId="{4EE3D5C8-6573-44A3-851B-E4F0A6C66CC7}" srcOrd="10" destOrd="0" presId="urn:microsoft.com/office/officeart/2005/8/layout/vProcess5"/>
    <dgm:cxn modelId="{50AD10DD-80A7-42EA-995B-52D3D97C9CF7}" type="presParOf" srcId="{D9DEC512-686E-4105-BF35-DBAFFC2F11C8}" destId="{B0E390E8-9935-4447-8F6D-C5AB88D1AB49}" srcOrd="11" destOrd="0" presId="urn:microsoft.com/office/officeart/2005/8/layout/vProcess5"/>
    <dgm:cxn modelId="{E92E3012-F041-476C-84DE-A271CDF143FD}" type="presParOf" srcId="{D9DEC512-686E-4105-BF35-DBAFFC2F11C8}" destId="{B6BEA44D-3924-437F-B909-681307DE5257}" srcOrd="12" destOrd="0" presId="urn:microsoft.com/office/officeart/2005/8/layout/vProcess5"/>
    <dgm:cxn modelId="{9A69DC43-A8A6-427F-839B-0D939D13909A}" type="presParOf" srcId="{D9DEC512-686E-4105-BF35-DBAFFC2F11C8}" destId="{293AEE6A-3132-4689-8F96-ECA3B7B5D5BF}" srcOrd="13" destOrd="0" presId="urn:microsoft.com/office/officeart/2005/8/layout/vProcess5"/>
    <dgm:cxn modelId="{2EA6E6A9-197A-4FF4-A169-EF1A826F1B9D}" type="presParOf" srcId="{D9DEC512-686E-4105-BF35-DBAFFC2F11C8}" destId="{69A788E5-A9AA-4560-A381-C8230AEC2A7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192D5E-E3B8-4513-8CAD-1B37701952AD}" type="doc">
      <dgm:prSet loTypeId="urn:microsoft.com/office/officeart/2005/8/layout/cycle4" loCatId="matrix" qsTypeId="urn:microsoft.com/office/officeart/2005/8/quickstyle/simple1" qsCatId="simple" csTypeId="urn:microsoft.com/office/officeart/2005/8/colors/accent0_3" csCatId="mainScheme" phldr="1"/>
      <dgm:spPr/>
      <dgm:t>
        <a:bodyPr/>
        <a:lstStyle/>
        <a:p>
          <a:endParaRPr lang="en-US"/>
        </a:p>
      </dgm:t>
    </dgm:pt>
    <dgm:pt modelId="{6FAE243E-2615-4431-A44B-3D4477DE3ED7}">
      <dgm:prSet/>
      <dgm:spPr>
        <a:solidFill>
          <a:srgbClr val="00205B"/>
        </a:solidFill>
      </dgm:spPr>
      <dgm:t>
        <a:bodyPr/>
        <a:lstStyle/>
        <a:p>
          <a:r>
            <a:rPr lang="en-US" dirty="0">
              <a:latin typeface="Acumin Pro" panose="020B0604020202020204" charset="0"/>
            </a:rPr>
            <a:t>Be on time Including the pregame</a:t>
          </a:r>
        </a:p>
      </dgm:t>
    </dgm:pt>
    <dgm:pt modelId="{86A9ACBE-D419-4131-91D4-56C82D56A523}" type="parTrans" cxnId="{CB2156EA-597E-49C3-B132-C2238042CD5E}">
      <dgm:prSet/>
      <dgm:spPr/>
      <dgm:t>
        <a:bodyPr/>
        <a:lstStyle/>
        <a:p>
          <a:endParaRPr lang="en-US"/>
        </a:p>
      </dgm:t>
    </dgm:pt>
    <dgm:pt modelId="{E0D4847C-9FF4-4B44-B003-16C1E78D2BA0}" type="sibTrans" cxnId="{CB2156EA-597E-49C3-B132-C2238042CD5E}">
      <dgm:prSet/>
      <dgm:spPr/>
      <dgm:t>
        <a:bodyPr/>
        <a:lstStyle/>
        <a:p>
          <a:endParaRPr lang="en-US"/>
        </a:p>
      </dgm:t>
    </dgm:pt>
    <dgm:pt modelId="{C86A501E-9C52-4DE2-B14B-CD27D098856E}">
      <dgm:prSet/>
      <dgm:spPr>
        <a:solidFill>
          <a:srgbClr val="00205B"/>
        </a:solidFill>
      </dgm:spPr>
      <dgm:t>
        <a:bodyPr/>
        <a:lstStyle/>
        <a:p>
          <a:r>
            <a:rPr lang="en-US" dirty="0">
              <a:latin typeface="Acumin Pro" panose="020B0604020202020204" charset="0"/>
            </a:rPr>
            <a:t>Understand your importance</a:t>
          </a:r>
        </a:p>
      </dgm:t>
    </dgm:pt>
    <dgm:pt modelId="{BEC8A267-D623-4D21-ADB3-F8BD9E936942}" type="parTrans" cxnId="{362BB82B-BFAC-4D6D-BBEB-F07AADA48F4D}">
      <dgm:prSet/>
      <dgm:spPr/>
      <dgm:t>
        <a:bodyPr/>
        <a:lstStyle/>
        <a:p>
          <a:endParaRPr lang="en-US"/>
        </a:p>
      </dgm:t>
    </dgm:pt>
    <dgm:pt modelId="{847414FE-21CF-4C90-A944-4576C8CA1F2F}" type="sibTrans" cxnId="{362BB82B-BFAC-4D6D-BBEB-F07AADA48F4D}">
      <dgm:prSet/>
      <dgm:spPr/>
      <dgm:t>
        <a:bodyPr/>
        <a:lstStyle/>
        <a:p>
          <a:endParaRPr lang="en-US"/>
        </a:p>
      </dgm:t>
    </dgm:pt>
    <dgm:pt modelId="{C69A2D3A-D42C-4799-8A50-2311B244A5B9}">
      <dgm:prSet/>
      <dgm:spPr>
        <a:solidFill>
          <a:srgbClr val="00205B"/>
        </a:solidFill>
      </dgm:spPr>
      <dgm:t>
        <a:bodyPr/>
        <a:lstStyle/>
        <a:p>
          <a:r>
            <a:rPr lang="en-US">
              <a:latin typeface="Acumin Pro" panose="020B0604020202020204" charset="0"/>
            </a:rPr>
            <a:t>Take your role seriously</a:t>
          </a:r>
        </a:p>
      </dgm:t>
    </dgm:pt>
    <dgm:pt modelId="{F2F7F7E2-4307-4877-9DF4-E9BFFE297135}" type="parTrans" cxnId="{32CE0793-FFDE-4017-B95F-BDA7FAC501B6}">
      <dgm:prSet/>
      <dgm:spPr/>
      <dgm:t>
        <a:bodyPr/>
        <a:lstStyle/>
        <a:p>
          <a:endParaRPr lang="en-US"/>
        </a:p>
      </dgm:t>
    </dgm:pt>
    <dgm:pt modelId="{46B5FEE5-633D-470B-9F89-39AFB5527D5A}" type="sibTrans" cxnId="{32CE0793-FFDE-4017-B95F-BDA7FAC501B6}">
      <dgm:prSet/>
      <dgm:spPr/>
      <dgm:t>
        <a:bodyPr/>
        <a:lstStyle/>
        <a:p>
          <a:endParaRPr lang="en-US"/>
        </a:p>
      </dgm:t>
    </dgm:pt>
    <dgm:pt modelId="{5FCF3315-ED51-4EAB-9D50-0B54766F8B0D}">
      <dgm:prSet/>
      <dgm:spPr>
        <a:solidFill>
          <a:srgbClr val="00205B"/>
        </a:solidFill>
      </dgm:spPr>
      <dgm:t>
        <a:bodyPr/>
        <a:lstStyle/>
        <a:p>
          <a:r>
            <a:rPr lang="en-US" dirty="0">
              <a:latin typeface="Acumin Pro" panose="020B0604020202020204" charset="0"/>
            </a:rPr>
            <a:t>Be focused</a:t>
          </a:r>
        </a:p>
      </dgm:t>
    </dgm:pt>
    <dgm:pt modelId="{0854C682-FF12-4F9B-8635-9AF67BB3241E}" type="parTrans" cxnId="{C3AB1186-69FB-4E49-B7D9-899424314956}">
      <dgm:prSet/>
      <dgm:spPr/>
      <dgm:t>
        <a:bodyPr/>
        <a:lstStyle/>
        <a:p>
          <a:endParaRPr lang="en-US"/>
        </a:p>
      </dgm:t>
    </dgm:pt>
    <dgm:pt modelId="{E4F4478F-CAC6-473F-A2C2-511B85871823}" type="sibTrans" cxnId="{C3AB1186-69FB-4E49-B7D9-899424314956}">
      <dgm:prSet/>
      <dgm:spPr/>
      <dgm:t>
        <a:bodyPr/>
        <a:lstStyle/>
        <a:p>
          <a:endParaRPr lang="en-US"/>
        </a:p>
      </dgm:t>
    </dgm:pt>
    <dgm:pt modelId="{711BF2B1-C4D1-42D8-84A1-E7EFDDB9A8F1}" type="pres">
      <dgm:prSet presAssocID="{C0192D5E-E3B8-4513-8CAD-1B37701952AD}" presName="cycleMatrixDiagram" presStyleCnt="0">
        <dgm:presLayoutVars>
          <dgm:chMax val="1"/>
          <dgm:dir/>
          <dgm:animLvl val="lvl"/>
          <dgm:resizeHandles val="exact"/>
        </dgm:presLayoutVars>
      </dgm:prSet>
      <dgm:spPr/>
    </dgm:pt>
    <dgm:pt modelId="{E2D7C2D5-6255-40E9-B61C-A35ADCF4EEFD}" type="pres">
      <dgm:prSet presAssocID="{C0192D5E-E3B8-4513-8CAD-1B37701952AD}" presName="children" presStyleCnt="0"/>
      <dgm:spPr/>
    </dgm:pt>
    <dgm:pt modelId="{8ADE7E4C-302E-4744-A9F2-71D837AA747E}" type="pres">
      <dgm:prSet presAssocID="{C0192D5E-E3B8-4513-8CAD-1B37701952AD}" presName="childPlaceholder" presStyleCnt="0"/>
      <dgm:spPr/>
    </dgm:pt>
    <dgm:pt modelId="{46A0824E-7267-4FA8-991E-E3DBA58B4D63}" type="pres">
      <dgm:prSet presAssocID="{C0192D5E-E3B8-4513-8CAD-1B37701952AD}" presName="circle" presStyleCnt="0"/>
      <dgm:spPr/>
    </dgm:pt>
    <dgm:pt modelId="{73267149-0113-4A8C-9C81-C44E6DF2B62E}" type="pres">
      <dgm:prSet presAssocID="{C0192D5E-E3B8-4513-8CAD-1B37701952AD}" presName="quadrant1" presStyleLbl="node1" presStyleIdx="0" presStyleCnt="4">
        <dgm:presLayoutVars>
          <dgm:chMax val="1"/>
          <dgm:bulletEnabled val="1"/>
        </dgm:presLayoutVars>
      </dgm:prSet>
      <dgm:spPr/>
    </dgm:pt>
    <dgm:pt modelId="{3D030FB0-EE35-4EA6-8D78-32E9B08E6E3F}" type="pres">
      <dgm:prSet presAssocID="{C0192D5E-E3B8-4513-8CAD-1B37701952AD}" presName="quadrant2" presStyleLbl="node1" presStyleIdx="1" presStyleCnt="4">
        <dgm:presLayoutVars>
          <dgm:chMax val="1"/>
          <dgm:bulletEnabled val="1"/>
        </dgm:presLayoutVars>
      </dgm:prSet>
      <dgm:spPr/>
    </dgm:pt>
    <dgm:pt modelId="{FF893EE0-DAB3-4EF7-BF35-037CFD235CF8}" type="pres">
      <dgm:prSet presAssocID="{C0192D5E-E3B8-4513-8CAD-1B37701952AD}" presName="quadrant3" presStyleLbl="node1" presStyleIdx="2" presStyleCnt="4">
        <dgm:presLayoutVars>
          <dgm:chMax val="1"/>
          <dgm:bulletEnabled val="1"/>
        </dgm:presLayoutVars>
      </dgm:prSet>
      <dgm:spPr/>
    </dgm:pt>
    <dgm:pt modelId="{5312AB12-98A6-4BDA-B38E-B22F4E4AC7A1}" type="pres">
      <dgm:prSet presAssocID="{C0192D5E-E3B8-4513-8CAD-1B37701952AD}" presName="quadrant4" presStyleLbl="node1" presStyleIdx="3" presStyleCnt="4">
        <dgm:presLayoutVars>
          <dgm:chMax val="1"/>
          <dgm:bulletEnabled val="1"/>
        </dgm:presLayoutVars>
      </dgm:prSet>
      <dgm:spPr/>
    </dgm:pt>
    <dgm:pt modelId="{054CE750-7015-46D0-80CD-B4311475AEB1}" type="pres">
      <dgm:prSet presAssocID="{C0192D5E-E3B8-4513-8CAD-1B37701952AD}" presName="quadrantPlaceholder" presStyleCnt="0"/>
      <dgm:spPr/>
    </dgm:pt>
    <dgm:pt modelId="{E9665F0B-4781-4AF4-B4D5-CAD989D852AA}" type="pres">
      <dgm:prSet presAssocID="{C0192D5E-E3B8-4513-8CAD-1B37701952AD}" presName="center1" presStyleLbl="fgShp" presStyleIdx="0" presStyleCnt="2"/>
      <dgm:spPr>
        <a:solidFill>
          <a:schemeClr val="bg1">
            <a:lumMod val="75000"/>
          </a:schemeClr>
        </a:solidFill>
      </dgm:spPr>
    </dgm:pt>
    <dgm:pt modelId="{DE8CAFA7-48D2-412A-801A-C1E961C68DBB}" type="pres">
      <dgm:prSet presAssocID="{C0192D5E-E3B8-4513-8CAD-1B37701952AD}" presName="center2" presStyleLbl="fgShp" presStyleIdx="1" presStyleCnt="2"/>
      <dgm:spPr>
        <a:solidFill>
          <a:schemeClr val="bg1">
            <a:lumMod val="75000"/>
          </a:schemeClr>
        </a:solidFill>
      </dgm:spPr>
    </dgm:pt>
  </dgm:ptLst>
  <dgm:cxnLst>
    <dgm:cxn modelId="{362BB82B-BFAC-4D6D-BBEB-F07AADA48F4D}" srcId="{C0192D5E-E3B8-4513-8CAD-1B37701952AD}" destId="{C86A501E-9C52-4DE2-B14B-CD27D098856E}" srcOrd="1" destOrd="0" parTransId="{BEC8A267-D623-4D21-ADB3-F8BD9E936942}" sibTransId="{847414FE-21CF-4C90-A944-4576C8CA1F2F}"/>
    <dgm:cxn modelId="{9553A568-4E9A-4BD8-8216-28A8BB5BFA08}" type="presOf" srcId="{5FCF3315-ED51-4EAB-9D50-0B54766F8B0D}" destId="{5312AB12-98A6-4BDA-B38E-B22F4E4AC7A1}" srcOrd="0" destOrd="0" presId="urn:microsoft.com/office/officeart/2005/8/layout/cycle4"/>
    <dgm:cxn modelId="{71583C53-892E-44B3-AC9F-73E37183D088}" type="presOf" srcId="{C0192D5E-E3B8-4513-8CAD-1B37701952AD}" destId="{711BF2B1-C4D1-42D8-84A1-E7EFDDB9A8F1}" srcOrd="0" destOrd="0" presId="urn:microsoft.com/office/officeart/2005/8/layout/cycle4"/>
    <dgm:cxn modelId="{C3AB1186-69FB-4E49-B7D9-899424314956}" srcId="{C0192D5E-E3B8-4513-8CAD-1B37701952AD}" destId="{5FCF3315-ED51-4EAB-9D50-0B54766F8B0D}" srcOrd="3" destOrd="0" parTransId="{0854C682-FF12-4F9B-8635-9AF67BB3241E}" sibTransId="{E4F4478F-CAC6-473F-A2C2-511B85871823}"/>
    <dgm:cxn modelId="{3F32E48C-E3FB-404E-A924-411689445054}" type="presOf" srcId="{C69A2D3A-D42C-4799-8A50-2311B244A5B9}" destId="{FF893EE0-DAB3-4EF7-BF35-037CFD235CF8}" srcOrd="0" destOrd="0" presId="urn:microsoft.com/office/officeart/2005/8/layout/cycle4"/>
    <dgm:cxn modelId="{32CE0793-FFDE-4017-B95F-BDA7FAC501B6}" srcId="{C0192D5E-E3B8-4513-8CAD-1B37701952AD}" destId="{C69A2D3A-D42C-4799-8A50-2311B244A5B9}" srcOrd="2" destOrd="0" parTransId="{F2F7F7E2-4307-4877-9DF4-E9BFFE297135}" sibTransId="{46B5FEE5-633D-470B-9F89-39AFB5527D5A}"/>
    <dgm:cxn modelId="{4E64C9AA-AC78-467B-B111-E8A1D0773B44}" type="presOf" srcId="{C86A501E-9C52-4DE2-B14B-CD27D098856E}" destId="{3D030FB0-EE35-4EA6-8D78-32E9B08E6E3F}" srcOrd="0" destOrd="0" presId="urn:microsoft.com/office/officeart/2005/8/layout/cycle4"/>
    <dgm:cxn modelId="{62AED0C5-DEDE-446A-839F-A3799E940C97}" type="presOf" srcId="{6FAE243E-2615-4431-A44B-3D4477DE3ED7}" destId="{73267149-0113-4A8C-9C81-C44E6DF2B62E}" srcOrd="0" destOrd="0" presId="urn:microsoft.com/office/officeart/2005/8/layout/cycle4"/>
    <dgm:cxn modelId="{CB2156EA-597E-49C3-B132-C2238042CD5E}" srcId="{C0192D5E-E3B8-4513-8CAD-1B37701952AD}" destId="{6FAE243E-2615-4431-A44B-3D4477DE3ED7}" srcOrd="0" destOrd="0" parTransId="{86A9ACBE-D419-4131-91D4-56C82D56A523}" sibTransId="{E0D4847C-9FF4-4B44-B003-16C1E78D2BA0}"/>
    <dgm:cxn modelId="{39EDF343-A947-4862-9BB3-FA91487DCFCB}" type="presParOf" srcId="{711BF2B1-C4D1-42D8-84A1-E7EFDDB9A8F1}" destId="{E2D7C2D5-6255-40E9-B61C-A35ADCF4EEFD}" srcOrd="0" destOrd="0" presId="urn:microsoft.com/office/officeart/2005/8/layout/cycle4"/>
    <dgm:cxn modelId="{68BD392F-18A3-452C-9B07-AB8645E88AFD}" type="presParOf" srcId="{E2D7C2D5-6255-40E9-B61C-A35ADCF4EEFD}" destId="{8ADE7E4C-302E-4744-A9F2-71D837AA747E}" srcOrd="0" destOrd="0" presId="urn:microsoft.com/office/officeart/2005/8/layout/cycle4"/>
    <dgm:cxn modelId="{C0A5E465-EC6D-4AC4-B0DB-A964169D197D}" type="presParOf" srcId="{711BF2B1-C4D1-42D8-84A1-E7EFDDB9A8F1}" destId="{46A0824E-7267-4FA8-991E-E3DBA58B4D63}" srcOrd="1" destOrd="0" presId="urn:microsoft.com/office/officeart/2005/8/layout/cycle4"/>
    <dgm:cxn modelId="{4F1F0DBD-0A22-460A-AEFA-F3DE0D151C6E}" type="presParOf" srcId="{46A0824E-7267-4FA8-991E-E3DBA58B4D63}" destId="{73267149-0113-4A8C-9C81-C44E6DF2B62E}" srcOrd="0" destOrd="0" presId="urn:microsoft.com/office/officeart/2005/8/layout/cycle4"/>
    <dgm:cxn modelId="{3E3DBA4D-189C-4345-AD1D-CB948E18590E}" type="presParOf" srcId="{46A0824E-7267-4FA8-991E-E3DBA58B4D63}" destId="{3D030FB0-EE35-4EA6-8D78-32E9B08E6E3F}" srcOrd="1" destOrd="0" presId="urn:microsoft.com/office/officeart/2005/8/layout/cycle4"/>
    <dgm:cxn modelId="{7E76E0E1-FD99-4BCD-8527-1C8E70CBAE82}" type="presParOf" srcId="{46A0824E-7267-4FA8-991E-E3DBA58B4D63}" destId="{FF893EE0-DAB3-4EF7-BF35-037CFD235CF8}" srcOrd="2" destOrd="0" presId="urn:microsoft.com/office/officeart/2005/8/layout/cycle4"/>
    <dgm:cxn modelId="{B55CB4EE-8852-40D4-A52E-1620B8B6A31A}" type="presParOf" srcId="{46A0824E-7267-4FA8-991E-E3DBA58B4D63}" destId="{5312AB12-98A6-4BDA-B38E-B22F4E4AC7A1}" srcOrd="3" destOrd="0" presId="urn:microsoft.com/office/officeart/2005/8/layout/cycle4"/>
    <dgm:cxn modelId="{73A7FEAE-348C-4B22-8004-2E129BBAA97F}" type="presParOf" srcId="{46A0824E-7267-4FA8-991E-E3DBA58B4D63}" destId="{054CE750-7015-46D0-80CD-B4311475AEB1}" srcOrd="4" destOrd="0" presId="urn:microsoft.com/office/officeart/2005/8/layout/cycle4"/>
    <dgm:cxn modelId="{2EB274B9-E80D-4CBF-9BAD-C195554CB9E1}" type="presParOf" srcId="{711BF2B1-C4D1-42D8-84A1-E7EFDDB9A8F1}" destId="{E9665F0B-4781-4AF4-B4D5-CAD989D852AA}" srcOrd="2" destOrd="0" presId="urn:microsoft.com/office/officeart/2005/8/layout/cycle4"/>
    <dgm:cxn modelId="{2244FACF-C2F3-4C22-900F-E9FAFE27E2EB}" type="presParOf" srcId="{711BF2B1-C4D1-42D8-84A1-E7EFDDB9A8F1}" destId="{DE8CAFA7-48D2-412A-801A-C1E961C68DB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0A79D5-75FA-4813-819F-358E6BD91BE5}"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676F7A71-59A5-48FA-AC8A-1A80D0C9E003}">
      <dgm:prSet/>
      <dgm:spPr>
        <a:solidFill>
          <a:srgbClr val="00205B"/>
        </a:solidFill>
      </dgm:spPr>
      <dgm:t>
        <a:bodyPr/>
        <a:lstStyle/>
        <a:p>
          <a:r>
            <a:rPr lang="en-US">
              <a:latin typeface="Acumin Pro" panose="020B0604020202020204" charset="0"/>
            </a:rPr>
            <a:t>Move with the flow of the game</a:t>
          </a:r>
        </a:p>
      </dgm:t>
    </dgm:pt>
    <dgm:pt modelId="{AFFD69C1-43AF-44C3-8BCA-E5174BE50C01}" type="parTrans" cxnId="{688870D3-305B-466B-BC23-BC32A0D1D648}">
      <dgm:prSet/>
      <dgm:spPr/>
      <dgm:t>
        <a:bodyPr/>
        <a:lstStyle/>
        <a:p>
          <a:endParaRPr lang="en-US"/>
        </a:p>
      </dgm:t>
    </dgm:pt>
    <dgm:pt modelId="{3FD89ED7-E093-401A-9FA0-3BC18916318E}" type="sibTrans" cxnId="{688870D3-305B-466B-BC23-BC32A0D1D648}">
      <dgm:prSet/>
      <dgm:spPr/>
      <dgm:t>
        <a:bodyPr/>
        <a:lstStyle/>
        <a:p>
          <a:endParaRPr lang="en-US"/>
        </a:p>
      </dgm:t>
    </dgm:pt>
    <dgm:pt modelId="{214BD215-C06F-4B71-88D0-CB72447F7752}">
      <dgm:prSet/>
      <dgm:spPr>
        <a:solidFill>
          <a:srgbClr val="00205B"/>
        </a:solidFill>
      </dgm:spPr>
      <dgm:t>
        <a:bodyPr/>
        <a:lstStyle/>
        <a:p>
          <a:r>
            <a:rPr lang="en-US">
              <a:latin typeface="Acumin Pro" panose="020B0604020202020204" charset="0"/>
            </a:rPr>
            <a:t>Use purposeful movement</a:t>
          </a:r>
        </a:p>
      </dgm:t>
    </dgm:pt>
    <dgm:pt modelId="{D3869967-9217-4577-BEC7-663A8BFA1122}" type="parTrans" cxnId="{701F76BD-BF88-490C-AA6A-5FEEFE2A56D2}">
      <dgm:prSet/>
      <dgm:spPr/>
      <dgm:t>
        <a:bodyPr/>
        <a:lstStyle/>
        <a:p>
          <a:endParaRPr lang="en-US"/>
        </a:p>
      </dgm:t>
    </dgm:pt>
    <dgm:pt modelId="{FF263875-D790-41AB-A378-ED88A48DD614}" type="sibTrans" cxnId="{701F76BD-BF88-490C-AA6A-5FEEFE2A56D2}">
      <dgm:prSet/>
      <dgm:spPr/>
      <dgm:t>
        <a:bodyPr/>
        <a:lstStyle/>
        <a:p>
          <a:endParaRPr lang="en-US"/>
        </a:p>
      </dgm:t>
    </dgm:pt>
    <dgm:pt modelId="{0F42D6ED-A211-4207-BF73-82F7A0E76A83}">
      <dgm:prSet/>
      <dgm:spPr>
        <a:solidFill>
          <a:srgbClr val="00205B"/>
        </a:solidFill>
      </dgm:spPr>
      <dgm:t>
        <a:bodyPr/>
        <a:lstStyle/>
        <a:p>
          <a:r>
            <a:rPr lang="en-US" dirty="0">
              <a:latin typeface="Acumin Pro" panose="020B0604020202020204" charset="0"/>
            </a:rPr>
            <a:t>Anticipate play and your next movement</a:t>
          </a:r>
        </a:p>
      </dgm:t>
    </dgm:pt>
    <dgm:pt modelId="{F2A91116-1ABF-48B2-A971-36662D723B79}" type="parTrans" cxnId="{8338D0E7-52C8-4BFB-8221-DD29B2A6CF22}">
      <dgm:prSet/>
      <dgm:spPr/>
      <dgm:t>
        <a:bodyPr/>
        <a:lstStyle/>
        <a:p>
          <a:endParaRPr lang="en-US"/>
        </a:p>
      </dgm:t>
    </dgm:pt>
    <dgm:pt modelId="{4455779E-5387-4B5C-A053-ECAD8987E020}" type="sibTrans" cxnId="{8338D0E7-52C8-4BFB-8221-DD29B2A6CF22}">
      <dgm:prSet/>
      <dgm:spPr/>
      <dgm:t>
        <a:bodyPr/>
        <a:lstStyle/>
        <a:p>
          <a:endParaRPr lang="en-US"/>
        </a:p>
      </dgm:t>
    </dgm:pt>
    <dgm:pt modelId="{2A2B03D0-CBBA-44CD-9B93-8AC1C386400E}">
      <dgm:prSet/>
      <dgm:spPr>
        <a:solidFill>
          <a:srgbClr val="00205B"/>
        </a:solidFill>
      </dgm:spPr>
      <dgm:t>
        <a:bodyPr/>
        <a:lstStyle/>
        <a:p>
          <a:r>
            <a:rPr lang="en-US">
              <a:latin typeface="Acumin Pro" panose="020B0604020202020204" charset="0"/>
            </a:rPr>
            <a:t>Keep moving to best see the play</a:t>
          </a:r>
        </a:p>
      </dgm:t>
    </dgm:pt>
    <dgm:pt modelId="{FA94A627-B9E9-47E7-9B27-0A62D7D463D3}" type="parTrans" cxnId="{D740635B-F927-4382-A80F-582ECBD96F75}">
      <dgm:prSet/>
      <dgm:spPr/>
      <dgm:t>
        <a:bodyPr/>
        <a:lstStyle/>
        <a:p>
          <a:endParaRPr lang="en-US"/>
        </a:p>
      </dgm:t>
    </dgm:pt>
    <dgm:pt modelId="{64B1985F-9A08-4171-BA61-DF508F334EB2}" type="sibTrans" cxnId="{D740635B-F927-4382-A80F-582ECBD96F75}">
      <dgm:prSet/>
      <dgm:spPr/>
      <dgm:t>
        <a:bodyPr/>
        <a:lstStyle/>
        <a:p>
          <a:endParaRPr lang="en-US"/>
        </a:p>
      </dgm:t>
    </dgm:pt>
    <dgm:pt modelId="{D3570018-8B0E-43FD-9AAE-0FA6DEE40E7E}">
      <dgm:prSet/>
      <dgm:spPr>
        <a:solidFill>
          <a:srgbClr val="00205B"/>
        </a:solidFill>
      </dgm:spPr>
      <dgm:t>
        <a:bodyPr/>
        <a:lstStyle/>
        <a:p>
          <a:r>
            <a:rPr lang="en-US" dirty="0">
              <a:latin typeface="Acumin Pro" panose="020B0604020202020204" charset="0"/>
            </a:rPr>
            <a:t>Run with your head on a swivel</a:t>
          </a:r>
        </a:p>
      </dgm:t>
    </dgm:pt>
    <dgm:pt modelId="{FF6EC218-4EB5-4687-9839-712C129F9C9D}" type="parTrans" cxnId="{80725315-0A54-4E6E-A9B2-BB1075BF0B53}">
      <dgm:prSet/>
      <dgm:spPr/>
      <dgm:t>
        <a:bodyPr/>
        <a:lstStyle/>
        <a:p>
          <a:endParaRPr lang="en-US"/>
        </a:p>
      </dgm:t>
    </dgm:pt>
    <dgm:pt modelId="{436CA032-C0C4-4CDC-BB60-216C5774B42B}" type="sibTrans" cxnId="{80725315-0A54-4E6E-A9B2-BB1075BF0B53}">
      <dgm:prSet/>
      <dgm:spPr/>
      <dgm:t>
        <a:bodyPr/>
        <a:lstStyle/>
        <a:p>
          <a:endParaRPr lang="en-US"/>
        </a:p>
      </dgm:t>
    </dgm:pt>
    <dgm:pt modelId="{DB24D4E3-9C00-4188-9A49-AF80D0E34935}" type="pres">
      <dgm:prSet presAssocID="{6B0A79D5-75FA-4813-819F-358E6BD91BE5}" presName="Name0" presStyleCnt="0">
        <dgm:presLayoutVars>
          <dgm:dir/>
          <dgm:resizeHandles val="exact"/>
        </dgm:presLayoutVars>
      </dgm:prSet>
      <dgm:spPr/>
    </dgm:pt>
    <dgm:pt modelId="{EFC2E0FB-071F-4374-82ED-2A81C8561BE6}" type="pres">
      <dgm:prSet presAssocID="{6B0A79D5-75FA-4813-819F-358E6BD91BE5}" presName="fgShape" presStyleLbl="fgShp" presStyleIdx="0" presStyleCnt="1"/>
      <dgm:spPr>
        <a:solidFill>
          <a:schemeClr val="bg1">
            <a:lumMod val="75000"/>
          </a:schemeClr>
        </a:solidFill>
      </dgm:spPr>
    </dgm:pt>
    <dgm:pt modelId="{8CCD9A7D-ABCB-4D3A-A958-0E8F7BA0ECEF}" type="pres">
      <dgm:prSet presAssocID="{6B0A79D5-75FA-4813-819F-358E6BD91BE5}" presName="linComp" presStyleCnt="0"/>
      <dgm:spPr/>
    </dgm:pt>
    <dgm:pt modelId="{42F71D6B-BFAD-4985-90F0-330A17D47672}" type="pres">
      <dgm:prSet presAssocID="{676F7A71-59A5-48FA-AC8A-1A80D0C9E003}" presName="compNode" presStyleCnt="0"/>
      <dgm:spPr/>
    </dgm:pt>
    <dgm:pt modelId="{A6558135-F8D6-4C11-A4BE-E258569767BA}" type="pres">
      <dgm:prSet presAssocID="{676F7A71-59A5-48FA-AC8A-1A80D0C9E003}" presName="bkgdShape" presStyleLbl="node1" presStyleIdx="0" presStyleCnt="5"/>
      <dgm:spPr/>
    </dgm:pt>
    <dgm:pt modelId="{8E0B9B2F-EB80-44B0-AB92-49144FAC318B}" type="pres">
      <dgm:prSet presAssocID="{676F7A71-59A5-48FA-AC8A-1A80D0C9E003}" presName="nodeTx" presStyleLbl="node1" presStyleIdx="0" presStyleCnt="5">
        <dgm:presLayoutVars>
          <dgm:bulletEnabled val="1"/>
        </dgm:presLayoutVars>
      </dgm:prSet>
      <dgm:spPr/>
    </dgm:pt>
    <dgm:pt modelId="{354B97A4-0464-4C4D-84A4-426D1354DF57}" type="pres">
      <dgm:prSet presAssocID="{676F7A71-59A5-48FA-AC8A-1A80D0C9E003}" presName="invisiNode" presStyleLbl="node1" presStyleIdx="0" presStyleCnt="5"/>
      <dgm:spPr/>
    </dgm:pt>
    <dgm:pt modelId="{18334D66-B782-486F-8E7C-57E7363BE8FC}" type="pres">
      <dgm:prSet presAssocID="{676F7A71-59A5-48FA-AC8A-1A80D0C9E003}" presName="imagNode" presStyleLbl="fgImgPlace1" presStyleIdx="0" presStyleCnt="5"/>
      <dgm:spPr>
        <a:blipFill>
          <a:blip xmlns:r="http://schemas.openxmlformats.org/officeDocument/2006/relationships" r:embed="rId1"/>
          <a:srcRect/>
          <a:stretch>
            <a:fillRect l="-16000" r="-16000"/>
          </a:stretch>
        </a:blipFill>
      </dgm:spPr>
    </dgm:pt>
    <dgm:pt modelId="{414217D6-A9B1-49A8-9513-C2588188958C}" type="pres">
      <dgm:prSet presAssocID="{3FD89ED7-E093-401A-9FA0-3BC18916318E}" presName="sibTrans" presStyleLbl="sibTrans2D1" presStyleIdx="0" presStyleCnt="0"/>
      <dgm:spPr/>
    </dgm:pt>
    <dgm:pt modelId="{F1E42D5F-EC22-4BA7-9919-B77B56595A98}" type="pres">
      <dgm:prSet presAssocID="{214BD215-C06F-4B71-88D0-CB72447F7752}" presName="compNode" presStyleCnt="0"/>
      <dgm:spPr/>
    </dgm:pt>
    <dgm:pt modelId="{9E5B0B66-FA34-42E2-992B-195B6F3B1AB7}" type="pres">
      <dgm:prSet presAssocID="{214BD215-C06F-4B71-88D0-CB72447F7752}" presName="bkgdShape" presStyleLbl="node1" presStyleIdx="1" presStyleCnt="5"/>
      <dgm:spPr/>
    </dgm:pt>
    <dgm:pt modelId="{BBDD9ABF-B6BE-4E6C-AF90-5BAA9B62B726}" type="pres">
      <dgm:prSet presAssocID="{214BD215-C06F-4B71-88D0-CB72447F7752}" presName="nodeTx" presStyleLbl="node1" presStyleIdx="1" presStyleCnt="5">
        <dgm:presLayoutVars>
          <dgm:bulletEnabled val="1"/>
        </dgm:presLayoutVars>
      </dgm:prSet>
      <dgm:spPr/>
    </dgm:pt>
    <dgm:pt modelId="{C0170DFF-CE52-44A4-9CAD-9A1B6A6F12F7}" type="pres">
      <dgm:prSet presAssocID="{214BD215-C06F-4B71-88D0-CB72447F7752}" presName="invisiNode" presStyleLbl="node1" presStyleIdx="1" presStyleCnt="5"/>
      <dgm:spPr/>
    </dgm:pt>
    <dgm:pt modelId="{A0ADBA9D-B4D8-41EB-BE8D-CA4F52CB7298}" type="pres">
      <dgm:prSet presAssocID="{214BD215-C06F-4B71-88D0-CB72447F7752}" presName="imagNode" presStyleLbl="fgImgPlace1" presStyleIdx="1" presStyleCnt="5"/>
      <dgm:spPr>
        <a:blipFill>
          <a:blip xmlns:r="http://schemas.openxmlformats.org/officeDocument/2006/relationships" r:embed="rId2"/>
          <a:srcRect/>
          <a:stretch>
            <a:fillRect l="-24000" r="-24000"/>
          </a:stretch>
        </a:blipFill>
      </dgm:spPr>
    </dgm:pt>
    <dgm:pt modelId="{0B06E8DA-7E2A-41AA-8A80-D09948126D62}" type="pres">
      <dgm:prSet presAssocID="{FF263875-D790-41AB-A378-ED88A48DD614}" presName="sibTrans" presStyleLbl="sibTrans2D1" presStyleIdx="0" presStyleCnt="0"/>
      <dgm:spPr/>
    </dgm:pt>
    <dgm:pt modelId="{6D7FA532-6293-42BB-B0B6-238588BE4ADB}" type="pres">
      <dgm:prSet presAssocID="{0F42D6ED-A211-4207-BF73-82F7A0E76A83}" presName="compNode" presStyleCnt="0"/>
      <dgm:spPr/>
    </dgm:pt>
    <dgm:pt modelId="{82A8C26C-0C4B-48F0-AFE0-4AF61FA71FFE}" type="pres">
      <dgm:prSet presAssocID="{0F42D6ED-A211-4207-BF73-82F7A0E76A83}" presName="bkgdShape" presStyleLbl="node1" presStyleIdx="2" presStyleCnt="5"/>
      <dgm:spPr/>
    </dgm:pt>
    <dgm:pt modelId="{AE16E546-7B7F-425B-A5F4-A84822351684}" type="pres">
      <dgm:prSet presAssocID="{0F42D6ED-A211-4207-BF73-82F7A0E76A83}" presName="nodeTx" presStyleLbl="node1" presStyleIdx="2" presStyleCnt="5">
        <dgm:presLayoutVars>
          <dgm:bulletEnabled val="1"/>
        </dgm:presLayoutVars>
      </dgm:prSet>
      <dgm:spPr/>
    </dgm:pt>
    <dgm:pt modelId="{ECD77BAD-D5E8-4FEB-9982-18908E304250}" type="pres">
      <dgm:prSet presAssocID="{0F42D6ED-A211-4207-BF73-82F7A0E76A83}" presName="invisiNode" presStyleLbl="node1" presStyleIdx="2" presStyleCnt="5"/>
      <dgm:spPr/>
    </dgm:pt>
    <dgm:pt modelId="{CBDB5B83-F314-40E9-BEDE-432AACB05EC9}" type="pres">
      <dgm:prSet presAssocID="{0F42D6ED-A211-4207-BF73-82F7A0E76A83}" presName="imagNode" presStyleLbl="fgImgPlace1" presStyleIdx="2" presStyleCnt="5"/>
      <dgm:spPr>
        <a:blipFill>
          <a:blip xmlns:r="http://schemas.openxmlformats.org/officeDocument/2006/relationships" r:embed="rId3"/>
          <a:srcRect/>
          <a:stretch>
            <a:fillRect t="-7000" b="-7000"/>
          </a:stretch>
        </a:blipFill>
      </dgm:spPr>
    </dgm:pt>
    <dgm:pt modelId="{667D40DF-D1CD-4593-B835-B68554DB16B2}" type="pres">
      <dgm:prSet presAssocID="{4455779E-5387-4B5C-A053-ECAD8987E020}" presName="sibTrans" presStyleLbl="sibTrans2D1" presStyleIdx="0" presStyleCnt="0"/>
      <dgm:spPr/>
    </dgm:pt>
    <dgm:pt modelId="{59997186-E112-4875-8628-B1FADAE12A53}" type="pres">
      <dgm:prSet presAssocID="{2A2B03D0-CBBA-44CD-9B93-8AC1C386400E}" presName="compNode" presStyleCnt="0"/>
      <dgm:spPr/>
    </dgm:pt>
    <dgm:pt modelId="{99DBB1CB-2928-4ADF-AF14-3712642F407D}" type="pres">
      <dgm:prSet presAssocID="{2A2B03D0-CBBA-44CD-9B93-8AC1C386400E}" presName="bkgdShape" presStyleLbl="node1" presStyleIdx="3" presStyleCnt="5"/>
      <dgm:spPr/>
    </dgm:pt>
    <dgm:pt modelId="{0657B18A-FB2A-4636-9098-9C388F339CB7}" type="pres">
      <dgm:prSet presAssocID="{2A2B03D0-CBBA-44CD-9B93-8AC1C386400E}" presName="nodeTx" presStyleLbl="node1" presStyleIdx="3" presStyleCnt="5">
        <dgm:presLayoutVars>
          <dgm:bulletEnabled val="1"/>
        </dgm:presLayoutVars>
      </dgm:prSet>
      <dgm:spPr/>
    </dgm:pt>
    <dgm:pt modelId="{1D335928-C042-41E7-AC21-546AAA40334B}" type="pres">
      <dgm:prSet presAssocID="{2A2B03D0-CBBA-44CD-9B93-8AC1C386400E}" presName="invisiNode" presStyleLbl="node1" presStyleIdx="3" presStyleCnt="5"/>
      <dgm:spPr/>
    </dgm:pt>
    <dgm:pt modelId="{F1B52C08-05C3-4B1A-BED3-492F961CAB54}" type="pres">
      <dgm:prSet presAssocID="{2A2B03D0-CBBA-44CD-9B93-8AC1C386400E}" presName="imagNode" presStyleLbl="fgImgPlace1" presStyleIdx="3" presStyleCnt="5"/>
      <dgm:spPr>
        <a:blipFill>
          <a:blip xmlns:r="http://schemas.openxmlformats.org/officeDocument/2006/relationships" r:embed="rId4"/>
          <a:srcRect/>
          <a:stretch>
            <a:fillRect l="-10000" r="-10000"/>
          </a:stretch>
        </a:blipFill>
      </dgm:spPr>
    </dgm:pt>
    <dgm:pt modelId="{54012D1B-5F97-4003-BA66-9F02775D0DCE}" type="pres">
      <dgm:prSet presAssocID="{64B1985F-9A08-4171-BA61-DF508F334EB2}" presName="sibTrans" presStyleLbl="sibTrans2D1" presStyleIdx="0" presStyleCnt="0"/>
      <dgm:spPr/>
    </dgm:pt>
    <dgm:pt modelId="{0ED3FE8F-8C1F-4F53-83DD-36B5AC7E6A9A}" type="pres">
      <dgm:prSet presAssocID="{D3570018-8B0E-43FD-9AAE-0FA6DEE40E7E}" presName="compNode" presStyleCnt="0"/>
      <dgm:spPr/>
    </dgm:pt>
    <dgm:pt modelId="{D3EE45AF-BBBB-4456-8070-E12DA1780A01}" type="pres">
      <dgm:prSet presAssocID="{D3570018-8B0E-43FD-9AAE-0FA6DEE40E7E}" presName="bkgdShape" presStyleLbl="node1" presStyleIdx="4" presStyleCnt="5"/>
      <dgm:spPr/>
    </dgm:pt>
    <dgm:pt modelId="{0359A216-0D25-473D-A1BE-66BF1C5E64B4}" type="pres">
      <dgm:prSet presAssocID="{D3570018-8B0E-43FD-9AAE-0FA6DEE40E7E}" presName="nodeTx" presStyleLbl="node1" presStyleIdx="4" presStyleCnt="5">
        <dgm:presLayoutVars>
          <dgm:bulletEnabled val="1"/>
        </dgm:presLayoutVars>
      </dgm:prSet>
      <dgm:spPr/>
    </dgm:pt>
    <dgm:pt modelId="{27DBEA8B-5B51-4C56-9FC6-4DD7057E51E6}" type="pres">
      <dgm:prSet presAssocID="{D3570018-8B0E-43FD-9AAE-0FA6DEE40E7E}" presName="invisiNode" presStyleLbl="node1" presStyleIdx="4" presStyleCnt="5"/>
      <dgm:spPr/>
    </dgm:pt>
    <dgm:pt modelId="{6D870B1B-5534-46B8-B074-3B26DE9CF45C}" type="pres">
      <dgm:prSet presAssocID="{D3570018-8B0E-43FD-9AAE-0FA6DEE40E7E}" presName="imagNode" presStyleLbl="fgImgPlace1" presStyleIdx="4" presStyleCnt="5"/>
      <dgm:spPr>
        <a:blipFill>
          <a:blip xmlns:r="http://schemas.openxmlformats.org/officeDocument/2006/relationships" r:embed="rId5"/>
          <a:srcRect/>
          <a:stretch>
            <a:fillRect l="-19000" r="-19000"/>
          </a:stretch>
        </a:blipFill>
      </dgm:spPr>
    </dgm:pt>
  </dgm:ptLst>
  <dgm:cxnLst>
    <dgm:cxn modelId="{80725315-0A54-4E6E-A9B2-BB1075BF0B53}" srcId="{6B0A79D5-75FA-4813-819F-358E6BD91BE5}" destId="{D3570018-8B0E-43FD-9AAE-0FA6DEE40E7E}" srcOrd="4" destOrd="0" parTransId="{FF6EC218-4EB5-4687-9839-712C129F9C9D}" sibTransId="{436CA032-C0C4-4CDC-BB60-216C5774B42B}"/>
    <dgm:cxn modelId="{D00A131E-D15C-470C-8AD4-EAB4B9F8F61C}" type="presOf" srcId="{214BD215-C06F-4B71-88D0-CB72447F7752}" destId="{9E5B0B66-FA34-42E2-992B-195B6F3B1AB7}" srcOrd="0" destOrd="0" presId="urn:microsoft.com/office/officeart/2005/8/layout/hList7"/>
    <dgm:cxn modelId="{83C79738-AF0B-48C2-AF2C-776E232A48EC}" type="presOf" srcId="{6B0A79D5-75FA-4813-819F-358E6BD91BE5}" destId="{DB24D4E3-9C00-4188-9A49-AF80D0E34935}" srcOrd="0" destOrd="0" presId="urn:microsoft.com/office/officeart/2005/8/layout/hList7"/>
    <dgm:cxn modelId="{D740635B-F927-4382-A80F-582ECBD96F75}" srcId="{6B0A79D5-75FA-4813-819F-358E6BD91BE5}" destId="{2A2B03D0-CBBA-44CD-9B93-8AC1C386400E}" srcOrd="3" destOrd="0" parTransId="{FA94A627-B9E9-47E7-9B27-0A62D7D463D3}" sibTransId="{64B1985F-9A08-4171-BA61-DF508F334EB2}"/>
    <dgm:cxn modelId="{824D7E41-4162-4A06-B5F3-34C883A53133}" type="presOf" srcId="{4455779E-5387-4B5C-A053-ECAD8987E020}" destId="{667D40DF-D1CD-4593-B835-B68554DB16B2}" srcOrd="0" destOrd="0" presId="urn:microsoft.com/office/officeart/2005/8/layout/hList7"/>
    <dgm:cxn modelId="{A6B13748-21E5-4050-A739-FA6EFE7B933B}" type="presOf" srcId="{214BD215-C06F-4B71-88D0-CB72447F7752}" destId="{BBDD9ABF-B6BE-4E6C-AF90-5BAA9B62B726}" srcOrd="1" destOrd="0" presId="urn:microsoft.com/office/officeart/2005/8/layout/hList7"/>
    <dgm:cxn modelId="{56470A56-1CB1-44B0-94D4-8A99BC9AC22B}" type="presOf" srcId="{64B1985F-9A08-4171-BA61-DF508F334EB2}" destId="{54012D1B-5F97-4003-BA66-9F02775D0DCE}" srcOrd="0" destOrd="0" presId="urn:microsoft.com/office/officeart/2005/8/layout/hList7"/>
    <dgm:cxn modelId="{18CC4956-E108-4CAA-AF8E-36101A550DA4}" type="presOf" srcId="{2A2B03D0-CBBA-44CD-9B93-8AC1C386400E}" destId="{99DBB1CB-2928-4ADF-AF14-3712642F407D}" srcOrd="0" destOrd="0" presId="urn:microsoft.com/office/officeart/2005/8/layout/hList7"/>
    <dgm:cxn modelId="{5D6B025A-6B16-4F32-A4FF-E49E5E61AD4D}" type="presOf" srcId="{676F7A71-59A5-48FA-AC8A-1A80D0C9E003}" destId="{8E0B9B2F-EB80-44B0-AB92-49144FAC318B}" srcOrd="1" destOrd="0" presId="urn:microsoft.com/office/officeart/2005/8/layout/hList7"/>
    <dgm:cxn modelId="{78A92184-0BC9-4F09-89CE-063A358AB2D2}" type="presOf" srcId="{3FD89ED7-E093-401A-9FA0-3BC18916318E}" destId="{414217D6-A9B1-49A8-9513-C2588188958C}" srcOrd="0" destOrd="0" presId="urn:microsoft.com/office/officeart/2005/8/layout/hList7"/>
    <dgm:cxn modelId="{0EAB9E98-97F8-4F04-BA10-C39332B5B14C}" type="presOf" srcId="{2A2B03D0-CBBA-44CD-9B93-8AC1C386400E}" destId="{0657B18A-FB2A-4636-9098-9C388F339CB7}" srcOrd="1" destOrd="0" presId="urn:microsoft.com/office/officeart/2005/8/layout/hList7"/>
    <dgm:cxn modelId="{7E64E399-D9A5-41BB-9EC3-007053623A7C}" type="presOf" srcId="{0F42D6ED-A211-4207-BF73-82F7A0E76A83}" destId="{82A8C26C-0C4B-48F0-AFE0-4AF61FA71FFE}" srcOrd="0" destOrd="0" presId="urn:microsoft.com/office/officeart/2005/8/layout/hList7"/>
    <dgm:cxn modelId="{62B8509F-F1EC-4C3B-88EE-F4E20896E991}" type="presOf" srcId="{D3570018-8B0E-43FD-9AAE-0FA6DEE40E7E}" destId="{D3EE45AF-BBBB-4456-8070-E12DA1780A01}" srcOrd="0" destOrd="0" presId="urn:microsoft.com/office/officeart/2005/8/layout/hList7"/>
    <dgm:cxn modelId="{DA2A4CB4-D75D-4E35-95B9-724A186DFA6C}" type="presOf" srcId="{FF263875-D790-41AB-A378-ED88A48DD614}" destId="{0B06E8DA-7E2A-41AA-8A80-D09948126D62}" srcOrd="0" destOrd="0" presId="urn:microsoft.com/office/officeart/2005/8/layout/hList7"/>
    <dgm:cxn modelId="{701F76BD-BF88-490C-AA6A-5FEEFE2A56D2}" srcId="{6B0A79D5-75FA-4813-819F-358E6BD91BE5}" destId="{214BD215-C06F-4B71-88D0-CB72447F7752}" srcOrd="1" destOrd="0" parTransId="{D3869967-9217-4577-BEC7-663A8BFA1122}" sibTransId="{FF263875-D790-41AB-A378-ED88A48DD614}"/>
    <dgm:cxn modelId="{0BA801C1-983D-48F4-877E-E57A13283418}" type="presOf" srcId="{0F42D6ED-A211-4207-BF73-82F7A0E76A83}" destId="{AE16E546-7B7F-425B-A5F4-A84822351684}" srcOrd="1" destOrd="0" presId="urn:microsoft.com/office/officeart/2005/8/layout/hList7"/>
    <dgm:cxn modelId="{688870D3-305B-466B-BC23-BC32A0D1D648}" srcId="{6B0A79D5-75FA-4813-819F-358E6BD91BE5}" destId="{676F7A71-59A5-48FA-AC8A-1A80D0C9E003}" srcOrd="0" destOrd="0" parTransId="{AFFD69C1-43AF-44C3-8BCA-E5174BE50C01}" sibTransId="{3FD89ED7-E093-401A-9FA0-3BC18916318E}"/>
    <dgm:cxn modelId="{81550BE5-2934-4587-8175-CDB7B99002C8}" type="presOf" srcId="{676F7A71-59A5-48FA-AC8A-1A80D0C9E003}" destId="{A6558135-F8D6-4C11-A4BE-E258569767BA}" srcOrd="0" destOrd="0" presId="urn:microsoft.com/office/officeart/2005/8/layout/hList7"/>
    <dgm:cxn modelId="{8338D0E7-52C8-4BFB-8221-DD29B2A6CF22}" srcId="{6B0A79D5-75FA-4813-819F-358E6BD91BE5}" destId="{0F42D6ED-A211-4207-BF73-82F7A0E76A83}" srcOrd="2" destOrd="0" parTransId="{F2A91116-1ABF-48B2-A971-36662D723B79}" sibTransId="{4455779E-5387-4B5C-A053-ECAD8987E020}"/>
    <dgm:cxn modelId="{78286EEA-AC41-4882-818D-EDDC1105FE96}" type="presOf" srcId="{D3570018-8B0E-43FD-9AAE-0FA6DEE40E7E}" destId="{0359A216-0D25-473D-A1BE-66BF1C5E64B4}" srcOrd="1" destOrd="0" presId="urn:microsoft.com/office/officeart/2005/8/layout/hList7"/>
    <dgm:cxn modelId="{F3A44FFA-64A6-4057-B728-24B930ADBF4A}" type="presParOf" srcId="{DB24D4E3-9C00-4188-9A49-AF80D0E34935}" destId="{EFC2E0FB-071F-4374-82ED-2A81C8561BE6}" srcOrd="0" destOrd="0" presId="urn:microsoft.com/office/officeart/2005/8/layout/hList7"/>
    <dgm:cxn modelId="{200B19BF-E195-40C8-B317-6961947263E7}" type="presParOf" srcId="{DB24D4E3-9C00-4188-9A49-AF80D0E34935}" destId="{8CCD9A7D-ABCB-4D3A-A958-0E8F7BA0ECEF}" srcOrd="1" destOrd="0" presId="urn:microsoft.com/office/officeart/2005/8/layout/hList7"/>
    <dgm:cxn modelId="{DC913F09-6B8A-48A7-A860-064155EC7E56}" type="presParOf" srcId="{8CCD9A7D-ABCB-4D3A-A958-0E8F7BA0ECEF}" destId="{42F71D6B-BFAD-4985-90F0-330A17D47672}" srcOrd="0" destOrd="0" presId="urn:microsoft.com/office/officeart/2005/8/layout/hList7"/>
    <dgm:cxn modelId="{7DA780FB-A5BB-4C41-8FEE-A35C01877C70}" type="presParOf" srcId="{42F71D6B-BFAD-4985-90F0-330A17D47672}" destId="{A6558135-F8D6-4C11-A4BE-E258569767BA}" srcOrd="0" destOrd="0" presId="urn:microsoft.com/office/officeart/2005/8/layout/hList7"/>
    <dgm:cxn modelId="{3C8D7BA7-5605-4582-AA7E-7401A35E7BC2}" type="presParOf" srcId="{42F71D6B-BFAD-4985-90F0-330A17D47672}" destId="{8E0B9B2F-EB80-44B0-AB92-49144FAC318B}" srcOrd="1" destOrd="0" presId="urn:microsoft.com/office/officeart/2005/8/layout/hList7"/>
    <dgm:cxn modelId="{7531A1C0-310D-42E4-B25A-EF54FEF3136B}" type="presParOf" srcId="{42F71D6B-BFAD-4985-90F0-330A17D47672}" destId="{354B97A4-0464-4C4D-84A4-426D1354DF57}" srcOrd="2" destOrd="0" presId="urn:microsoft.com/office/officeart/2005/8/layout/hList7"/>
    <dgm:cxn modelId="{5607B6B0-EF39-4621-A09B-8E7CB06A4FAD}" type="presParOf" srcId="{42F71D6B-BFAD-4985-90F0-330A17D47672}" destId="{18334D66-B782-486F-8E7C-57E7363BE8FC}" srcOrd="3" destOrd="0" presId="urn:microsoft.com/office/officeart/2005/8/layout/hList7"/>
    <dgm:cxn modelId="{68D83B51-BD12-498A-BF56-6B82B2CA5A4B}" type="presParOf" srcId="{8CCD9A7D-ABCB-4D3A-A958-0E8F7BA0ECEF}" destId="{414217D6-A9B1-49A8-9513-C2588188958C}" srcOrd="1" destOrd="0" presId="urn:microsoft.com/office/officeart/2005/8/layout/hList7"/>
    <dgm:cxn modelId="{68B9C73C-F5CA-486F-9825-D9A8A1C608AF}" type="presParOf" srcId="{8CCD9A7D-ABCB-4D3A-A958-0E8F7BA0ECEF}" destId="{F1E42D5F-EC22-4BA7-9919-B77B56595A98}" srcOrd="2" destOrd="0" presId="urn:microsoft.com/office/officeart/2005/8/layout/hList7"/>
    <dgm:cxn modelId="{14E76403-850B-45EA-B2DD-2282FE0034CA}" type="presParOf" srcId="{F1E42D5F-EC22-4BA7-9919-B77B56595A98}" destId="{9E5B0B66-FA34-42E2-992B-195B6F3B1AB7}" srcOrd="0" destOrd="0" presId="urn:microsoft.com/office/officeart/2005/8/layout/hList7"/>
    <dgm:cxn modelId="{675AF609-55AD-438B-BEE9-1CFAF08C182B}" type="presParOf" srcId="{F1E42D5F-EC22-4BA7-9919-B77B56595A98}" destId="{BBDD9ABF-B6BE-4E6C-AF90-5BAA9B62B726}" srcOrd="1" destOrd="0" presId="urn:microsoft.com/office/officeart/2005/8/layout/hList7"/>
    <dgm:cxn modelId="{1D323F0D-071C-4450-8DA2-B52F5B15A541}" type="presParOf" srcId="{F1E42D5F-EC22-4BA7-9919-B77B56595A98}" destId="{C0170DFF-CE52-44A4-9CAD-9A1B6A6F12F7}" srcOrd="2" destOrd="0" presId="urn:microsoft.com/office/officeart/2005/8/layout/hList7"/>
    <dgm:cxn modelId="{2F0D2B61-EB5D-4DAC-B6A2-AD6C3629BE42}" type="presParOf" srcId="{F1E42D5F-EC22-4BA7-9919-B77B56595A98}" destId="{A0ADBA9D-B4D8-41EB-BE8D-CA4F52CB7298}" srcOrd="3" destOrd="0" presId="urn:microsoft.com/office/officeart/2005/8/layout/hList7"/>
    <dgm:cxn modelId="{008FAC07-FF85-47A9-91A6-FDAE9E79F085}" type="presParOf" srcId="{8CCD9A7D-ABCB-4D3A-A958-0E8F7BA0ECEF}" destId="{0B06E8DA-7E2A-41AA-8A80-D09948126D62}" srcOrd="3" destOrd="0" presId="urn:microsoft.com/office/officeart/2005/8/layout/hList7"/>
    <dgm:cxn modelId="{3E00BF64-C8FE-48F4-8A19-308BC1EF84E3}" type="presParOf" srcId="{8CCD9A7D-ABCB-4D3A-A958-0E8F7BA0ECEF}" destId="{6D7FA532-6293-42BB-B0B6-238588BE4ADB}" srcOrd="4" destOrd="0" presId="urn:microsoft.com/office/officeart/2005/8/layout/hList7"/>
    <dgm:cxn modelId="{2167C9B3-8C8F-464E-9576-35200FE44D0A}" type="presParOf" srcId="{6D7FA532-6293-42BB-B0B6-238588BE4ADB}" destId="{82A8C26C-0C4B-48F0-AFE0-4AF61FA71FFE}" srcOrd="0" destOrd="0" presId="urn:microsoft.com/office/officeart/2005/8/layout/hList7"/>
    <dgm:cxn modelId="{4D3536E1-60CF-4633-800D-B4D86316875C}" type="presParOf" srcId="{6D7FA532-6293-42BB-B0B6-238588BE4ADB}" destId="{AE16E546-7B7F-425B-A5F4-A84822351684}" srcOrd="1" destOrd="0" presId="urn:microsoft.com/office/officeart/2005/8/layout/hList7"/>
    <dgm:cxn modelId="{90B05135-EDA4-4E9B-8876-0A39CDCF4906}" type="presParOf" srcId="{6D7FA532-6293-42BB-B0B6-238588BE4ADB}" destId="{ECD77BAD-D5E8-4FEB-9982-18908E304250}" srcOrd="2" destOrd="0" presId="urn:microsoft.com/office/officeart/2005/8/layout/hList7"/>
    <dgm:cxn modelId="{3D75B82D-D41C-4831-B2ED-ECBA017E4B14}" type="presParOf" srcId="{6D7FA532-6293-42BB-B0B6-238588BE4ADB}" destId="{CBDB5B83-F314-40E9-BEDE-432AACB05EC9}" srcOrd="3" destOrd="0" presId="urn:microsoft.com/office/officeart/2005/8/layout/hList7"/>
    <dgm:cxn modelId="{083B5B1E-1671-45AD-BB5F-C7C8629957E8}" type="presParOf" srcId="{8CCD9A7D-ABCB-4D3A-A958-0E8F7BA0ECEF}" destId="{667D40DF-D1CD-4593-B835-B68554DB16B2}" srcOrd="5" destOrd="0" presId="urn:microsoft.com/office/officeart/2005/8/layout/hList7"/>
    <dgm:cxn modelId="{CD2A6543-735F-4435-8B10-09F9044A95F9}" type="presParOf" srcId="{8CCD9A7D-ABCB-4D3A-A958-0E8F7BA0ECEF}" destId="{59997186-E112-4875-8628-B1FADAE12A53}" srcOrd="6" destOrd="0" presId="urn:microsoft.com/office/officeart/2005/8/layout/hList7"/>
    <dgm:cxn modelId="{AC100462-2EA7-4250-89DF-7E5D83B7A305}" type="presParOf" srcId="{59997186-E112-4875-8628-B1FADAE12A53}" destId="{99DBB1CB-2928-4ADF-AF14-3712642F407D}" srcOrd="0" destOrd="0" presId="urn:microsoft.com/office/officeart/2005/8/layout/hList7"/>
    <dgm:cxn modelId="{FA353A41-D6DD-4CBE-8856-05E3A6AEB7A5}" type="presParOf" srcId="{59997186-E112-4875-8628-B1FADAE12A53}" destId="{0657B18A-FB2A-4636-9098-9C388F339CB7}" srcOrd="1" destOrd="0" presId="urn:microsoft.com/office/officeart/2005/8/layout/hList7"/>
    <dgm:cxn modelId="{A0B6D148-D895-4ED4-BA0F-5BF279C55DA0}" type="presParOf" srcId="{59997186-E112-4875-8628-B1FADAE12A53}" destId="{1D335928-C042-41E7-AC21-546AAA40334B}" srcOrd="2" destOrd="0" presId="urn:microsoft.com/office/officeart/2005/8/layout/hList7"/>
    <dgm:cxn modelId="{533757DB-9B90-4E5F-B463-6185F79AAD83}" type="presParOf" srcId="{59997186-E112-4875-8628-B1FADAE12A53}" destId="{F1B52C08-05C3-4B1A-BED3-492F961CAB54}" srcOrd="3" destOrd="0" presId="urn:microsoft.com/office/officeart/2005/8/layout/hList7"/>
    <dgm:cxn modelId="{82AFF3F5-9A23-4C5C-AEBD-6EDEAF0C12BF}" type="presParOf" srcId="{8CCD9A7D-ABCB-4D3A-A958-0E8F7BA0ECEF}" destId="{54012D1B-5F97-4003-BA66-9F02775D0DCE}" srcOrd="7" destOrd="0" presId="urn:microsoft.com/office/officeart/2005/8/layout/hList7"/>
    <dgm:cxn modelId="{9ACF166D-AF06-4F34-98CD-E7D0DD4D1BC3}" type="presParOf" srcId="{8CCD9A7D-ABCB-4D3A-A958-0E8F7BA0ECEF}" destId="{0ED3FE8F-8C1F-4F53-83DD-36B5AC7E6A9A}" srcOrd="8" destOrd="0" presId="urn:microsoft.com/office/officeart/2005/8/layout/hList7"/>
    <dgm:cxn modelId="{0F709D1E-E7E4-4AA6-AF7B-813ABE5EEF96}" type="presParOf" srcId="{0ED3FE8F-8C1F-4F53-83DD-36B5AC7E6A9A}" destId="{D3EE45AF-BBBB-4456-8070-E12DA1780A01}" srcOrd="0" destOrd="0" presId="urn:microsoft.com/office/officeart/2005/8/layout/hList7"/>
    <dgm:cxn modelId="{B7B8FF48-9B49-45D2-A78D-F1B2FF990181}" type="presParOf" srcId="{0ED3FE8F-8C1F-4F53-83DD-36B5AC7E6A9A}" destId="{0359A216-0D25-473D-A1BE-66BF1C5E64B4}" srcOrd="1" destOrd="0" presId="urn:microsoft.com/office/officeart/2005/8/layout/hList7"/>
    <dgm:cxn modelId="{EDE2B61F-EE5E-4D25-9C4C-8F38D7631BF3}" type="presParOf" srcId="{0ED3FE8F-8C1F-4F53-83DD-36B5AC7E6A9A}" destId="{27DBEA8B-5B51-4C56-9FC6-4DD7057E51E6}" srcOrd="2" destOrd="0" presId="urn:microsoft.com/office/officeart/2005/8/layout/hList7"/>
    <dgm:cxn modelId="{E8BFD196-01F3-4DE9-B6FF-B1ED52DB842A}" type="presParOf" srcId="{0ED3FE8F-8C1F-4F53-83DD-36B5AC7E6A9A}" destId="{6D870B1B-5534-46B8-B074-3B26DE9CF45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A2289E-4898-4F44-B717-6430514DB467}"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2665BF19-0712-4CBF-A09F-BCCD7E34CA46}">
      <dgm:prSet custT="1"/>
      <dgm:spPr>
        <a:solidFill>
          <a:srgbClr val="00205B"/>
        </a:solidFill>
      </dgm:spPr>
      <dgm:t>
        <a:bodyPr/>
        <a:lstStyle/>
        <a:p>
          <a:r>
            <a:rPr lang="en-US" sz="2000" b="1" dirty="0">
              <a:latin typeface="Obvia"/>
            </a:rPr>
            <a:t>Responsibilities</a:t>
          </a:r>
        </a:p>
      </dgm:t>
    </dgm:pt>
    <dgm:pt modelId="{AF371D22-5925-4B83-B340-C7C479E10387}" type="parTrans" cxnId="{32C3E882-5DA1-43FD-BD3B-9954CC9A932E}">
      <dgm:prSet/>
      <dgm:spPr/>
      <dgm:t>
        <a:bodyPr/>
        <a:lstStyle/>
        <a:p>
          <a:endParaRPr lang="en-US"/>
        </a:p>
      </dgm:t>
    </dgm:pt>
    <dgm:pt modelId="{3933BA37-72CE-4661-A434-14CA2360DC3C}" type="sibTrans" cxnId="{32C3E882-5DA1-43FD-BD3B-9954CC9A932E}">
      <dgm:prSet/>
      <dgm:spPr/>
      <dgm:t>
        <a:bodyPr/>
        <a:lstStyle/>
        <a:p>
          <a:endParaRPr lang="en-US"/>
        </a:p>
      </dgm:t>
    </dgm:pt>
    <dgm:pt modelId="{F7702DB9-8D47-4BDC-93F2-AE918420B493}">
      <dgm:prSet custT="1"/>
      <dgm:spPr>
        <a:solidFill>
          <a:srgbClr val="00205B"/>
        </a:solidFill>
      </dgm:spPr>
      <dgm:t>
        <a:bodyPr/>
        <a:lstStyle/>
        <a:p>
          <a:r>
            <a:rPr lang="en-US" sz="2000" b="1" dirty="0">
              <a:latin typeface="Obvia"/>
            </a:rPr>
            <a:t>Expectations</a:t>
          </a:r>
        </a:p>
      </dgm:t>
    </dgm:pt>
    <dgm:pt modelId="{744D2483-04E6-49AD-92ED-5337A3C0FF24}" type="parTrans" cxnId="{66178E22-1302-4167-8F5D-58D7519251D7}">
      <dgm:prSet/>
      <dgm:spPr/>
      <dgm:t>
        <a:bodyPr/>
        <a:lstStyle/>
        <a:p>
          <a:endParaRPr lang="en-US"/>
        </a:p>
      </dgm:t>
    </dgm:pt>
    <dgm:pt modelId="{9983CB22-48E9-4A81-A555-F6B1EA4BC10A}" type="sibTrans" cxnId="{66178E22-1302-4167-8F5D-58D7519251D7}">
      <dgm:prSet/>
      <dgm:spPr/>
      <dgm:t>
        <a:bodyPr/>
        <a:lstStyle/>
        <a:p>
          <a:endParaRPr lang="en-US"/>
        </a:p>
      </dgm:t>
    </dgm:pt>
    <dgm:pt modelId="{3DB8DA3E-2D4C-4D0F-9E01-E7B4B693EF35}">
      <dgm:prSet custT="1"/>
      <dgm:spPr>
        <a:solidFill>
          <a:srgbClr val="00205B"/>
        </a:solidFill>
      </dgm:spPr>
      <dgm:t>
        <a:bodyPr/>
        <a:lstStyle/>
        <a:p>
          <a:r>
            <a:rPr lang="en-US" sz="2000" b="1">
              <a:latin typeface="Obvia"/>
            </a:rPr>
            <a:t>Be helpful to them</a:t>
          </a:r>
        </a:p>
      </dgm:t>
    </dgm:pt>
    <dgm:pt modelId="{7BD09DB3-6D62-4317-913A-638C31163B83}" type="parTrans" cxnId="{366BDAB0-1B2C-4D95-A649-8DA374343CCE}">
      <dgm:prSet/>
      <dgm:spPr/>
      <dgm:t>
        <a:bodyPr/>
        <a:lstStyle/>
        <a:p>
          <a:endParaRPr lang="en-US"/>
        </a:p>
      </dgm:t>
    </dgm:pt>
    <dgm:pt modelId="{3C36CCC3-765A-4B9D-ADAE-27E01A09B9CC}" type="sibTrans" cxnId="{366BDAB0-1B2C-4D95-A649-8DA374343CCE}">
      <dgm:prSet/>
      <dgm:spPr/>
      <dgm:t>
        <a:bodyPr/>
        <a:lstStyle/>
        <a:p>
          <a:endParaRPr lang="en-US"/>
        </a:p>
      </dgm:t>
    </dgm:pt>
    <dgm:pt modelId="{2354FC91-E8AB-4A45-9DB3-8A82F59BA327}">
      <dgm:prSet custT="1"/>
      <dgm:spPr>
        <a:solidFill>
          <a:srgbClr val="00205B"/>
        </a:solidFill>
      </dgm:spPr>
      <dgm:t>
        <a:bodyPr/>
        <a:lstStyle/>
        <a:p>
          <a:r>
            <a:rPr lang="en-US" sz="2000" b="1" dirty="0">
              <a:latin typeface="Obvia"/>
            </a:rPr>
            <a:t>Explain penalties thoroughly</a:t>
          </a:r>
        </a:p>
      </dgm:t>
    </dgm:pt>
    <dgm:pt modelId="{A0AB9EE3-32D7-49F6-BBA2-21E666DC5678}" type="parTrans" cxnId="{D1C5DE2A-FCFA-457A-9203-7152A84A864E}">
      <dgm:prSet/>
      <dgm:spPr/>
      <dgm:t>
        <a:bodyPr/>
        <a:lstStyle/>
        <a:p>
          <a:endParaRPr lang="en-US"/>
        </a:p>
      </dgm:t>
    </dgm:pt>
    <dgm:pt modelId="{225A55FE-D332-4A9D-8163-452B773D5950}" type="sibTrans" cxnId="{D1C5DE2A-FCFA-457A-9203-7152A84A864E}">
      <dgm:prSet/>
      <dgm:spPr/>
      <dgm:t>
        <a:bodyPr/>
        <a:lstStyle/>
        <a:p>
          <a:endParaRPr lang="en-US"/>
        </a:p>
      </dgm:t>
    </dgm:pt>
    <dgm:pt modelId="{94B47E51-9745-49D3-86C6-5DA3373841BE}">
      <dgm:prSet custT="1"/>
      <dgm:spPr>
        <a:solidFill>
          <a:srgbClr val="00205B"/>
        </a:solidFill>
      </dgm:spPr>
      <dgm:t>
        <a:bodyPr/>
        <a:lstStyle/>
        <a:p>
          <a:r>
            <a:rPr lang="en-US" sz="2000" b="1" dirty="0">
              <a:latin typeface="Obvia"/>
            </a:rPr>
            <a:t>Who is your table crew?</a:t>
          </a:r>
        </a:p>
      </dgm:t>
    </dgm:pt>
    <dgm:pt modelId="{7C62648C-7520-41E7-8457-ADEDDDE7CAAA}" type="parTrans" cxnId="{08FF7ACB-75A0-4F18-BFC3-C12A276D48E5}">
      <dgm:prSet/>
      <dgm:spPr/>
      <dgm:t>
        <a:bodyPr/>
        <a:lstStyle/>
        <a:p>
          <a:endParaRPr lang="en-US"/>
        </a:p>
      </dgm:t>
    </dgm:pt>
    <dgm:pt modelId="{5A011B67-09EA-4950-BC41-1ADB480FACBB}" type="sibTrans" cxnId="{08FF7ACB-75A0-4F18-BFC3-C12A276D48E5}">
      <dgm:prSet/>
      <dgm:spPr/>
      <dgm:t>
        <a:bodyPr/>
        <a:lstStyle/>
        <a:p>
          <a:endParaRPr lang="en-US"/>
        </a:p>
      </dgm:t>
    </dgm:pt>
    <dgm:pt modelId="{B105E5CE-1729-4B62-9476-CCCE5AB8C656}">
      <dgm:prSet custT="1"/>
      <dgm:spPr>
        <a:solidFill>
          <a:srgbClr val="00205B"/>
        </a:solidFill>
      </dgm:spPr>
      <dgm:t>
        <a:bodyPr/>
        <a:lstStyle/>
        <a:p>
          <a:r>
            <a:rPr lang="en-US" sz="2000" b="1" dirty="0">
              <a:latin typeface="Obvia"/>
            </a:rPr>
            <a:t>Scorekeeper &amp; Timekeeper a must</a:t>
          </a:r>
        </a:p>
      </dgm:t>
    </dgm:pt>
    <dgm:pt modelId="{61CF64FC-0445-464D-8030-F19DC7915820}" type="parTrans" cxnId="{B583BB13-CF72-43F6-9BBF-E8512DB3D21A}">
      <dgm:prSet/>
      <dgm:spPr/>
      <dgm:t>
        <a:bodyPr/>
        <a:lstStyle/>
        <a:p>
          <a:endParaRPr lang="en-US"/>
        </a:p>
      </dgm:t>
    </dgm:pt>
    <dgm:pt modelId="{232532B7-4B99-4F9D-B8DA-3D2008E342C9}" type="sibTrans" cxnId="{B583BB13-CF72-43F6-9BBF-E8512DB3D21A}">
      <dgm:prSet/>
      <dgm:spPr/>
      <dgm:t>
        <a:bodyPr/>
        <a:lstStyle/>
        <a:p>
          <a:endParaRPr lang="en-US"/>
        </a:p>
      </dgm:t>
    </dgm:pt>
    <dgm:pt modelId="{D046983C-6215-454D-8267-E3542854FC13}">
      <dgm:prSet custT="1"/>
      <dgm:spPr>
        <a:solidFill>
          <a:srgbClr val="00205B"/>
        </a:solidFill>
      </dgm:spPr>
      <dgm:t>
        <a:bodyPr/>
        <a:lstStyle/>
        <a:p>
          <a:r>
            <a:rPr lang="en-US" sz="2000" b="1" dirty="0">
              <a:latin typeface="Obvia"/>
            </a:rPr>
            <a:t>Part of YOUR Team</a:t>
          </a:r>
        </a:p>
      </dgm:t>
    </dgm:pt>
    <dgm:pt modelId="{30068E11-EB0E-41EE-BFCD-3E29C0D4B8A0}" type="parTrans" cxnId="{4DBB299B-4F89-47CB-A1A2-00B15BEC0218}">
      <dgm:prSet/>
      <dgm:spPr/>
      <dgm:t>
        <a:bodyPr/>
        <a:lstStyle/>
        <a:p>
          <a:endParaRPr lang="en-US"/>
        </a:p>
      </dgm:t>
    </dgm:pt>
    <dgm:pt modelId="{178D118D-E6AC-4A3F-A094-BFC79FF7C488}" type="sibTrans" cxnId="{4DBB299B-4F89-47CB-A1A2-00B15BEC0218}">
      <dgm:prSet/>
      <dgm:spPr/>
      <dgm:t>
        <a:bodyPr/>
        <a:lstStyle/>
        <a:p>
          <a:endParaRPr lang="en-US"/>
        </a:p>
      </dgm:t>
    </dgm:pt>
    <dgm:pt modelId="{E56E44A3-A455-4505-90EB-D7D38ABE11D2}">
      <dgm:prSet custT="1"/>
      <dgm:spPr>
        <a:solidFill>
          <a:srgbClr val="00205B"/>
        </a:solidFill>
      </dgm:spPr>
      <dgm:t>
        <a:bodyPr/>
        <a:lstStyle/>
        <a:p>
          <a:r>
            <a:rPr lang="en-US" sz="2000" b="1" dirty="0">
              <a:latin typeface="Obvia"/>
            </a:rPr>
            <a:t>Limit Distractions (Phones)</a:t>
          </a:r>
        </a:p>
      </dgm:t>
    </dgm:pt>
    <dgm:pt modelId="{79822BF3-5EF2-454A-B827-3DFA577106C8}" type="parTrans" cxnId="{3939231F-999D-4067-8841-6CBDB7F758D4}">
      <dgm:prSet/>
      <dgm:spPr/>
      <dgm:t>
        <a:bodyPr/>
        <a:lstStyle/>
        <a:p>
          <a:endParaRPr lang="en-US"/>
        </a:p>
      </dgm:t>
    </dgm:pt>
    <dgm:pt modelId="{7F9002FF-E642-420F-BC3F-4F49F0D39A08}" type="sibTrans" cxnId="{3939231F-999D-4067-8841-6CBDB7F758D4}">
      <dgm:prSet/>
      <dgm:spPr/>
      <dgm:t>
        <a:bodyPr/>
        <a:lstStyle/>
        <a:p>
          <a:endParaRPr lang="en-US"/>
        </a:p>
      </dgm:t>
    </dgm:pt>
    <dgm:pt modelId="{76E5809C-81E7-443C-A1A5-0CD800956C43}">
      <dgm:prSet custT="1"/>
      <dgm:spPr>
        <a:solidFill>
          <a:srgbClr val="00205B"/>
        </a:solidFill>
      </dgm:spPr>
      <dgm:t>
        <a:bodyPr/>
        <a:lstStyle/>
        <a:p>
          <a:r>
            <a:rPr lang="en-US" sz="2000" b="1" dirty="0">
              <a:latin typeface="Obvia"/>
            </a:rPr>
            <a:t>Test Horn</a:t>
          </a:r>
        </a:p>
      </dgm:t>
    </dgm:pt>
    <dgm:pt modelId="{C6794761-D144-44DA-9D4D-38BAFFAA9E9C}" type="parTrans" cxnId="{B49B593A-3440-4C6E-A0A0-83E4E15E31BD}">
      <dgm:prSet/>
      <dgm:spPr/>
      <dgm:t>
        <a:bodyPr/>
        <a:lstStyle/>
        <a:p>
          <a:endParaRPr lang="en-US"/>
        </a:p>
      </dgm:t>
    </dgm:pt>
    <dgm:pt modelId="{0668E009-5B0C-472A-8C25-9268A623AABD}" type="sibTrans" cxnId="{B49B593A-3440-4C6E-A0A0-83E4E15E31BD}">
      <dgm:prSet/>
      <dgm:spPr/>
      <dgm:t>
        <a:bodyPr/>
        <a:lstStyle/>
        <a:p>
          <a:endParaRPr lang="en-US"/>
        </a:p>
      </dgm:t>
    </dgm:pt>
    <dgm:pt modelId="{69C39A93-6176-433C-B0C4-4DF58C0D6CAC}" type="pres">
      <dgm:prSet presAssocID="{C5A2289E-4898-4F44-B717-6430514DB467}" presName="Name0" presStyleCnt="0">
        <dgm:presLayoutVars>
          <dgm:dir/>
          <dgm:animLvl val="lvl"/>
          <dgm:resizeHandles val="exact"/>
        </dgm:presLayoutVars>
      </dgm:prSet>
      <dgm:spPr/>
    </dgm:pt>
    <dgm:pt modelId="{77447991-C3A6-4E21-9866-C482E2DE5A66}" type="pres">
      <dgm:prSet presAssocID="{76E5809C-81E7-443C-A1A5-0CD800956C43}" presName="boxAndChildren" presStyleCnt="0"/>
      <dgm:spPr/>
    </dgm:pt>
    <dgm:pt modelId="{73EEE5DA-5A3D-4B26-A00A-29C3AFC62189}" type="pres">
      <dgm:prSet presAssocID="{76E5809C-81E7-443C-A1A5-0CD800956C43}" presName="parentTextBox" presStyleLbl="node1" presStyleIdx="0" presStyleCnt="9"/>
      <dgm:spPr/>
    </dgm:pt>
    <dgm:pt modelId="{8C92AE48-4C2C-4063-A689-4D4F5642D05F}" type="pres">
      <dgm:prSet presAssocID="{7F9002FF-E642-420F-BC3F-4F49F0D39A08}" presName="sp" presStyleCnt="0"/>
      <dgm:spPr/>
    </dgm:pt>
    <dgm:pt modelId="{8C2933D6-2B94-4F4B-807A-8BA555AE15CB}" type="pres">
      <dgm:prSet presAssocID="{E56E44A3-A455-4505-90EB-D7D38ABE11D2}" presName="arrowAndChildren" presStyleCnt="0"/>
      <dgm:spPr/>
    </dgm:pt>
    <dgm:pt modelId="{0F251BB3-7E58-4AB4-8C4E-ED339C7BF5AC}" type="pres">
      <dgm:prSet presAssocID="{E56E44A3-A455-4505-90EB-D7D38ABE11D2}" presName="parentTextArrow" presStyleLbl="node1" presStyleIdx="1" presStyleCnt="9"/>
      <dgm:spPr/>
    </dgm:pt>
    <dgm:pt modelId="{8B51E946-83DC-45EB-98D7-B163C163E8BD}" type="pres">
      <dgm:prSet presAssocID="{225A55FE-D332-4A9D-8163-452B773D5950}" presName="sp" presStyleCnt="0"/>
      <dgm:spPr/>
    </dgm:pt>
    <dgm:pt modelId="{54659A30-9889-4203-B11F-A03EE866AC43}" type="pres">
      <dgm:prSet presAssocID="{2354FC91-E8AB-4A45-9DB3-8A82F59BA327}" presName="arrowAndChildren" presStyleCnt="0"/>
      <dgm:spPr/>
    </dgm:pt>
    <dgm:pt modelId="{C21ECF6B-43EC-485C-8406-5D52B4F175D8}" type="pres">
      <dgm:prSet presAssocID="{2354FC91-E8AB-4A45-9DB3-8A82F59BA327}" presName="parentTextArrow" presStyleLbl="node1" presStyleIdx="2" presStyleCnt="9"/>
      <dgm:spPr/>
    </dgm:pt>
    <dgm:pt modelId="{36A60764-F231-4AE7-808F-F66FE1C5DA1B}" type="pres">
      <dgm:prSet presAssocID="{3C36CCC3-765A-4B9D-ADAE-27E01A09B9CC}" presName="sp" presStyleCnt="0"/>
      <dgm:spPr/>
    </dgm:pt>
    <dgm:pt modelId="{FB2D0E87-309F-49A3-8887-AA9503B6AE2C}" type="pres">
      <dgm:prSet presAssocID="{3DB8DA3E-2D4C-4D0F-9E01-E7B4B693EF35}" presName="arrowAndChildren" presStyleCnt="0"/>
      <dgm:spPr/>
    </dgm:pt>
    <dgm:pt modelId="{9AEC125B-CFD0-4953-A6EB-6DFF400304A2}" type="pres">
      <dgm:prSet presAssocID="{3DB8DA3E-2D4C-4D0F-9E01-E7B4B693EF35}" presName="parentTextArrow" presStyleLbl="node1" presStyleIdx="3" presStyleCnt="9"/>
      <dgm:spPr/>
    </dgm:pt>
    <dgm:pt modelId="{6BCD297D-FE9D-45DB-BF3E-6FAB4C642291}" type="pres">
      <dgm:prSet presAssocID="{9983CB22-48E9-4A81-A555-F6B1EA4BC10A}" presName="sp" presStyleCnt="0"/>
      <dgm:spPr/>
    </dgm:pt>
    <dgm:pt modelId="{1F6F8C29-AD7C-4157-AB9A-0785C71378BA}" type="pres">
      <dgm:prSet presAssocID="{F7702DB9-8D47-4BDC-93F2-AE918420B493}" presName="arrowAndChildren" presStyleCnt="0"/>
      <dgm:spPr/>
    </dgm:pt>
    <dgm:pt modelId="{608C13FE-66D8-47A1-ADDD-D27E8F01C90F}" type="pres">
      <dgm:prSet presAssocID="{F7702DB9-8D47-4BDC-93F2-AE918420B493}" presName="parentTextArrow" presStyleLbl="node1" presStyleIdx="4" presStyleCnt="9"/>
      <dgm:spPr/>
    </dgm:pt>
    <dgm:pt modelId="{B4F261E1-089E-476C-96EE-1140444D009A}" type="pres">
      <dgm:prSet presAssocID="{3933BA37-72CE-4661-A434-14CA2360DC3C}" presName="sp" presStyleCnt="0"/>
      <dgm:spPr/>
    </dgm:pt>
    <dgm:pt modelId="{049FB282-4B5E-4DD0-ACDF-5968A6AF3BD7}" type="pres">
      <dgm:prSet presAssocID="{2665BF19-0712-4CBF-A09F-BCCD7E34CA46}" presName="arrowAndChildren" presStyleCnt="0"/>
      <dgm:spPr/>
    </dgm:pt>
    <dgm:pt modelId="{8E4B73E6-D383-446B-9813-66FC880F3A7E}" type="pres">
      <dgm:prSet presAssocID="{2665BF19-0712-4CBF-A09F-BCCD7E34CA46}" presName="parentTextArrow" presStyleLbl="node1" presStyleIdx="5" presStyleCnt="9"/>
      <dgm:spPr/>
    </dgm:pt>
    <dgm:pt modelId="{681EAE22-220B-47A1-9D5F-5D00C12A37DD}" type="pres">
      <dgm:prSet presAssocID="{232532B7-4B99-4F9D-B8DA-3D2008E342C9}" presName="sp" presStyleCnt="0"/>
      <dgm:spPr/>
    </dgm:pt>
    <dgm:pt modelId="{ECDA55DF-D72D-4515-A5A7-ED015656AB01}" type="pres">
      <dgm:prSet presAssocID="{B105E5CE-1729-4B62-9476-CCCE5AB8C656}" presName="arrowAndChildren" presStyleCnt="0"/>
      <dgm:spPr/>
    </dgm:pt>
    <dgm:pt modelId="{654E53A4-E94F-4CAE-9256-2A369C2FEBCF}" type="pres">
      <dgm:prSet presAssocID="{B105E5CE-1729-4B62-9476-CCCE5AB8C656}" presName="parentTextArrow" presStyleLbl="node1" presStyleIdx="6" presStyleCnt="9"/>
      <dgm:spPr/>
    </dgm:pt>
    <dgm:pt modelId="{6F1A9861-588D-4610-9EBE-75304F86C8EE}" type="pres">
      <dgm:prSet presAssocID="{178D118D-E6AC-4A3F-A094-BFC79FF7C488}" presName="sp" presStyleCnt="0"/>
      <dgm:spPr/>
    </dgm:pt>
    <dgm:pt modelId="{A0FDCF1E-F1A0-4D78-94DA-9FC938DB7390}" type="pres">
      <dgm:prSet presAssocID="{D046983C-6215-454D-8267-E3542854FC13}" presName="arrowAndChildren" presStyleCnt="0"/>
      <dgm:spPr/>
    </dgm:pt>
    <dgm:pt modelId="{ADD12F27-A49D-481E-A0AF-F0633C0312D0}" type="pres">
      <dgm:prSet presAssocID="{D046983C-6215-454D-8267-E3542854FC13}" presName="parentTextArrow" presStyleLbl="node1" presStyleIdx="7" presStyleCnt="9"/>
      <dgm:spPr/>
    </dgm:pt>
    <dgm:pt modelId="{D1195BFE-B91F-414B-A152-0EAF36B648EE}" type="pres">
      <dgm:prSet presAssocID="{5A011B67-09EA-4950-BC41-1ADB480FACBB}" presName="sp" presStyleCnt="0"/>
      <dgm:spPr/>
    </dgm:pt>
    <dgm:pt modelId="{D503FE9D-87A9-4137-BD24-AE7E814C4A97}" type="pres">
      <dgm:prSet presAssocID="{94B47E51-9745-49D3-86C6-5DA3373841BE}" presName="arrowAndChildren" presStyleCnt="0"/>
      <dgm:spPr/>
    </dgm:pt>
    <dgm:pt modelId="{9370DB1D-5223-44F6-A7DB-5C05D8F7E50C}" type="pres">
      <dgm:prSet presAssocID="{94B47E51-9745-49D3-86C6-5DA3373841BE}" presName="parentTextArrow" presStyleLbl="node1" presStyleIdx="8" presStyleCnt="9"/>
      <dgm:spPr/>
    </dgm:pt>
  </dgm:ptLst>
  <dgm:cxnLst>
    <dgm:cxn modelId="{BEC15212-CA15-4E6A-9930-0AF0DD0CB33E}" type="presOf" srcId="{2665BF19-0712-4CBF-A09F-BCCD7E34CA46}" destId="{8E4B73E6-D383-446B-9813-66FC880F3A7E}" srcOrd="0" destOrd="0" presId="urn:microsoft.com/office/officeart/2005/8/layout/process4"/>
    <dgm:cxn modelId="{B583BB13-CF72-43F6-9BBF-E8512DB3D21A}" srcId="{C5A2289E-4898-4F44-B717-6430514DB467}" destId="{B105E5CE-1729-4B62-9476-CCCE5AB8C656}" srcOrd="2" destOrd="0" parTransId="{61CF64FC-0445-464D-8030-F19DC7915820}" sibTransId="{232532B7-4B99-4F9D-B8DA-3D2008E342C9}"/>
    <dgm:cxn modelId="{3939231F-999D-4067-8841-6CBDB7F758D4}" srcId="{C5A2289E-4898-4F44-B717-6430514DB467}" destId="{E56E44A3-A455-4505-90EB-D7D38ABE11D2}" srcOrd="7" destOrd="0" parTransId="{79822BF3-5EF2-454A-B827-3DFA577106C8}" sibTransId="{7F9002FF-E642-420F-BC3F-4F49F0D39A08}"/>
    <dgm:cxn modelId="{66178E22-1302-4167-8F5D-58D7519251D7}" srcId="{C5A2289E-4898-4F44-B717-6430514DB467}" destId="{F7702DB9-8D47-4BDC-93F2-AE918420B493}" srcOrd="4" destOrd="0" parTransId="{744D2483-04E6-49AD-92ED-5337A3C0FF24}" sibTransId="{9983CB22-48E9-4A81-A555-F6B1EA4BC10A}"/>
    <dgm:cxn modelId="{D1C5DE2A-FCFA-457A-9203-7152A84A864E}" srcId="{C5A2289E-4898-4F44-B717-6430514DB467}" destId="{2354FC91-E8AB-4A45-9DB3-8A82F59BA327}" srcOrd="6" destOrd="0" parTransId="{A0AB9EE3-32D7-49F6-BBA2-21E666DC5678}" sibTransId="{225A55FE-D332-4A9D-8163-452B773D5950}"/>
    <dgm:cxn modelId="{B49B593A-3440-4C6E-A0A0-83E4E15E31BD}" srcId="{C5A2289E-4898-4F44-B717-6430514DB467}" destId="{76E5809C-81E7-443C-A1A5-0CD800956C43}" srcOrd="8" destOrd="0" parTransId="{C6794761-D144-44DA-9D4D-38BAFFAA9E9C}" sibTransId="{0668E009-5B0C-472A-8C25-9268A623AABD}"/>
    <dgm:cxn modelId="{E8B31945-8FD7-4036-8347-081F937E5BC4}" type="presOf" srcId="{94B47E51-9745-49D3-86C6-5DA3373841BE}" destId="{9370DB1D-5223-44F6-A7DB-5C05D8F7E50C}" srcOrd="0" destOrd="0" presId="urn:microsoft.com/office/officeart/2005/8/layout/process4"/>
    <dgm:cxn modelId="{1EC53846-B69D-4ABE-817C-6E08674D95C6}" type="presOf" srcId="{3DB8DA3E-2D4C-4D0F-9E01-E7B4B693EF35}" destId="{9AEC125B-CFD0-4953-A6EB-6DFF400304A2}" srcOrd="0" destOrd="0" presId="urn:microsoft.com/office/officeart/2005/8/layout/process4"/>
    <dgm:cxn modelId="{55777D6D-38BC-4DD6-B63B-8FECF396CB87}" type="presOf" srcId="{76E5809C-81E7-443C-A1A5-0CD800956C43}" destId="{73EEE5DA-5A3D-4B26-A00A-29C3AFC62189}" srcOrd="0" destOrd="0" presId="urn:microsoft.com/office/officeart/2005/8/layout/process4"/>
    <dgm:cxn modelId="{32B33D4F-E5C2-401A-BD15-516A7C250728}" type="presOf" srcId="{E56E44A3-A455-4505-90EB-D7D38ABE11D2}" destId="{0F251BB3-7E58-4AB4-8C4E-ED339C7BF5AC}" srcOrd="0" destOrd="0" presId="urn:microsoft.com/office/officeart/2005/8/layout/process4"/>
    <dgm:cxn modelId="{DE68D452-C4BF-4C54-A3D4-C0E602D5093C}" type="presOf" srcId="{C5A2289E-4898-4F44-B717-6430514DB467}" destId="{69C39A93-6176-433C-B0C4-4DF58C0D6CAC}" srcOrd="0" destOrd="0" presId="urn:microsoft.com/office/officeart/2005/8/layout/process4"/>
    <dgm:cxn modelId="{32C3E882-5DA1-43FD-BD3B-9954CC9A932E}" srcId="{C5A2289E-4898-4F44-B717-6430514DB467}" destId="{2665BF19-0712-4CBF-A09F-BCCD7E34CA46}" srcOrd="3" destOrd="0" parTransId="{AF371D22-5925-4B83-B340-C7C479E10387}" sibTransId="{3933BA37-72CE-4661-A434-14CA2360DC3C}"/>
    <dgm:cxn modelId="{CB7F8287-2BD1-4A41-9AD2-DF571CFF47E6}" type="presOf" srcId="{D046983C-6215-454D-8267-E3542854FC13}" destId="{ADD12F27-A49D-481E-A0AF-F0633C0312D0}" srcOrd="0" destOrd="0" presId="urn:microsoft.com/office/officeart/2005/8/layout/process4"/>
    <dgm:cxn modelId="{4DBB299B-4F89-47CB-A1A2-00B15BEC0218}" srcId="{C5A2289E-4898-4F44-B717-6430514DB467}" destId="{D046983C-6215-454D-8267-E3542854FC13}" srcOrd="1" destOrd="0" parTransId="{30068E11-EB0E-41EE-BFCD-3E29C0D4B8A0}" sibTransId="{178D118D-E6AC-4A3F-A094-BFC79FF7C488}"/>
    <dgm:cxn modelId="{96ED3DAC-FF42-48A8-851C-DE507D6D70F7}" type="presOf" srcId="{F7702DB9-8D47-4BDC-93F2-AE918420B493}" destId="{608C13FE-66D8-47A1-ADDD-D27E8F01C90F}" srcOrd="0" destOrd="0" presId="urn:microsoft.com/office/officeart/2005/8/layout/process4"/>
    <dgm:cxn modelId="{366BDAB0-1B2C-4D95-A649-8DA374343CCE}" srcId="{C5A2289E-4898-4F44-B717-6430514DB467}" destId="{3DB8DA3E-2D4C-4D0F-9E01-E7B4B693EF35}" srcOrd="5" destOrd="0" parTransId="{7BD09DB3-6D62-4317-913A-638C31163B83}" sibTransId="{3C36CCC3-765A-4B9D-ADAE-27E01A09B9CC}"/>
    <dgm:cxn modelId="{F33B88C7-2F34-4044-8AF0-A7A8ED797068}" type="presOf" srcId="{2354FC91-E8AB-4A45-9DB3-8A82F59BA327}" destId="{C21ECF6B-43EC-485C-8406-5D52B4F175D8}" srcOrd="0" destOrd="0" presId="urn:microsoft.com/office/officeart/2005/8/layout/process4"/>
    <dgm:cxn modelId="{08FF7ACB-75A0-4F18-BFC3-C12A276D48E5}" srcId="{C5A2289E-4898-4F44-B717-6430514DB467}" destId="{94B47E51-9745-49D3-86C6-5DA3373841BE}" srcOrd="0" destOrd="0" parTransId="{7C62648C-7520-41E7-8457-ADEDDDE7CAAA}" sibTransId="{5A011B67-09EA-4950-BC41-1ADB480FACBB}"/>
    <dgm:cxn modelId="{F0A7A4E2-B8B1-4BD9-939E-4A92E5C52827}" type="presOf" srcId="{B105E5CE-1729-4B62-9476-CCCE5AB8C656}" destId="{654E53A4-E94F-4CAE-9256-2A369C2FEBCF}" srcOrd="0" destOrd="0" presId="urn:microsoft.com/office/officeart/2005/8/layout/process4"/>
    <dgm:cxn modelId="{F271ED74-6DAD-4F1F-ACB1-BECCA0926A1A}" type="presParOf" srcId="{69C39A93-6176-433C-B0C4-4DF58C0D6CAC}" destId="{77447991-C3A6-4E21-9866-C482E2DE5A66}" srcOrd="0" destOrd="0" presId="urn:microsoft.com/office/officeart/2005/8/layout/process4"/>
    <dgm:cxn modelId="{9CD6AC31-2ACC-4EE6-942A-29ADC87FCAF5}" type="presParOf" srcId="{77447991-C3A6-4E21-9866-C482E2DE5A66}" destId="{73EEE5DA-5A3D-4B26-A00A-29C3AFC62189}" srcOrd="0" destOrd="0" presId="urn:microsoft.com/office/officeart/2005/8/layout/process4"/>
    <dgm:cxn modelId="{EAA39980-A570-48A9-A373-7085D8D4F4EB}" type="presParOf" srcId="{69C39A93-6176-433C-B0C4-4DF58C0D6CAC}" destId="{8C92AE48-4C2C-4063-A689-4D4F5642D05F}" srcOrd="1" destOrd="0" presId="urn:microsoft.com/office/officeart/2005/8/layout/process4"/>
    <dgm:cxn modelId="{A8C69EFC-80AC-4490-838E-712C7CDCF9BB}" type="presParOf" srcId="{69C39A93-6176-433C-B0C4-4DF58C0D6CAC}" destId="{8C2933D6-2B94-4F4B-807A-8BA555AE15CB}" srcOrd="2" destOrd="0" presId="urn:microsoft.com/office/officeart/2005/8/layout/process4"/>
    <dgm:cxn modelId="{23FC6C0D-6745-4716-8A51-FC35771F1776}" type="presParOf" srcId="{8C2933D6-2B94-4F4B-807A-8BA555AE15CB}" destId="{0F251BB3-7E58-4AB4-8C4E-ED339C7BF5AC}" srcOrd="0" destOrd="0" presId="urn:microsoft.com/office/officeart/2005/8/layout/process4"/>
    <dgm:cxn modelId="{E6920ABE-BBE0-45D3-AB7C-CB354474BF1B}" type="presParOf" srcId="{69C39A93-6176-433C-B0C4-4DF58C0D6CAC}" destId="{8B51E946-83DC-45EB-98D7-B163C163E8BD}" srcOrd="3" destOrd="0" presId="urn:microsoft.com/office/officeart/2005/8/layout/process4"/>
    <dgm:cxn modelId="{FA8B3554-ED29-4080-B0AB-D4403B4FFE13}" type="presParOf" srcId="{69C39A93-6176-433C-B0C4-4DF58C0D6CAC}" destId="{54659A30-9889-4203-B11F-A03EE866AC43}" srcOrd="4" destOrd="0" presId="urn:microsoft.com/office/officeart/2005/8/layout/process4"/>
    <dgm:cxn modelId="{F43E1499-436E-4C5E-A266-0B669FCC08D7}" type="presParOf" srcId="{54659A30-9889-4203-B11F-A03EE866AC43}" destId="{C21ECF6B-43EC-485C-8406-5D52B4F175D8}" srcOrd="0" destOrd="0" presId="urn:microsoft.com/office/officeart/2005/8/layout/process4"/>
    <dgm:cxn modelId="{2A89FB4B-A547-4218-AE62-5870BB00AEBA}" type="presParOf" srcId="{69C39A93-6176-433C-B0C4-4DF58C0D6CAC}" destId="{36A60764-F231-4AE7-808F-F66FE1C5DA1B}" srcOrd="5" destOrd="0" presId="urn:microsoft.com/office/officeart/2005/8/layout/process4"/>
    <dgm:cxn modelId="{F9055EFE-8BB7-49DE-9EF2-40E10AA34676}" type="presParOf" srcId="{69C39A93-6176-433C-B0C4-4DF58C0D6CAC}" destId="{FB2D0E87-309F-49A3-8887-AA9503B6AE2C}" srcOrd="6" destOrd="0" presId="urn:microsoft.com/office/officeart/2005/8/layout/process4"/>
    <dgm:cxn modelId="{98E94532-93F3-4533-AB1C-E733C08B9C87}" type="presParOf" srcId="{FB2D0E87-309F-49A3-8887-AA9503B6AE2C}" destId="{9AEC125B-CFD0-4953-A6EB-6DFF400304A2}" srcOrd="0" destOrd="0" presId="urn:microsoft.com/office/officeart/2005/8/layout/process4"/>
    <dgm:cxn modelId="{5C6CBBC1-F363-431D-AE84-F526F0C6D8D7}" type="presParOf" srcId="{69C39A93-6176-433C-B0C4-4DF58C0D6CAC}" destId="{6BCD297D-FE9D-45DB-BF3E-6FAB4C642291}" srcOrd="7" destOrd="0" presId="urn:microsoft.com/office/officeart/2005/8/layout/process4"/>
    <dgm:cxn modelId="{109EC3BD-B515-4BBA-8081-D52F8EB98294}" type="presParOf" srcId="{69C39A93-6176-433C-B0C4-4DF58C0D6CAC}" destId="{1F6F8C29-AD7C-4157-AB9A-0785C71378BA}" srcOrd="8" destOrd="0" presId="urn:microsoft.com/office/officeart/2005/8/layout/process4"/>
    <dgm:cxn modelId="{C890B1C6-4657-4891-8C43-35ED760FDB36}" type="presParOf" srcId="{1F6F8C29-AD7C-4157-AB9A-0785C71378BA}" destId="{608C13FE-66D8-47A1-ADDD-D27E8F01C90F}" srcOrd="0" destOrd="0" presId="urn:microsoft.com/office/officeart/2005/8/layout/process4"/>
    <dgm:cxn modelId="{B343667E-DD3C-4046-8BC7-2F3CCEF488D2}" type="presParOf" srcId="{69C39A93-6176-433C-B0C4-4DF58C0D6CAC}" destId="{B4F261E1-089E-476C-96EE-1140444D009A}" srcOrd="9" destOrd="0" presId="urn:microsoft.com/office/officeart/2005/8/layout/process4"/>
    <dgm:cxn modelId="{0E4E00BC-EA56-4212-9C19-E0F741DC02FC}" type="presParOf" srcId="{69C39A93-6176-433C-B0C4-4DF58C0D6CAC}" destId="{049FB282-4B5E-4DD0-ACDF-5968A6AF3BD7}" srcOrd="10" destOrd="0" presId="urn:microsoft.com/office/officeart/2005/8/layout/process4"/>
    <dgm:cxn modelId="{E7042B36-4485-42F6-9CB1-49783F3A6DDD}" type="presParOf" srcId="{049FB282-4B5E-4DD0-ACDF-5968A6AF3BD7}" destId="{8E4B73E6-D383-446B-9813-66FC880F3A7E}" srcOrd="0" destOrd="0" presId="urn:microsoft.com/office/officeart/2005/8/layout/process4"/>
    <dgm:cxn modelId="{C3D2287F-9386-43CF-9F47-68BBE6AB8273}" type="presParOf" srcId="{69C39A93-6176-433C-B0C4-4DF58C0D6CAC}" destId="{681EAE22-220B-47A1-9D5F-5D00C12A37DD}" srcOrd="11" destOrd="0" presId="urn:microsoft.com/office/officeart/2005/8/layout/process4"/>
    <dgm:cxn modelId="{FF4EFCA0-8520-4D0C-B61F-AF24A7AEDDC7}" type="presParOf" srcId="{69C39A93-6176-433C-B0C4-4DF58C0D6CAC}" destId="{ECDA55DF-D72D-4515-A5A7-ED015656AB01}" srcOrd="12" destOrd="0" presId="urn:microsoft.com/office/officeart/2005/8/layout/process4"/>
    <dgm:cxn modelId="{14DF094B-150A-4D23-8D39-6C317871ABAD}" type="presParOf" srcId="{ECDA55DF-D72D-4515-A5A7-ED015656AB01}" destId="{654E53A4-E94F-4CAE-9256-2A369C2FEBCF}" srcOrd="0" destOrd="0" presId="urn:microsoft.com/office/officeart/2005/8/layout/process4"/>
    <dgm:cxn modelId="{13D63250-733C-4041-A086-382936D7A807}" type="presParOf" srcId="{69C39A93-6176-433C-B0C4-4DF58C0D6CAC}" destId="{6F1A9861-588D-4610-9EBE-75304F86C8EE}" srcOrd="13" destOrd="0" presId="urn:microsoft.com/office/officeart/2005/8/layout/process4"/>
    <dgm:cxn modelId="{9DF1C594-E728-42E4-B445-42792C6F069B}" type="presParOf" srcId="{69C39A93-6176-433C-B0C4-4DF58C0D6CAC}" destId="{A0FDCF1E-F1A0-4D78-94DA-9FC938DB7390}" srcOrd="14" destOrd="0" presId="urn:microsoft.com/office/officeart/2005/8/layout/process4"/>
    <dgm:cxn modelId="{591E7415-1DFB-420E-A6E7-F1FB2213EC98}" type="presParOf" srcId="{A0FDCF1E-F1A0-4D78-94DA-9FC938DB7390}" destId="{ADD12F27-A49D-481E-A0AF-F0633C0312D0}" srcOrd="0" destOrd="0" presId="urn:microsoft.com/office/officeart/2005/8/layout/process4"/>
    <dgm:cxn modelId="{251B2061-49ED-467E-A9B2-8A241F4560FF}" type="presParOf" srcId="{69C39A93-6176-433C-B0C4-4DF58C0D6CAC}" destId="{D1195BFE-B91F-414B-A152-0EAF36B648EE}" srcOrd="15" destOrd="0" presId="urn:microsoft.com/office/officeart/2005/8/layout/process4"/>
    <dgm:cxn modelId="{FC018838-8672-444A-8005-B08CE5CD7441}" type="presParOf" srcId="{69C39A93-6176-433C-B0C4-4DF58C0D6CAC}" destId="{D503FE9D-87A9-4137-BD24-AE7E814C4A97}" srcOrd="16" destOrd="0" presId="urn:microsoft.com/office/officeart/2005/8/layout/process4"/>
    <dgm:cxn modelId="{1F1B6D72-8808-4467-86EC-4D6878CBC07D}" type="presParOf" srcId="{D503FE9D-87A9-4137-BD24-AE7E814C4A97}" destId="{9370DB1D-5223-44F6-A7DB-5C05D8F7E50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63C19F-3D28-479D-A354-97776FD153D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2122638-551E-4FE7-A96E-33431D4AEDB9}">
      <dgm:prSet phldrT="[Text]"/>
      <dgm:spPr>
        <a:solidFill>
          <a:srgbClr val="00205B"/>
        </a:solidFill>
      </dgm:spPr>
      <dgm:t>
        <a:bodyPr/>
        <a:lstStyle/>
        <a:p>
          <a:r>
            <a:rPr lang="en-US" b="1" dirty="0">
              <a:latin typeface="Obvia" panose="02000503040000020004"/>
            </a:rPr>
            <a:t>New Officials – Year 1-3</a:t>
          </a:r>
        </a:p>
      </dgm:t>
    </dgm:pt>
    <dgm:pt modelId="{6AA3AC5C-823C-4048-99FC-B5F84E69F5AD}" type="parTrans" cxnId="{1E0683D9-98D8-495F-AE46-D45830D67AC5}">
      <dgm:prSet/>
      <dgm:spPr/>
      <dgm:t>
        <a:bodyPr/>
        <a:lstStyle/>
        <a:p>
          <a:endParaRPr lang="en-US"/>
        </a:p>
      </dgm:t>
    </dgm:pt>
    <dgm:pt modelId="{5A0BDB2B-3617-46AE-AFAA-DF9A32A4AEB5}" type="sibTrans" cxnId="{1E0683D9-98D8-495F-AE46-D45830D67AC5}">
      <dgm:prSet/>
      <dgm:spPr/>
      <dgm:t>
        <a:bodyPr/>
        <a:lstStyle/>
        <a:p>
          <a:endParaRPr lang="en-US"/>
        </a:p>
      </dgm:t>
    </dgm:pt>
    <dgm:pt modelId="{79426D24-2652-4602-BC3D-92C1DDF9B522}">
      <dgm:prSet phldrT="[Text]"/>
      <dgm:spPr/>
      <dgm:t>
        <a:bodyPr/>
        <a:lstStyle/>
        <a:p>
          <a:r>
            <a:rPr lang="en-US" b="1" dirty="0">
              <a:latin typeface="Obvia" panose="02000503040000020004"/>
            </a:rPr>
            <a:t>Youth Games</a:t>
          </a:r>
        </a:p>
      </dgm:t>
    </dgm:pt>
    <dgm:pt modelId="{6E6AB358-3BAE-42BE-B31A-5749B65FCE09}" type="parTrans" cxnId="{9671E0A0-A55C-4D1A-99D1-562C666F356C}">
      <dgm:prSet/>
      <dgm:spPr/>
      <dgm:t>
        <a:bodyPr/>
        <a:lstStyle/>
        <a:p>
          <a:endParaRPr lang="en-US"/>
        </a:p>
      </dgm:t>
    </dgm:pt>
    <dgm:pt modelId="{A81F092C-A542-4F04-8381-9E11A3F51C26}" type="sibTrans" cxnId="{9671E0A0-A55C-4D1A-99D1-562C666F356C}">
      <dgm:prSet/>
      <dgm:spPr/>
      <dgm:t>
        <a:bodyPr/>
        <a:lstStyle/>
        <a:p>
          <a:endParaRPr lang="en-US"/>
        </a:p>
      </dgm:t>
    </dgm:pt>
    <dgm:pt modelId="{B93077C5-EA5C-410D-BDBC-1C72757F6CAC}">
      <dgm:prSet phldrT="[Text]"/>
      <dgm:spPr>
        <a:solidFill>
          <a:srgbClr val="00205B"/>
        </a:solidFill>
      </dgm:spPr>
      <dgm:t>
        <a:bodyPr/>
        <a:lstStyle/>
        <a:p>
          <a:r>
            <a:rPr lang="en-US" b="1" dirty="0">
              <a:latin typeface="Obvia" panose="02000503040000020004"/>
            </a:rPr>
            <a:t>Experienced Officials – Year 4+</a:t>
          </a:r>
        </a:p>
      </dgm:t>
    </dgm:pt>
    <dgm:pt modelId="{9C352638-9154-4974-8F14-4D4B6E3F70AE}" type="parTrans" cxnId="{1E753E9C-545D-46BE-9177-6854A70A8523}">
      <dgm:prSet/>
      <dgm:spPr/>
      <dgm:t>
        <a:bodyPr/>
        <a:lstStyle/>
        <a:p>
          <a:endParaRPr lang="en-US"/>
        </a:p>
      </dgm:t>
    </dgm:pt>
    <dgm:pt modelId="{E53A4C63-26EC-406F-8737-643B873E716C}" type="sibTrans" cxnId="{1E753E9C-545D-46BE-9177-6854A70A8523}">
      <dgm:prSet/>
      <dgm:spPr/>
      <dgm:t>
        <a:bodyPr/>
        <a:lstStyle/>
        <a:p>
          <a:endParaRPr lang="en-US"/>
        </a:p>
      </dgm:t>
    </dgm:pt>
    <dgm:pt modelId="{191DF7E1-3D5A-4DFD-A85A-CE9B3AA09097}">
      <dgm:prSet phldrT="[Text]"/>
      <dgm:spPr/>
      <dgm:t>
        <a:bodyPr/>
        <a:lstStyle/>
        <a:p>
          <a:r>
            <a:rPr lang="en-US" b="1" dirty="0">
              <a:latin typeface="Obvia" panose="02000503040000020004"/>
            </a:rPr>
            <a:t>USA Lacrosse Level 3</a:t>
          </a:r>
        </a:p>
      </dgm:t>
    </dgm:pt>
    <dgm:pt modelId="{4BD64B5A-A9F5-4040-A684-FA9BD3DA6622}" type="parTrans" cxnId="{EC80F2D7-DC4B-4095-A407-09A568AD9DF7}">
      <dgm:prSet/>
      <dgm:spPr/>
      <dgm:t>
        <a:bodyPr/>
        <a:lstStyle/>
        <a:p>
          <a:endParaRPr lang="en-US"/>
        </a:p>
      </dgm:t>
    </dgm:pt>
    <dgm:pt modelId="{BB374890-C08B-4923-9F50-9D2834916A9B}" type="sibTrans" cxnId="{EC80F2D7-DC4B-4095-A407-09A568AD9DF7}">
      <dgm:prSet/>
      <dgm:spPr/>
      <dgm:t>
        <a:bodyPr/>
        <a:lstStyle/>
        <a:p>
          <a:endParaRPr lang="en-US"/>
        </a:p>
      </dgm:t>
    </dgm:pt>
    <dgm:pt modelId="{4892B70E-DE67-42AD-A85A-1A67AFD1B8DF}">
      <dgm:prSet phldrT="[Text]"/>
      <dgm:spPr/>
      <dgm:t>
        <a:bodyPr/>
        <a:lstStyle/>
        <a:p>
          <a:r>
            <a:rPr lang="en-US" b="1" dirty="0">
              <a:latin typeface="Obvia" panose="02000503040000020004"/>
            </a:rPr>
            <a:t>High School Varsity</a:t>
          </a:r>
        </a:p>
      </dgm:t>
    </dgm:pt>
    <dgm:pt modelId="{149DEEA3-2CD1-46CB-ACEA-01E0CC5ECE90}" type="parTrans" cxnId="{61E3F1AB-CFE4-42E6-BFFB-8F8903BD0EE5}">
      <dgm:prSet/>
      <dgm:spPr/>
      <dgm:t>
        <a:bodyPr/>
        <a:lstStyle/>
        <a:p>
          <a:endParaRPr lang="en-US"/>
        </a:p>
      </dgm:t>
    </dgm:pt>
    <dgm:pt modelId="{255E6F40-EBBD-45CB-A398-F4A1E883B977}" type="sibTrans" cxnId="{61E3F1AB-CFE4-42E6-BFFB-8F8903BD0EE5}">
      <dgm:prSet/>
      <dgm:spPr/>
      <dgm:t>
        <a:bodyPr/>
        <a:lstStyle/>
        <a:p>
          <a:endParaRPr lang="en-US"/>
        </a:p>
      </dgm:t>
    </dgm:pt>
    <dgm:pt modelId="{9220D550-C254-41A8-B1AF-1350AB109560}">
      <dgm:prSet phldrT="[Text]"/>
      <dgm:spPr>
        <a:solidFill>
          <a:srgbClr val="00205B"/>
        </a:solidFill>
      </dgm:spPr>
      <dgm:t>
        <a:bodyPr/>
        <a:lstStyle/>
        <a:p>
          <a:r>
            <a:rPr lang="en-US" b="1" dirty="0">
              <a:latin typeface="Obvia" panose="02000503040000020004"/>
            </a:rPr>
            <a:t>College Officials – Year 5+</a:t>
          </a:r>
        </a:p>
      </dgm:t>
    </dgm:pt>
    <dgm:pt modelId="{CB8AF19F-CCAD-4135-B7A8-F86614E1B391}" type="parTrans" cxnId="{F5F6E0EC-4721-4B31-9DA9-C4CDED557805}">
      <dgm:prSet/>
      <dgm:spPr/>
      <dgm:t>
        <a:bodyPr/>
        <a:lstStyle/>
        <a:p>
          <a:endParaRPr lang="en-US"/>
        </a:p>
      </dgm:t>
    </dgm:pt>
    <dgm:pt modelId="{9A2C0450-3FC9-475A-8F5B-C2A9AE6DFE34}" type="sibTrans" cxnId="{F5F6E0EC-4721-4B31-9DA9-C4CDED557805}">
      <dgm:prSet/>
      <dgm:spPr/>
      <dgm:t>
        <a:bodyPr/>
        <a:lstStyle/>
        <a:p>
          <a:endParaRPr lang="en-US"/>
        </a:p>
      </dgm:t>
    </dgm:pt>
    <dgm:pt modelId="{D294512C-9D05-42DE-8D0C-AE91AA60C265}">
      <dgm:prSet phldrT="[Text]"/>
      <dgm:spPr/>
      <dgm:t>
        <a:bodyPr/>
        <a:lstStyle/>
        <a:p>
          <a:r>
            <a:rPr lang="en-US" b="1" dirty="0">
              <a:latin typeface="Obvia" panose="02000503040000020004"/>
            </a:rPr>
            <a:t>NILOA Tryout</a:t>
          </a:r>
        </a:p>
      </dgm:t>
    </dgm:pt>
    <dgm:pt modelId="{B4FCD189-62B7-414E-8F12-03D7BE8B8783}" type="parTrans" cxnId="{E2C5BFBE-7AB9-40FA-BD3E-9745CA39BA51}">
      <dgm:prSet/>
      <dgm:spPr/>
      <dgm:t>
        <a:bodyPr/>
        <a:lstStyle/>
        <a:p>
          <a:endParaRPr lang="en-US"/>
        </a:p>
      </dgm:t>
    </dgm:pt>
    <dgm:pt modelId="{84AC467E-3D0E-4E53-83D6-72837FC04F3A}" type="sibTrans" cxnId="{E2C5BFBE-7AB9-40FA-BD3E-9745CA39BA51}">
      <dgm:prSet/>
      <dgm:spPr/>
      <dgm:t>
        <a:bodyPr/>
        <a:lstStyle/>
        <a:p>
          <a:endParaRPr lang="en-US"/>
        </a:p>
      </dgm:t>
    </dgm:pt>
    <dgm:pt modelId="{B9A68F82-EEBC-471D-92E1-B79C4AA50C67}">
      <dgm:prSet phldrT="[Text]"/>
      <dgm:spPr/>
      <dgm:t>
        <a:bodyPr/>
        <a:lstStyle/>
        <a:p>
          <a:r>
            <a:rPr lang="en-US" b="1" dirty="0">
              <a:latin typeface="Obvia" panose="02000503040000020004"/>
            </a:rPr>
            <a:t>College Games</a:t>
          </a:r>
        </a:p>
      </dgm:t>
    </dgm:pt>
    <dgm:pt modelId="{C2EAA4F3-1A05-4875-95F1-7242A2B763F7}" type="parTrans" cxnId="{510B9973-FF04-41CD-B405-1960358D9E3E}">
      <dgm:prSet/>
      <dgm:spPr/>
      <dgm:t>
        <a:bodyPr/>
        <a:lstStyle/>
        <a:p>
          <a:endParaRPr lang="en-US"/>
        </a:p>
      </dgm:t>
    </dgm:pt>
    <dgm:pt modelId="{6DF5EA31-B961-4680-8A7C-80D6AAC47C2E}" type="sibTrans" cxnId="{510B9973-FF04-41CD-B405-1960358D9E3E}">
      <dgm:prSet/>
      <dgm:spPr/>
      <dgm:t>
        <a:bodyPr/>
        <a:lstStyle/>
        <a:p>
          <a:endParaRPr lang="en-US"/>
        </a:p>
      </dgm:t>
    </dgm:pt>
    <dgm:pt modelId="{553BD75D-67FF-4D7B-9EFD-79EAAD0F0665}">
      <dgm:prSet phldrT="[Text]"/>
      <dgm:spPr/>
      <dgm:t>
        <a:bodyPr/>
        <a:lstStyle/>
        <a:p>
          <a:r>
            <a:rPr lang="en-US" b="1" dirty="0">
              <a:latin typeface="Obvia" panose="02000503040000020004"/>
            </a:rPr>
            <a:t>High School JV Games</a:t>
          </a:r>
        </a:p>
      </dgm:t>
    </dgm:pt>
    <dgm:pt modelId="{9199432B-FE60-45AD-A095-FDE298EF71E2}" type="parTrans" cxnId="{AD1817EA-E403-455B-A1CA-48C2A5C6AD0E}">
      <dgm:prSet/>
      <dgm:spPr/>
      <dgm:t>
        <a:bodyPr/>
        <a:lstStyle/>
        <a:p>
          <a:endParaRPr lang="en-US"/>
        </a:p>
      </dgm:t>
    </dgm:pt>
    <dgm:pt modelId="{C93D071F-252D-4110-BCAD-1CFA58AA72B1}" type="sibTrans" cxnId="{AD1817EA-E403-455B-A1CA-48C2A5C6AD0E}">
      <dgm:prSet/>
      <dgm:spPr/>
      <dgm:t>
        <a:bodyPr/>
        <a:lstStyle/>
        <a:p>
          <a:endParaRPr lang="en-US"/>
        </a:p>
      </dgm:t>
    </dgm:pt>
    <dgm:pt modelId="{C2215C7C-8E8E-4AB9-839A-4FFE6915F02E}">
      <dgm:prSet phldrT="[Text]"/>
      <dgm:spPr/>
      <dgm:t>
        <a:bodyPr/>
        <a:lstStyle/>
        <a:p>
          <a:r>
            <a:rPr lang="en-US" b="1" dirty="0">
              <a:latin typeface="Obvia" panose="02000503040000020004"/>
            </a:rPr>
            <a:t>USA Lacrosse Level 1/2</a:t>
          </a:r>
        </a:p>
      </dgm:t>
    </dgm:pt>
    <dgm:pt modelId="{10089F70-1547-4516-A443-D47820CED87A}" type="parTrans" cxnId="{FAB5F2C7-9308-43E5-A5C6-F012F3721461}">
      <dgm:prSet/>
      <dgm:spPr/>
      <dgm:t>
        <a:bodyPr/>
        <a:lstStyle/>
        <a:p>
          <a:endParaRPr lang="en-US"/>
        </a:p>
      </dgm:t>
    </dgm:pt>
    <dgm:pt modelId="{29894B4E-5A22-45D1-80FA-098E33C87A9C}" type="sibTrans" cxnId="{FAB5F2C7-9308-43E5-A5C6-F012F3721461}">
      <dgm:prSet/>
      <dgm:spPr/>
      <dgm:t>
        <a:bodyPr/>
        <a:lstStyle/>
        <a:p>
          <a:endParaRPr lang="en-US"/>
        </a:p>
      </dgm:t>
    </dgm:pt>
    <dgm:pt modelId="{C251AE02-2738-48D1-8AFB-B3760A38F7D3}">
      <dgm:prSet phldrT="[Text]"/>
      <dgm:spPr/>
      <dgm:t>
        <a:bodyPr/>
        <a:lstStyle/>
        <a:p>
          <a:r>
            <a:rPr lang="en-US" b="1" dirty="0">
              <a:latin typeface="Obvia" panose="02000503040000020004"/>
            </a:rPr>
            <a:t>Attend LAREDO</a:t>
          </a:r>
        </a:p>
      </dgm:t>
    </dgm:pt>
    <dgm:pt modelId="{FACAFF43-5DDB-462E-8807-0F48C18FEA97}" type="parTrans" cxnId="{CE096222-6664-40D9-BDAC-D02AE675B6E8}">
      <dgm:prSet/>
      <dgm:spPr/>
      <dgm:t>
        <a:bodyPr/>
        <a:lstStyle/>
        <a:p>
          <a:endParaRPr lang="en-US"/>
        </a:p>
      </dgm:t>
    </dgm:pt>
    <dgm:pt modelId="{DCF11E7C-9959-4052-810C-BAED80A0B844}" type="sibTrans" cxnId="{CE096222-6664-40D9-BDAC-D02AE675B6E8}">
      <dgm:prSet/>
      <dgm:spPr/>
      <dgm:t>
        <a:bodyPr/>
        <a:lstStyle/>
        <a:p>
          <a:endParaRPr lang="en-US"/>
        </a:p>
      </dgm:t>
    </dgm:pt>
    <dgm:pt modelId="{34E2BE27-14D4-4793-A234-BEA7813A8AE1}">
      <dgm:prSet phldrT="[Text]"/>
      <dgm:spPr/>
      <dgm:t>
        <a:bodyPr/>
        <a:lstStyle/>
        <a:p>
          <a:r>
            <a:rPr lang="en-US" b="1" dirty="0">
              <a:latin typeface="Obvia" panose="02000503040000020004"/>
            </a:rPr>
            <a:t>Progress You Grow</a:t>
          </a:r>
        </a:p>
      </dgm:t>
    </dgm:pt>
    <dgm:pt modelId="{5474502D-C5F8-480A-9CA8-E46D4F80A879}" type="parTrans" cxnId="{1FEC42E6-13EB-4C03-91D5-62230C470A6F}">
      <dgm:prSet/>
      <dgm:spPr/>
      <dgm:t>
        <a:bodyPr/>
        <a:lstStyle/>
        <a:p>
          <a:endParaRPr lang="en-US"/>
        </a:p>
      </dgm:t>
    </dgm:pt>
    <dgm:pt modelId="{3DD910D9-D83B-49F5-99A2-3F529A8A44F2}" type="sibTrans" cxnId="{1FEC42E6-13EB-4C03-91D5-62230C470A6F}">
      <dgm:prSet/>
      <dgm:spPr/>
      <dgm:t>
        <a:bodyPr/>
        <a:lstStyle/>
        <a:p>
          <a:endParaRPr lang="en-US"/>
        </a:p>
      </dgm:t>
    </dgm:pt>
    <dgm:pt modelId="{88A33052-CE9A-43DB-9BBB-FA3FD73D89EA}">
      <dgm:prSet phldrT="[Text]"/>
      <dgm:spPr>
        <a:solidFill>
          <a:srgbClr val="00205B"/>
        </a:solidFill>
      </dgm:spPr>
      <dgm:t>
        <a:bodyPr/>
        <a:lstStyle/>
        <a:p>
          <a:r>
            <a:rPr lang="en-US" b="1" dirty="0">
              <a:latin typeface="Obvia" panose="02000503040000020004"/>
            </a:rPr>
            <a:t>International Officials – Year 10+</a:t>
          </a:r>
        </a:p>
      </dgm:t>
    </dgm:pt>
    <dgm:pt modelId="{C51FC607-046C-4372-9C77-27599BABB5F5}" type="parTrans" cxnId="{496C2226-3F90-42DA-A1AB-E8FEC022E5F1}">
      <dgm:prSet/>
      <dgm:spPr/>
      <dgm:t>
        <a:bodyPr/>
        <a:lstStyle/>
        <a:p>
          <a:endParaRPr lang="en-US"/>
        </a:p>
      </dgm:t>
    </dgm:pt>
    <dgm:pt modelId="{799C640D-8FA8-4ECA-8A63-F6DA2A1071C7}" type="sibTrans" cxnId="{496C2226-3F90-42DA-A1AB-E8FEC022E5F1}">
      <dgm:prSet/>
      <dgm:spPr/>
      <dgm:t>
        <a:bodyPr/>
        <a:lstStyle/>
        <a:p>
          <a:endParaRPr lang="en-US"/>
        </a:p>
      </dgm:t>
    </dgm:pt>
    <dgm:pt modelId="{E3EDEF4A-2437-4265-B895-FF2BA6F28EA3}">
      <dgm:prSet phldrT="[Text]"/>
      <dgm:spPr/>
      <dgm:t>
        <a:bodyPr/>
        <a:lstStyle/>
        <a:p>
          <a:r>
            <a:rPr lang="en-US" b="1" dirty="0">
              <a:latin typeface="Obvia" panose="02000503040000020004"/>
            </a:rPr>
            <a:t>International Selection</a:t>
          </a:r>
        </a:p>
      </dgm:t>
    </dgm:pt>
    <dgm:pt modelId="{8183FAD3-CE5F-4460-BD46-0BEEC57E53FB}" type="parTrans" cxnId="{092FC4B9-5B8B-4001-B95C-4F6162088791}">
      <dgm:prSet/>
      <dgm:spPr/>
      <dgm:t>
        <a:bodyPr/>
        <a:lstStyle/>
        <a:p>
          <a:endParaRPr lang="en-US"/>
        </a:p>
      </dgm:t>
    </dgm:pt>
    <dgm:pt modelId="{0B738E59-2084-4CD8-B8CC-E3B3F9ECD4B8}" type="sibTrans" cxnId="{092FC4B9-5B8B-4001-B95C-4F6162088791}">
      <dgm:prSet/>
      <dgm:spPr/>
      <dgm:t>
        <a:bodyPr/>
        <a:lstStyle/>
        <a:p>
          <a:endParaRPr lang="en-US"/>
        </a:p>
      </dgm:t>
    </dgm:pt>
    <dgm:pt modelId="{AA15D897-83E8-406F-9ACB-56EDDC61CB88}">
      <dgm:prSet phldrT="[Text]"/>
      <dgm:spPr/>
      <dgm:t>
        <a:bodyPr/>
        <a:lstStyle/>
        <a:p>
          <a:r>
            <a:rPr lang="en-US" b="1" dirty="0">
              <a:latin typeface="Obvia" panose="02000503040000020004"/>
            </a:rPr>
            <a:t>World Games/Olympics</a:t>
          </a:r>
        </a:p>
      </dgm:t>
    </dgm:pt>
    <dgm:pt modelId="{573EEB3B-6099-4482-8316-F3731B800952}" type="parTrans" cxnId="{EC1F974B-AFA3-4B0E-B0D6-8CF8E653B2EC}">
      <dgm:prSet/>
      <dgm:spPr/>
      <dgm:t>
        <a:bodyPr/>
        <a:lstStyle/>
        <a:p>
          <a:endParaRPr lang="en-US"/>
        </a:p>
      </dgm:t>
    </dgm:pt>
    <dgm:pt modelId="{384D5134-FEB1-42E0-B38C-E091E546B71B}" type="sibTrans" cxnId="{EC1F974B-AFA3-4B0E-B0D6-8CF8E653B2EC}">
      <dgm:prSet/>
      <dgm:spPr/>
      <dgm:t>
        <a:bodyPr/>
        <a:lstStyle/>
        <a:p>
          <a:endParaRPr lang="en-US"/>
        </a:p>
      </dgm:t>
    </dgm:pt>
    <dgm:pt modelId="{12D0EE43-9E28-4FAC-AC77-AB6EF2582935}">
      <dgm:prSet phldrT="[Text]"/>
      <dgm:spPr/>
      <dgm:t>
        <a:bodyPr/>
        <a:lstStyle/>
        <a:p>
          <a:r>
            <a:rPr lang="en-US" b="1" dirty="0">
              <a:latin typeface="Obvia" panose="02000503040000020004"/>
            </a:rPr>
            <a:t>National Team Events</a:t>
          </a:r>
        </a:p>
      </dgm:t>
    </dgm:pt>
    <dgm:pt modelId="{8957633E-DF32-444F-8FC0-7BC267DADC83}" type="parTrans" cxnId="{970380AF-A490-4B3A-BC3D-2A66858F7BDF}">
      <dgm:prSet/>
      <dgm:spPr/>
      <dgm:t>
        <a:bodyPr/>
        <a:lstStyle/>
        <a:p>
          <a:endParaRPr lang="en-US"/>
        </a:p>
      </dgm:t>
    </dgm:pt>
    <dgm:pt modelId="{17E899A2-E5AA-480B-B7B4-35A8E353D1BE}" type="sibTrans" cxnId="{970380AF-A490-4B3A-BC3D-2A66858F7BDF}">
      <dgm:prSet/>
      <dgm:spPr/>
      <dgm:t>
        <a:bodyPr/>
        <a:lstStyle/>
        <a:p>
          <a:endParaRPr lang="en-US"/>
        </a:p>
      </dgm:t>
    </dgm:pt>
    <dgm:pt modelId="{EF43F75D-F176-455F-AD97-5E4567E232E1}" type="pres">
      <dgm:prSet presAssocID="{8063C19F-3D28-479D-A354-97776FD153DE}" presName="linearFlow" presStyleCnt="0">
        <dgm:presLayoutVars>
          <dgm:dir/>
          <dgm:animLvl val="lvl"/>
          <dgm:resizeHandles val="exact"/>
        </dgm:presLayoutVars>
      </dgm:prSet>
      <dgm:spPr/>
    </dgm:pt>
    <dgm:pt modelId="{D307F807-5D5B-4BEF-A368-46C4F110C8D0}" type="pres">
      <dgm:prSet presAssocID="{02122638-551E-4FE7-A96E-33431D4AEDB9}" presName="composite" presStyleCnt="0"/>
      <dgm:spPr/>
    </dgm:pt>
    <dgm:pt modelId="{04A46C71-C720-47D3-A493-46F9D1D01DA5}" type="pres">
      <dgm:prSet presAssocID="{02122638-551E-4FE7-A96E-33431D4AEDB9}" presName="parentText" presStyleLbl="alignNode1" presStyleIdx="0" presStyleCnt="4">
        <dgm:presLayoutVars>
          <dgm:chMax val="1"/>
          <dgm:bulletEnabled val="1"/>
        </dgm:presLayoutVars>
      </dgm:prSet>
      <dgm:spPr/>
    </dgm:pt>
    <dgm:pt modelId="{1B978186-BD93-406A-A4DF-99758E7E7417}" type="pres">
      <dgm:prSet presAssocID="{02122638-551E-4FE7-A96E-33431D4AEDB9}" presName="descendantText" presStyleLbl="alignAcc1" presStyleIdx="0" presStyleCnt="4">
        <dgm:presLayoutVars>
          <dgm:bulletEnabled val="1"/>
        </dgm:presLayoutVars>
      </dgm:prSet>
      <dgm:spPr/>
    </dgm:pt>
    <dgm:pt modelId="{5BB7AEB1-84C2-4536-9014-AC420F56A922}" type="pres">
      <dgm:prSet presAssocID="{5A0BDB2B-3617-46AE-AFAA-DF9A32A4AEB5}" presName="sp" presStyleCnt="0"/>
      <dgm:spPr/>
    </dgm:pt>
    <dgm:pt modelId="{7D4842A8-B516-46AD-9DC2-79831EF718D4}" type="pres">
      <dgm:prSet presAssocID="{B93077C5-EA5C-410D-BDBC-1C72757F6CAC}" presName="composite" presStyleCnt="0"/>
      <dgm:spPr/>
    </dgm:pt>
    <dgm:pt modelId="{7677A91B-2C80-402A-8739-CF537491A00B}" type="pres">
      <dgm:prSet presAssocID="{B93077C5-EA5C-410D-BDBC-1C72757F6CAC}" presName="parentText" presStyleLbl="alignNode1" presStyleIdx="1" presStyleCnt="4">
        <dgm:presLayoutVars>
          <dgm:chMax val="1"/>
          <dgm:bulletEnabled val="1"/>
        </dgm:presLayoutVars>
      </dgm:prSet>
      <dgm:spPr/>
    </dgm:pt>
    <dgm:pt modelId="{61C501FA-9584-49F9-AC3B-FA7CD41BA923}" type="pres">
      <dgm:prSet presAssocID="{B93077C5-EA5C-410D-BDBC-1C72757F6CAC}" presName="descendantText" presStyleLbl="alignAcc1" presStyleIdx="1" presStyleCnt="4">
        <dgm:presLayoutVars>
          <dgm:bulletEnabled val="1"/>
        </dgm:presLayoutVars>
      </dgm:prSet>
      <dgm:spPr/>
    </dgm:pt>
    <dgm:pt modelId="{6FED8929-623A-4194-ABEF-505590628CA2}" type="pres">
      <dgm:prSet presAssocID="{E53A4C63-26EC-406F-8737-643B873E716C}" presName="sp" presStyleCnt="0"/>
      <dgm:spPr/>
    </dgm:pt>
    <dgm:pt modelId="{2F9A9983-3AA6-4688-AFB6-5FBE253C142D}" type="pres">
      <dgm:prSet presAssocID="{9220D550-C254-41A8-B1AF-1350AB109560}" presName="composite" presStyleCnt="0"/>
      <dgm:spPr/>
    </dgm:pt>
    <dgm:pt modelId="{385A3568-75DB-47FF-8979-5ECD0FDAB46D}" type="pres">
      <dgm:prSet presAssocID="{9220D550-C254-41A8-B1AF-1350AB109560}" presName="parentText" presStyleLbl="alignNode1" presStyleIdx="2" presStyleCnt="4">
        <dgm:presLayoutVars>
          <dgm:chMax val="1"/>
          <dgm:bulletEnabled val="1"/>
        </dgm:presLayoutVars>
      </dgm:prSet>
      <dgm:spPr/>
    </dgm:pt>
    <dgm:pt modelId="{B0AD43EF-D0EE-4443-BEB9-0D3DAAB7F813}" type="pres">
      <dgm:prSet presAssocID="{9220D550-C254-41A8-B1AF-1350AB109560}" presName="descendantText" presStyleLbl="alignAcc1" presStyleIdx="2" presStyleCnt="4">
        <dgm:presLayoutVars>
          <dgm:bulletEnabled val="1"/>
        </dgm:presLayoutVars>
      </dgm:prSet>
      <dgm:spPr/>
    </dgm:pt>
    <dgm:pt modelId="{9CEE6B7F-07A7-4BCB-AB78-5712E6B2C20D}" type="pres">
      <dgm:prSet presAssocID="{9A2C0450-3FC9-475A-8F5B-C2A9AE6DFE34}" presName="sp" presStyleCnt="0"/>
      <dgm:spPr/>
    </dgm:pt>
    <dgm:pt modelId="{41E25B18-A875-42AC-BB82-645A1ABFEE6A}" type="pres">
      <dgm:prSet presAssocID="{88A33052-CE9A-43DB-9BBB-FA3FD73D89EA}" presName="composite" presStyleCnt="0"/>
      <dgm:spPr/>
    </dgm:pt>
    <dgm:pt modelId="{08C33A7D-871D-47AB-890B-F984C31E45FD}" type="pres">
      <dgm:prSet presAssocID="{88A33052-CE9A-43DB-9BBB-FA3FD73D89EA}" presName="parentText" presStyleLbl="alignNode1" presStyleIdx="3" presStyleCnt="4" custLinFactNeighborY="0">
        <dgm:presLayoutVars>
          <dgm:chMax val="1"/>
          <dgm:bulletEnabled val="1"/>
        </dgm:presLayoutVars>
      </dgm:prSet>
      <dgm:spPr/>
    </dgm:pt>
    <dgm:pt modelId="{D3059065-36B6-4BF3-BB49-180D61882FE6}" type="pres">
      <dgm:prSet presAssocID="{88A33052-CE9A-43DB-9BBB-FA3FD73D89EA}" presName="descendantText" presStyleLbl="alignAcc1" presStyleIdx="3" presStyleCnt="4">
        <dgm:presLayoutVars>
          <dgm:bulletEnabled val="1"/>
        </dgm:presLayoutVars>
      </dgm:prSet>
      <dgm:spPr/>
    </dgm:pt>
  </dgm:ptLst>
  <dgm:cxnLst>
    <dgm:cxn modelId="{CA39E300-852D-4338-BBCD-1CA9C6A5ABC7}" type="presOf" srcId="{D294512C-9D05-42DE-8D0C-AE91AA60C265}" destId="{B0AD43EF-D0EE-4443-BEB9-0D3DAAB7F813}" srcOrd="0" destOrd="0" presId="urn:microsoft.com/office/officeart/2005/8/layout/chevron2"/>
    <dgm:cxn modelId="{B1F7FC14-3EA5-42B8-8E0D-95539C935139}" type="presOf" srcId="{12D0EE43-9E28-4FAC-AC77-AB6EF2582935}" destId="{D3059065-36B6-4BF3-BB49-180D61882FE6}" srcOrd="0" destOrd="1" presId="urn:microsoft.com/office/officeart/2005/8/layout/chevron2"/>
    <dgm:cxn modelId="{CE096222-6664-40D9-BDAC-D02AE675B6E8}" srcId="{B93077C5-EA5C-410D-BDBC-1C72757F6CAC}" destId="{C251AE02-2738-48D1-8AFB-B3760A38F7D3}" srcOrd="2" destOrd="0" parTransId="{FACAFF43-5DDB-462E-8807-0F48C18FEA97}" sibTransId="{DCF11E7C-9959-4052-810C-BAED80A0B844}"/>
    <dgm:cxn modelId="{2CEF1526-DF78-4EAD-B479-1B03D3B8F6F6}" type="presOf" srcId="{C2215C7C-8E8E-4AB9-839A-4FFE6915F02E}" destId="{1B978186-BD93-406A-A4DF-99758E7E7417}" srcOrd="0" destOrd="0" presId="urn:microsoft.com/office/officeart/2005/8/layout/chevron2"/>
    <dgm:cxn modelId="{496C2226-3F90-42DA-A1AB-E8FEC022E5F1}" srcId="{8063C19F-3D28-479D-A354-97776FD153DE}" destId="{88A33052-CE9A-43DB-9BBB-FA3FD73D89EA}" srcOrd="3" destOrd="0" parTransId="{C51FC607-046C-4372-9C77-27599BABB5F5}" sibTransId="{799C640D-8FA8-4ECA-8A63-F6DA2A1071C7}"/>
    <dgm:cxn modelId="{10B4D72F-2054-4635-A0A8-AE4EB9E59898}" type="presOf" srcId="{79426D24-2652-4602-BC3D-92C1DDF9B522}" destId="{1B978186-BD93-406A-A4DF-99758E7E7417}" srcOrd="0" destOrd="1" presId="urn:microsoft.com/office/officeart/2005/8/layout/chevron2"/>
    <dgm:cxn modelId="{00225438-1EF5-43C5-9CBB-9BC4796B4FE4}" type="presOf" srcId="{E3EDEF4A-2437-4265-B895-FF2BA6F28EA3}" destId="{D3059065-36B6-4BF3-BB49-180D61882FE6}" srcOrd="0" destOrd="0" presId="urn:microsoft.com/office/officeart/2005/8/layout/chevron2"/>
    <dgm:cxn modelId="{49286D3B-6903-4B31-96DB-D097FB0410CC}" type="presOf" srcId="{9220D550-C254-41A8-B1AF-1350AB109560}" destId="{385A3568-75DB-47FF-8979-5ECD0FDAB46D}" srcOrd="0" destOrd="0" presId="urn:microsoft.com/office/officeart/2005/8/layout/chevron2"/>
    <dgm:cxn modelId="{12427E60-2D94-4B40-AC40-CC67F42EF40D}" type="presOf" srcId="{C251AE02-2738-48D1-8AFB-B3760A38F7D3}" destId="{61C501FA-9584-49F9-AC3B-FA7CD41BA923}" srcOrd="0" destOrd="2" presId="urn:microsoft.com/office/officeart/2005/8/layout/chevron2"/>
    <dgm:cxn modelId="{01866763-8053-4AEF-84F4-5C6114613EC9}" type="presOf" srcId="{34E2BE27-14D4-4793-A234-BEA7813A8AE1}" destId="{B0AD43EF-D0EE-4443-BEB9-0D3DAAB7F813}" srcOrd="0" destOrd="2" presId="urn:microsoft.com/office/officeart/2005/8/layout/chevron2"/>
    <dgm:cxn modelId="{EC1F974B-AFA3-4B0E-B0D6-8CF8E653B2EC}" srcId="{88A33052-CE9A-43DB-9BBB-FA3FD73D89EA}" destId="{AA15D897-83E8-406F-9ACB-56EDDC61CB88}" srcOrd="2" destOrd="0" parTransId="{573EEB3B-6099-4482-8316-F3731B800952}" sibTransId="{384D5134-FEB1-42E0-B38C-E091E546B71B}"/>
    <dgm:cxn modelId="{510B9973-FF04-41CD-B405-1960358D9E3E}" srcId="{9220D550-C254-41A8-B1AF-1350AB109560}" destId="{B9A68F82-EEBC-471D-92E1-B79C4AA50C67}" srcOrd="1" destOrd="0" parTransId="{C2EAA4F3-1A05-4875-95F1-7242A2B763F7}" sibTransId="{6DF5EA31-B961-4680-8A7C-80D6AAC47C2E}"/>
    <dgm:cxn modelId="{3538F67A-33CE-42AB-A8FE-109259683584}" type="presOf" srcId="{B93077C5-EA5C-410D-BDBC-1C72757F6CAC}" destId="{7677A91B-2C80-402A-8739-CF537491A00B}" srcOrd="0" destOrd="0" presId="urn:microsoft.com/office/officeart/2005/8/layout/chevron2"/>
    <dgm:cxn modelId="{0CBB0281-6884-4423-B1D3-674C9F3C8086}" type="presOf" srcId="{02122638-551E-4FE7-A96E-33431D4AEDB9}" destId="{04A46C71-C720-47D3-A493-46F9D1D01DA5}" srcOrd="0" destOrd="0" presId="urn:microsoft.com/office/officeart/2005/8/layout/chevron2"/>
    <dgm:cxn modelId="{D2BD4589-B52E-42FC-9568-394326A590EB}" type="presOf" srcId="{4892B70E-DE67-42AD-A85A-1A67AFD1B8DF}" destId="{61C501FA-9584-49F9-AC3B-FA7CD41BA923}" srcOrd="0" destOrd="1" presId="urn:microsoft.com/office/officeart/2005/8/layout/chevron2"/>
    <dgm:cxn modelId="{C4578292-9628-46A2-8528-4E777CA5D0DC}" type="presOf" srcId="{B9A68F82-EEBC-471D-92E1-B79C4AA50C67}" destId="{B0AD43EF-D0EE-4443-BEB9-0D3DAAB7F813}" srcOrd="0" destOrd="1" presId="urn:microsoft.com/office/officeart/2005/8/layout/chevron2"/>
    <dgm:cxn modelId="{1E753E9C-545D-46BE-9177-6854A70A8523}" srcId="{8063C19F-3D28-479D-A354-97776FD153DE}" destId="{B93077C5-EA5C-410D-BDBC-1C72757F6CAC}" srcOrd="1" destOrd="0" parTransId="{9C352638-9154-4974-8F14-4D4B6E3F70AE}" sibTransId="{E53A4C63-26EC-406F-8737-643B873E716C}"/>
    <dgm:cxn modelId="{9671E0A0-A55C-4D1A-99D1-562C666F356C}" srcId="{02122638-551E-4FE7-A96E-33431D4AEDB9}" destId="{79426D24-2652-4602-BC3D-92C1DDF9B522}" srcOrd="1" destOrd="0" parTransId="{6E6AB358-3BAE-42BE-B31A-5749B65FCE09}" sibTransId="{A81F092C-A542-4F04-8381-9E11A3F51C26}"/>
    <dgm:cxn modelId="{E053D8A8-1D03-4964-B0F3-632C457CBEAA}" type="presOf" srcId="{AA15D897-83E8-406F-9ACB-56EDDC61CB88}" destId="{D3059065-36B6-4BF3-BB49-180D61882FE6}" srcOrd="0" destOrd="2" presId="urn:microsoft.com/office/officeart/2005/8/layout/chevron2"/>
    <dgm:cxn modelId="{61E3F1AB-CFE4-42E6-BFFB-8F8903BD0EE5}" srcId="{B93077C5-EA5C-410D-BDBC-1C72757F6CAC}" destId="{4892B70E-DE67-42AD-A85A-1A67AFD1B8DF}" srcOrd="1" destOrd="0" parTransId="{149DEEA3-2CD1-46CB-ACEA-01E0CC5ECE90}" sibTransId="{255E6F40-EBBD-45CB-A398-F4A1E883B977}"/>
    <dgm:cxn modelId="{970380AF-A490-4B3A-BC3D-2A66858F7BDF}" srcId="{88A33052-CE9A-43DB-9BBB-FA3FD73D89EA}" destId="{12D0EE43-9E28-4FAC-AC77-AB6EF2582935}" srcOrd="1" destOrd="0" parTransId="{8957633E-DF32-444F-8FC0-7BC267DADC83}" sibTransId="{17E899A2-E5AA-480B-B7B4-35A8E353D1BE}"/>
    <dgm:cxn modelId="{092FC4B9-5B8B-4001-B95C-4F6162088791}" srcId="{88A33052-CE9A-43DB-9BBB-FA3FD73D89EA}" destId="{E3EDEF4A-2437-4265-B895-FF2BA6F28EA3}" srcOrd="0" destOrd="0" parTransId="{8183FAD3-CE5F-4460-BD46-0BEEC57E53FB}" sibTransId="{0B738E59-2084-4CD8-B8CC-E3B3F9ECD4B8}"/>
    <dgm:cxn modelId="{7A77F3BC-0389-409B-8971-405D6812E6CA}" type="presOf" srcId="{8063C19F-3D28-479D-A354-97776FD153DE}" destId="{EF43F75D-F176-455F-AD97-5E4567E232E1}" srcOrd="0" destOrd="0" presId="urn:microsoft.com/office/officeart/2005/8/layout/chevron2"/>
    <dgm:cxn modelId="{E2C5BFBE-7AB9-40FA-BD3E-9745CA39BA51}" srcId="{9220D550-C254-41A8-B1AF-1350AB109560}" destId="{D294512C-9D05-42DE-8D0C-AE91AA60C265}" srcOrd="0" destOrd="0" parTransId="{B4FCD189-62B7-414E-8F12-03D7BE8B8783}" sibTransId="{84AC467E-3D0E-4E53-83D6-72837FC04F3A}"/>
    <dgm:cxn modelId="{FAB5F2C7-9308-43E5-A5C6-F012F3721461}" srcId="{02122638-551E-4FE7-A96E-33431D4AEDB9}" destId="{C2215C7C-8E8E-4AB9-839A-4FFE6915F02E}" srcOrd="0" destOrd="0" parTransId="{10089F70-1547-4516-A443-D47820CED87A}" sibTransId="{29894B4E-5A22-45D1-80FA-098E33C87A9C}"/>
    <dgm:cxn modelId="{EC80F2D7-DC4B-4095-A407-09A568AD9DF7}" srcId="{B93077C5-EA5C-410D-BDBC-1C72757F6CAC}" destId="{191DF7E1-3D5A-4DFD-A85A-CE9B3AA09097}" srcOrd="0" destOrd="0" parTransId="{4BD64B5A-A9F5-4040-A684-FA9BD3DA6622}" sibTransId="{BB374890-C08B-4923-9F50-9D2834916A9B}"/>
    <dgm:cxn modelId="{1E0683D9-98D8-495F-AE46-D45830D67AC5}" srcId="{8063C19F-3D28-479D-A354-97776FD153DE}" destId="{02122638-551E-4FE7-A96E-33431D4AEDB9}" srcOrd="0" destOrd="0" parTransId="{6AA3AC5C-823C-4048-99FC-B5F84E69F5AD}" sibTransId="{5A0BDB2B-3617-46AE-AFAA-DF9A32A4AEB5}"/>
    <dgm:cxn modelId="{8B88BAD9-FDC4-4DD1-A97A-FBD6B5AC97CE}" type="presOf" srcId="{553BD75D-67FF-4D7B-9EFD-79EAAD0F0665}" destId="{1B978186-BD93-406A-A4DF-99758E7E7417}" srcOrd="0" destOrd="2" presId="urn:microsoft.com/office/officeart/2005/8/layout/chevron2"/>
    <dgm:cxn modelId="{187749DD-A569-4D8C-902B-E589B2D5B0FF}" type="presOf" srcId="{88A33052-CE9A-43DB-9BBB-FA3FD73D89EA}" destId="{08C33A7D-871D-47AB-890B-F984C31E45FD}" srcOrd="0" destOrd="0" presId="urn:microsoft.com/office/officeart/2005/8/layout/chevron2"/>
    <dgm:cxn modelId="{1D62A2E2-A235-4141-A82E-647980895AC6}" type="presOf" srcId="{191DF7E1-3D5A-4DFD-A85A-CE9B3AA09097}" destId="{61C501FA-9584-49F9-AC3B-FA7CD41BA923}" srcOrd="0" destOrd="0" presId="urn:microsoft.com/office/officeart/2005/8/layout/chevron2"/>
    <dgm:cxn modelId="{1FEC42E6-13EB-4C03-91D5-62230C470A6F}" srcId="{9220D550-C254-41A8-B1AF-1350AB109560}" destId="{34E2BE27-14D4-4793-A234-BEA7813A8AE1}" srcOrd="2" destOrd="0" parTransId="{5474502D-C5F8-480A-9CA8-E46D4F80A879}" sibTransId="{3DD910D9-D83B-49F5-99A2-3F529A8A44F2}"/>
    <dgm:cxn modelId="{AD1817EA-E403-455B-A1CA-48C2A5C6AD0E}" srcId="{02122638-551E-4FE7-A96E-33431D4AEDB9}" destId="{553BD75D-67FF-4D7B-9EFD-79EAAD0F0665}" srcOrd="2" destOrd="0" parTransId="{9199432B-FE60-45AD-A095-FDE298EF71E2}" sibTransId="{C93D071F-252D-4110-BCAD-1CFA58AA72B1}"/>
    <dgm:cxn modelId="{F5F6E0EC-4721-4B31-9DA9-C4CDED557805}" srcId="{8063C19F-3D28-479D-A354-97776FD153DE}" destId="{9220D550-C254-41A8-B1AF-1350AB109560}" srcOrd="2" destOrd="0" parTransId="{CB8AF19F-CCAD-4135-B7A8-F86614E1B391}" sibTransId="{9A2C0450-3FC9-475A-8F5B-C2A9AE6DFE34}"/>
    <dgm:cxn modelId="{811FE042-43F7-420E-AFB8-7FDD667149FD}" type="presParOf" srcId="{EF43F75D-F176-455F-AD97-5E4567E232E1}" destId="{D307F807-5D5B-4BEF-A368-46C4F110C8D0}" srcOrd="0" destOrd="0" presId="urn:microsoft.com/office/officeart/2005/8/layout/chevron2"/>
    <dgm:cxn modelId="{26DE48B0-6171-4182-8EEB-736548B9A18A}" type="presParOf" srcId="{D307F807-5D5B-4BEF-A368-46C4F110C8D0}" destId="{04A46C71-C720-47D3-A493-46F9D1D01DA5}" srcOrd="0" destOrd="0" presId="urn:microsoft.com/office/officeart/2005/8/layout/chevron2"/>
    <dgm:cxn modelId="{9F434F89-8F9D-4B46-AF8F-50DF7F182B6E}" type="presParOf" srcId="{D307F807-5D5B-4BEF-A368-46C4F110C8D0}" destId="{1B978186-BD93-406A-A4DF-99758E7E7417}" srcOrd="1" destOrd="0" presId="urn:microsoft.com/office/officeart/2005/8/layout/chevron2"/>
    <dgm:cxn modelId="{1D73E19F-32D4-44BD-8F36-18F764D87A59}" type="presParOf" srcId="{EF43F75D-F176-455F-AD97-5E4567E232E1}" destId="{5BB7AEB1-84C2-4536-9014-AC420F56A922}" srcOrd="1" destOrd="0" presId="urn:microsoft.com/office/officeart/2005/8/layout/chevron2"/>
    <dgm:cxn modelId="{E5EBBEB0-13BE-4866-B6F0-4C6F8C633825}" type="presParOf" srcId="{EF43F75D-F176-455F-AD97-5E4567E232E1}" destId="{7D4842A8-B516-46AD-9DC2-79831EF718D4}" srcOrd="2" destOrd="0" presId="urn:microsoft.com/office/officeart/2005/8/layout/chevron2"/>
    <dgm:cxn modelId="{E02036C6-B08C-4ED5-BBF1-851BFCE33475}" type="presParOf" srcId="{7D4842A8-B516-46AD-9DC2-79831EF718D4}" destId="{7677A91B-2C80-402A-8739-CF537491A00B}" srcOrd="0" destOrd="0" presId="urn:microsoft.com/office/officeart/2005/8/layout/chevron2"/>
    <dgm:cxn modelId="{EC38BF07-CDD6-4581-8D82-F034F4670B6D}" type="presParOf" srcId="{7D4842A8-B516-46AD-9DC2-79831EF718D4}" destId="{61C501FA-9584-49F9-AC3B-FA7CD41BA923}" srcOrd="1" destOrd="0" presId="urn:microsoft.com/office/officeart/2005/8/layout/chevron2"/>
    <dgm:cxn modelId="{20C1256B-B770-4334-9439-B8B8937E9B66}" type="presParOf" srcId="{EF43F75D-F176-455F-AD97-5E4567E232E1}" destId="{6FED8929-623A-4194-ABEF-505590628CA2}" srcOrd="3" destOrd="0" presId="urn:microsoft.com/office/officeart/2005/8/layout/chevron2"/>
    <dgm:cxn modelId="{3F928187-5B3F-4EA6-8831-4CBF166E22C3}" type="presParOf" srcId="{EF43F75D-F176-455F-AD97-5E4567E232E1}" destId="{2F9A9983-3AA6-4688-AFB6-5FBE253C142D}" srcOrd="4" destOrd="0" presId="urn:microsoft.com/office/officeart/2005/8/layout/chevron2"/>
    <dgm:cxn modelId="{7A86BF79-B630-4403-BAFA-A85B74F356E2}" type="presParOf" srcId="{2F9A9983-3AA6-4688-AFB6-5FBE253C142D}" destId="{385A3568-75DB-47FF-8979-5ECD0FDAB46D}" srcOrd="0" destOrd="0" presId="urn:microsoft.com/office/officeart/2005/8/layout/chevron2"/>
    <dgm:cxn modelId="{A9BA8D0E-5274-462F-B249-22855A80FFBF}" type="presParOf" srcId="{2F9A9983-3AA6-4688-AFB6-5FBE253C142D}" destId="{B0AD43EF-D0EE-4443-BEB9-0D3DAAB7F813}" srcOrd="1" destOrd="0" presId="urn:microsoft.com/office/officeart/2005/8/layout/chevron2"/>
    <dgm:cxn modelId="{1A27E213-A2B6-461B-B5BF-E7669FC5F149}" type="presParOf" srcId="{EF43F75D-F176-455F-AD97-5E4567E232E1}" destId="{9CEE6B7F-07A7-4BCB-AB78-5712E6B2C20D}" srcOrd="5" destOrd="0" presId="urn:microsoft.com/office/officeart/2005/8/layout/chevron2"/>
    <dgm:cxn modelId="{336BFB72-195F-4214-8622-8E9A4922C48F}" type="presParOf" srcId="{EF43F75D-F176-455F-AD97-5E4567E232E1}" destId="{41E25B18-A875-42AC-BB82-645A1ABFEE6A}" srcOrd="6" destOrd="0" presId="urn:microsoft.com/office/officeart/2005/8/layout/chevron2"/>
    <dgm:cxn modelId="{3A6FB887-AE43-481A-97A8-23AC7D40F6B0}" type="presParOf" srcId="{41E25B18-A875-42AC-BB82-645A1ABFEE6A}" destId="{08C33A7D-871D-47AB-890B-F984C31E45FD}" srcOrd="0" destOrd="0" presId="urn:microsoft.com/office/officeart/2005/8/layout/chevron2"/>
    <dgm:cxn modelId="{018AD973-0981-4339-AD79-D616F02E2D96}" type="presParOf" srcId="{41E25B18-A875-42AC-BB82-645A1ABFEE6A}" destId="{D3059065-36B6-4BF3-BB49-180D61882FE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83740-DFF3-4DB4-B1DE-9A9F6A9F4ABC}">
      <dsp:nvSpPr>
        <dsp:cNvPr id="0" name=""/>
        <dsp:cNvSpPr/>
      </dsp:nvSpPr>
      <dsp:spPr>
        <a:xfrm>
          <a:off x="2177" y="0"/>
          <a:ext cx="2282026" cy="42591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dirty="0">
              <a:latin typeface="Acumin Pro" panose="020B0604020202020204" charset="0"/>
            </a:rPr>
            <a:t>Focus on calls, not lack of oxygen</a:t>
          </a:r>
        </a:p>
      </dsp:txBody>
      <dsp:txXfrm>
        <a:off x="2177" y="1703671"/>
        <a:ext cx="2282026" cy="1703671"/>
      </dsp:txXfrm>
    </dsp:sp>
    <dsp:sp modelId="{D660C1AB-CDFA-46CD-A265-E097D2DFF6C4}">
      <dsp:nvSpPr>
        <dsp:cNvPr id="0" name=""/>
        <dsp:cNvSpPr/>
      </dsp:nvSpPr>
      <dsp:spPr>
        <a:xfrm>
          <a:off x="434037" y="255550"/>
          <a:ext cx="1418306" cy="141830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19B24-7079-4D53-8D3F-EC57B1455DDB}">
      <dsp:nvSpPr>
        <dsp:cNvPr id="0" name=""/>
        <dsp:cNvSpPr/>
      </dsp:nvSpPr>
      <dsp:spPr>
        <a:xfrm>
          <a:off x="2352664" y="0"/>
          <a:ext cx="2282026" cy="42591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dirty="0">
              <a:latin typeface="Acumin Pro" panose="020B0604020202020204" charset="0"/>
            </a:rPr>
            <a:t>Keeping up with play</a:t>
          </a:r>
        </a:p>
      </dsp:txBody>
      <dsp:txXfrm>
        <a:off x="2352664" y="1703671"/>
        <a:ext cx="2282026" cy="1703671"/>
      </dsp:txXfrm>
    </dsp:sp>
    <dsp:sp modelId="{95953BB3-C966-4772-94A8-50984AB566C7}">
      <dsp:nvSpPr>
        <dsp:cNvPr id="0" name=""/>
        <dsp:cNvSpPr/>
      </dsp:nvSpPr>
      <dsp:spPr>
        <a:xfrm>
          <a:off x="2784524" y="255550"/>
          <a:ext cx="1418306" cy="141830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AF455B-8312-49AF-B4BE-A9536644BBF2}">
      <dsp:nvSpPr>
        <dsp:cNvPr id="0" name=""/>
        <dsp:cNvSpPr/>
      </dsp:nvSpPr>
      <dsp:spPr>
        <a:xfrm>
          <a:off x="4703151" y="0"/>
          <a:ext cx="2282026" cy="42591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dirty="0">
              <a:latin typeface="Acumin Pro" panose="020B0604020202020204" charset="0"/>
            </a:rPr>
            <a:t>Be in position to make the right call</a:t>
          </a:r>
        </a:p>
      </dsp:txBody>
      <dsp:txXfrm>
        <a:off x="4703151" y="1703671"/>
        <a:ext cx="2282026" cy="1703671"/>
      </dsp:txXfrm>
    </dsp:sp>
    <dsp:sp modelId="{6717FFC1-5494-45FE-865C-00934F6F1F6F}">
      <dsp:nvSpPr>
        <dsp:cNvPr id="0" name=""/>
        <dsp:cNvSpPr/>
      </dsp:nvSpPr>
      <dsp:spPr>
        <a:xfrm>
          <a:off x="5135011" y="255550"/>
          <a:ext cx="1418306" cy="141830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CE5268-CD65-4102-A5EA-A55BD3C14166}">
      <dsp:nvSpPr>
        <dsp:cNvPr id="0" name=""/>
        <dsp:cNvSpPr/>
      </dsp:nvSpPr>
      <dsp:spPr>
        <a:xfrm>
          <a:off x="7053638" y="0"/>
          <a:ext cx="2282026" cy="42591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dirty="0">
              <a:latin typeface="Acumin Pro" panose="020B0604020202020204" charset="0"/>
            </a:rPr>
            <a:t>Minimizes Injuries</a:t>
          </a:r>
        </a:p>
      </dsp:txBody>
      <dsp:txXfrm>
        <a:off x="7053638" y="1703671"/>
        <a:ext cx="2282026" cy="1703671"/>
      </dsp:txXfrm>
    </dsp:sp>
    <dsp:sp modelId="{D36942FF-DFBB-4F2B-973D-AE4C648C7248}">
      <dsp:nvSpPr>
        <dsp:cNvPr id="0" name=""/>
        <dsp:cNvSpPr/>
      </dsp:nvSpPr>
      <dsp:spPr>
        <a:xfrm>
          <a:off x="7485498" y="255550"/>
          <a:ext cx="1418306" cy="141830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1746B-3A8D-4780-8A3C-06663925AF60}">
      <dsp:nvSpPr>
        <dsp:cNvPr id="0" name=""/>
        <dsp:cNvSpPr/>
      </dsp:nvSpPr>
      <dsp:spPr>
        <a:xfrm>
          <a:off x="373513" y="3407342"/>
          <a:ext cx="8590814" cy="638876"/>
        </a:xfrm>
        <a:prstGeom prst="leftRightArrow">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83454-4E84-4170-B448-5F8BF4127634}">
      <dsp:nvSpPr>
        <dsp:cNvPr id="0" name=""/>
        <dsp:cNvSpPr/>
      </dsp:nvSpPr>
      <dsp:spPr>
        <a:xfrm>
          <a:off x="0" y="0"/>
          <a:ext cx="5163312" cy="832389"/>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cumin Pro" panose="020B0604020202020204" charset="0"/>
            </a:rPr>
            <a:t>You do not have to be fast</a:t>
          </a:r>
        </a:p>
      </dsp:txBody>
      <dsp:txXfrm>
        <a:off x="24380" y="24380"/>
        <a:ext cx="4167708" cy="783629"/>
      </dsp:txXfrm>
    </dsp:sp>
    <dsp:sp modelId="{D262CEF0-405B-41CE-86F8-71E284F505FB}">
      <dsp:nvSpPr>
        <dsp:cNvPr id="0" name=""/>
        <dsp:cNvSpPr/>
      </dsp:nvSpPr>
      <dsp:spPr>
        <a:xfrm>
          <a:off x="385572" y="947999"/>
          <a:ext cx="5163312" cy="832389"/>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cumin Pro" panose="020B0604020202020204" charset="0"/>
            </a:rPr>
            <a:t>You need to anticipate your next movement</a:t>
          </a:r>
        </a:p>
      </dsp:txBody>
      <dsp:txXfrm>
        <a:off x="409952" y="972379"/>
        <a:ext cx="4187926" cy="783629"/>
      </dsp:txXfrm>
    </dsp:sp>
    <dsp:sp modelId="{458AD831-509D-4690-A152-43DB9707E6D8}">
      <dsp:nvSpPr>
        <dsp:cNvPr id="0" name=""/>
        <dsp:cNvSpPr/>
      </dsp:nvSpPr>
      <dsp:spPr>
        <a:xfrm>
          <a:off x="771143" y="1895999"/>
          <a:ext cx="5163312" cy="832389"/>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cumin Pro" panose="020B0604020202020204" charset="0"/>
            </a:rPr>
            <a:t>You need to jog, run and sprint</a:t>
          </a:r>
        </a:p>
      </dsp:txBody>
      <dsp:txXfrm>
        <a:off x="795523" y="1920379"/>
        <a:ext cx="4187926" cy="783629"/>
      </dsp:txXfrm>
    </dsp:sp>
    <dsp:sp modelId="{E159B5DF-2841-4829-B33B-3D6A3D0070DD}">
      <dsp:nvSpPr>
        <dsp:cNvPr id="0" name=""/>
        <dsp:cNvSpPr/>
      </dsp:nvSpPr>
      <dsp:spPr>
        <a:xfrm>
          <a:off x="1156716" y="2843998"/>
          <a:ext cx="5163312" cy="832389"/>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cumin Pro" panose="020B0604020202020204" charset="0"/>
            </a:rPr>
            <a:t>Work to be in position even if you are tired</a:t>
          </a:r>
        </a:p>
      </dsp:txBody>
      <dsp:txXfrm>
        <a:off x="1181096" y="2868378"/>
        <a:ext cx="4187926" cy="783629"/>
      </dsp:txXfrm>
    </dsp:sp>
    <dsp:sp modelId="{92F0D570-5758-493D-B4EF-DDBA06EB689F}">
      <dsp:nvSpPr>
        <dsp:cNvPr id="0" name=""/>
        <dsp:cNvSpPr/>
      </dsp:nvSpPr>
      <dsp:spPr>
        <a:xfrm>
          <a:off x="1542287" y="3791998"/>
          <a:ext cx="5163312" cy="832389"/>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cumin Pro" panose="020B0604020202020204" charset="0"/>
            </a:rPr>
            <a:t>A whistle should not stop your feet</a:t>
          </a:r>
        </a:p>
      </dsp:txBody>
      <dsp:txXfrm>
        <a:off x="1566667" y="3816378"/>
        <a:ext cx="4187926" cy="783629"/>
      </dsp:txXfrm>
    </dsp:sp>
    <dsp:sp modelId="{F110DFAE-B919-452D-BFE3-3768DC4E3C95}">
      <dsp:nvSpPr>
        <dsp:cNvPr id="0" name=""/>
        <dsp:cNvSpPr/>
      </dsp:nvSpPr>
      <dsp:spPr>
        <a:xfrm>
          <a:off x="4622258" y="608107"/>
          <a:ext cx="541053" cy="541053"/>
        </a:xfrm>
        <a:prstGeom prst="downArrow">
          <a:avLst>
            <a:gd name="adj1" fmla="val 55000"/>
            <a:gd name="adj2" fmla="val 45000"/>
          </a:avLst>
        </a:prstGeom>
        <a:solidFill>
          <a:schemeClr val="bg1">
            <a:lumMod val="7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743995" y="608107"/>
        <a:ext cx="297579" cy="407142"/>
      </dsp:txXfrm>
    </dsp:sp>
    <dsp:sp modelId="{2769808A-0888-453C-BB2B-05303F8C475C}">
      <dsp:nvSpPr>
        <dsp:cNvPr id="0" name=""/>
        <dsp:cNvSpPr/>
      </dsp:nvSpPr>
      <dsp:spPr>
        <a:xfrm>
          <a:off x="5007830" y="1556106"/>
          <a:ext cx="541053" cy="541053"/>
        </a:xfrm>
        <a:prstGeom prst="downArrow">
          <a:avLst>
            <a:gd name="adj1" fmla="val 55000"/>
            <a:gd name="adj2" fmla="val 45000"/>
          </a:avLst>
        </a:prstGeom>
        <a:solidFill>
          <a:schemeClr val="bg1">
            <a:lumMod val="7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129567" y="1556106"/>
        <a:ext cx="297579" cy="407142"/>
      </dsp:txXfrm>
    </dsp:sp>
    <dsp:sp modelId="{36CCE51D-2F93-4A3E-9541-D155CA33FB77}">
      <dsp:nvSpPr>
        <dsp:cNvPr id="0" name=""/>
        <dsp:cNvSpPr/>
      </dsp:nvSpPr>
      <dsp:spPr>
        <a:xfrm>
          <a:off x="5393402" y="2490232"/>
          <a:ext cx="541053" cy="541053"/>
        </a:xfrm>
        <a:prstGeom prst="downArrow">
          <a:avLst>
            <a:gd name="adj1" fmla="val 55000"/>
            <a:gd name="adj2" fmla="val 45000"/>
          </a:avLst>
        </a:prstGeom>
        <a:solidFill>
          <a:schemeClr val="bg1">
            <a:lumMod val="7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515139" y="2490232"/>
        <a:ext cx="297579" cy="407142"/>
      </dsp:txXfrm>
    </dsp:sp>
    <dsp:sp modelId="{DF08EBB0-DFE8-4963-8E00-96EDB514A191}">
      <dsp:nvSpPr>
        <dsp:cNvPr id="0" name=""/>
        <dsp:cNvSpPr/>
      </dsp:nvSpPr>
      <dsp:spPr>
        <a:xfrm>
          <a:off x="5778974" y="3447481"/>
          <a:ext cx="541053" cy="541053"/>
        </a:xfrm>
        <a:prstGeom prst="downArrow">
          <a:avLst>
            <a:gd name="adj1" fmla="val 55000"/>
            <a:gd name="adj2" fmla="val 45000"/>
          </a:avLst>
        </a:prstGeom>
        <a:solidFill>
          <a:schemeClr val="bg1">
            <a:lumMod val="7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900711" y="3447481"/>
        <a:ext cx="297579" cy="4071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67149-0113-4A8C-9C81-C44E6DF2B62E}">
      <dsp:nvSpPr>
        <dsp:cNvPr id="0" name=""/>
        <dsp:cNvSpPr/>
      </dsp:nvSpPr>
      <dsp:spPr>
        <a:xfrm>
          <a:off x="2113913" y="281144"/>
          <a:ext cx="2135713" cy="2135713"/>
        </a:xfrm>
        <a:prstGeom prst="pieWedge">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cumin Pro" panose="020B0604020202020204" charset="0"/>
            </a:rPr>
            <a:t>Be on time Including the pregame</a:t>
          </a:r>
        </a:p>
      </dsp:txBody>
      <dsp:txXfrm>
        <a:off x="2739449" y="906680"/>
        <a:ext cx="1510177" cy="1510177"/>
      </dsp:txXfrm>
    </dsp:sp>
    <dsp:sp modelId="{3D030FB0-EE35-4EA6-8D78-32E9B08E6E3F}">
      <dsp:nvSpPr>
        <dsp:cNvPr id="0" name=""/>
        <dsp:cNvSpPr/>
      </dsp:nvSpPr>
      <dsp:spPr>
        <a:xfrm rot="5400000">
          <a:off x="4348273" y="281144"/>
          <a:ext cx="2135713" cy="2135713"/>
        </a:xfrm>
        <a:prstGeom prst="pieWedge">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cumin Pro" panose="020B0604020202020204" charset="0"/>
            </a:rPr>
            <a:t>Understand your importance</a:t>
          </a:r>
        </a:p>
      </dsp:txBody>
      <dsp:txXfrm rot="-5400000">
        <a:off x="4348273" y="906680"/>
        <a:ext cx="1510177" cy="1510177"/>
      </dsp:txXfrm>
    </dsp:sp>
    <dsp:sp modelId="{FF893EE0-DAB3-4EF7-BF35-037CFD235CF8}">
      <dsp:nvSpPr>
        <dsp:cNvPr id="0" name=""/>
        <dsp:cNvSpPr/>
      </dsp:nvSpPr>
      <dsp:spPr>
        <a:xfrm rot="10800000">
          <a:off x="4348273" y="2515505"/>
          <a:ext cx="2135713" cy="2135713"/>
        </a:xfrm>
        <a:prstGeom prst="pieWedge">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604020202020204" charset="0"/>
            </a:rPr>
            <a:t>Take your role seriously</a:t>
          </a:r>
        </a:p>
      </dsp:txBody>
      <dsp:txXfrm rot="10800000">
        <a:off x="4348273" y="2515505"/>
        <a:ext cx="1510177" cy="1510177"/>
      </dsp:txXfrm>
    </dsp:sp>
    <dsp:sp modelId="{5312AB12-98A6-4BDA-B38E-B22F4E4AC7A1}">
      <dsp:nvSpPr>
        <dsp:cNvPr id="0" name=""/>
        <dsp:cNvSpPr/>
      </dsp:nvSpPr>
      <dsp:spPr>
        <a:xfrm rot="16200000">
          <a:off x="2113913" y="2515505"/>
          <a:ext cx="2135713" cy="2135713"/>
        </a:xfrm>
        <a:prstGeom prst="pieWedge">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cumin Pro" panose="020B0604020202020204" charset="0"/>
            </a:rPr>
            <a:t>Be focused</a:t>
          </a:r>
        </a:p>
      </dsp:txBody>
      <dsp:txXfrm rot="5400000">
        <a:off x="2739449" y="2515505"/>
        <a:ext cx="1510177" cy="1510177"/>
      </dsp:txXfrm>
    </dsp:sp>
    <dsp:sp modelId="{E9665F0B-4781-4AF4-B4D5-CAD989D852AA}">
      <dsp:nvSpPr>
        <dsp:cNvPr id="0" name=""/>
        <dsp:cNvSpPr/>
      </dsp:nvSpPr>
      <dsp:spPr>
        <a:xfrm>
          <a:off x="3930255" y="2022268"/>
          <a:ext cx="737388" cy="641207"/>
        </a:xfrm>
        <a:prstGeom prst="circularArrow">
          <a:avLst/>
        </a:prstGeom>
        <a:solidFill>
          <a:schemeClr val="bg1">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8CAFA7-48D2-412A-801A-C1E961C68DBB}">
      <dsp:nvSpPr>
        <dsp:cNvPr id="0" name=""/>
        <dsp:cNvSpPr/>
      </dsp:nvSpPr>
      <dsp:spPr>
        <a:xfrm rot="10800000">
          <a:off x="3930255" y="2268886"/>
          <a:ext cx="737388" cy="641207"/>
        </a:xfrm>
        <a:prstGeom prst="circularArrow">
          <a:avLst/>
        </a:prstGeom>
        <a:solidFill>
          <a:schemeClr val="bg1">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58135-F8D6-4C11-A4BE-E258569767BA}">
      <dsp:nvSpPr>
        <dsp:cNvPr id="0" name=""/>
        <dsp:cNvSpPr/>
      </dsp:nvSpPr>
      <dsp:spPr>
        <a:xfrm>
          <a:off x="0" y="0"/>
          <a:ext cx="1834926" cy="462438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cumin Pro" panose="020B0604020202020204" charset="0"/>
            </a:rPr>
            <a:t>Move with the flow of the game</a:t>
          </a:r>
        </a:p>
      </dsp:txBody>
      <dsp:txXfrm>
        <a:off x="0" y="1849755"/>
        <a:ext cx="1834926" cy="1849755"/>
      </dsp:txXfrm>
    </dsp:sp>
    <dsp:sp modelId="{18334D66-B782-486F-8E7C-57E7363BE8FC}">
      <dsp:nvSpPr>
        <dsp:cNvPr id="0" name=""/>
        <dsp:cNvSpPr/>
      </dsp:nvSpPr>
      <dsp:spPr>
        <a:xfrm>
          <a:off x="147502" y="277463"/>
          <a:ext cx="1539921" cy="1539921"/>
        </a:xfrm>
        <a:prstGeom prst="ellipse">
          <a:avLst/>
        </a:prstGeom>
        <a:blipFill>
          <a:blip xmlns:r="http://schemas.openxmlformats.org/officeDocument/2006/relationships" r:embed="rId1"/>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5B0B66-FA34-42E2-992B-195B6F3B1AB7}">
      <dsp:nvSpPr>
        <dsp:cNvPr id="0" name=""/>
        <dsp:cNvSpPr/>
      </dsp:nvSpPr>
      <dsp:spPr>
        <a:xfrm>
          <a:off x="1889974" y="0"/>
          <a:ext cx="1834926" cy="462438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cumin Pro" panose="020B0604020202020204" charset="0"/>
            </a:rPr>
            <a:t>Use purposeful movement</a:t>
          </a:r>
        </a:p>
      </dsp:txBody>
      <dsp:txXfrm>
        <a:off x="1889974" y="1849755"/>
        <a:ext cx="1834926" cy="1849755"/>
      </dsp:txXfrm>
    </dsp:sp>
    <dsp:sp modelId="{A0ADBA9D-B4D8-41EB-BE8D-CA4F52CB7298}">
      <dsp:nvSpPr>
        <dsp:cNvPr id="0" name=""/>
        <dsp:cNvSpPr/>
      </dsp:nvSpPr>
      <dsp:spPr>
        <a:xfrm>
          <a:off x="2037477" y="277463"/>
          <a:ext cx="1539921" cy="1539921"/>
        </a:xfrm>
        <a:prstGeom prst="ellipse">
          <a:avLst/>
        </a:prstGeom>
        <a:blipFill>
          <a:blip xmlns:r="http://schemas.openxmlformats.org/officeDocument/2006/relationships" r:embed="rId2"/>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A8C26C-0C4B-48F0-AFE0-4AF61FA71FFE}">
      <dsp:nvSpPr>
        <dsp:cNvPr id="0" name=""/>
        <dsp:cNvSpPr/>
      </dsp:nvSpPr>
      <dsp:spPr>
        <a:xfrm>
          <a:off x="3779949" y="0"/>
          <a:ext cx="1834926" cy="462438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cumin Pro" panose="020B0604020202020204" charset="0"/>
            </a:rPr>
            <a:t>Anticipate play and your next movement</a:t>
          </a:r>
        </a:p>
      </dsp:txBody>
      <dsp:txXfrm>
        <a:off x="3779949" y="1849755"/>
        <a:ext cx="1834926" cy="1849755"/>
      </dsp:txXfrm>
    </dsp:sp>
    <dsp:sp modelId="{CBDB5B83-F314-40E9-BEDE-432AACB05EC9}">
      <dsp:nvSpPr>
        <dsp:cNvPr id="0" name=""/>
        <dsp:cNvSpPr/>
      </dsp:nvSpPr>
      <dsp:spPr>
        <a:xfrm>
          <a:off x="3927451" y="277463"/>
          <a:ext cx="1539921" cy="1539921"/>
        </a:xfrm>
        <a:prstGeom prst="ellipse">
          <a:avLst/>
        </a:prstGeom>
        <a:blipFill>
          <a:blip xmlns:r="http://schemas.openxmlformats.org/officeDocument/2006/relationships" r:embed="rId3"/>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BB1CB-2928-4ADF-AF14-3712642F407D}">
      <dsp:nvSpPr>
        <dsp:cNvPr id="0" name=""/>
        <dsp:cNvSpPr/>
      </dsp:nvSpPr>
      <dsp:spPr>
        <a:xfrm>
          <a:off x="5669923" y="0"/>
          <a:ext cx="1834926" cy="462438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cumin Pro" panose="020B0604020202020204" charset="0"/>
            </a:rPr>
            <a:t>Keep moving to best see the play</a:t>
          </a:r>
        </a:p>
      </dsp:txBody>
      <dsp:txXfrm>
        <a:off x="5669923" y="1849755"/>
        <a:ext cx="1834926" cy="1849755"/>
      </dsp:txXfrm>
    </dsp:sp>
    <dsp:sp modelId="{F1B52C08-05C3-4B1A-BED3-492F961CAB54}">
      <dsp:nvSpPr>
        <dsp:cNvPr id="0" name=""/>
        <dsp:cNvSpPr/>
      </dsp:nvSpPr>
      <dsp:spPr>
        <a:xfrm>
          <a:off x="5817426" y="277463"/>
          <a:ext cx="1539921" cy="1539921"/>
        </a:xfrm>
        <a:prstGeom prst="ellipse">
          <a:avLst/>
        </a:prstGeom>
        <a:blipFill>
          <a:blip xmlns:r="http://schemas.openxmlformats.org/officeDocument/2006/relationships" r:embed="rId4"/>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E45AF-BBBB-4456-8070-E12DA1780A01}">
      <dsp:nvSpPr>
        <dsp:cNvPr id="0" name=""/>
        <dsp:cNvSpPr/>
      </dsp:nvSpPr>
      <dsp:spPr>
        <a:xfrm>
          <a:off x="7559898" y="0"/>
          <a:ext cx="1834926" cy="462438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cumin Pro" panose="020B0604020202020204" charset="0"/>
            </a:rPr>
            <a:t>Run with your head on a swivel</a:t>
          </a:r>
        </a:p>
      </dsp:txBody>
      <dsp:txXfrm>
        <a:off x="7559898" y="1849755"/>
        <a:ext cx="1834926" cy="1849755"/>
      </dsp:txXfrm>
    </dsp:sp>
    <dsp:sp modelId="{6D870B1B-5534-46B8-B074-3B26DE9CF45C}">
      <dsp:nvSpPr>
        <dsp:cNvPr id="0" name=""/>
        <dsp:cNvSpPr/>
      </dsp:nvSpPr>
      <dsp:spPr>
        <a:xfrm>
          <a:off x="7707401" y="277463"/>
          <a:ext cx="1539921" cy="1539921"/>
        </a:xfrm>
        <a:prstGeom prst="ellipse">
          <a:avLst/>
        </a:prstGeom>
        <a:blipFill>
          <a:blip xmlns:r="http://schemas.openxmlformats.org/officeDocument/2006/relationships" r:embed="rId5"/>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C2E0FB-071F-4374-82ED-2A81C8561BE6}">
      <dsp:nvSpPr>
        <dsp:cNvPr id="0" name=""/>
        <dsp:cNvSpPr/>
      </dsp:nvSpPr>
      <dsp:spPr>
        <a:xfrm>
          <a:off x="375792" y="3699510"/>
          <a:ext cx="8643239" cy="693658"/>
        </a:xfrm>
        <a:prstGeom prst="leftRightArrow">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EE5DA-5A3D-4B26-A00A-29C3AFC62189}">
      <dsp:nvSpPr>
        <dsp:cNvPr id="0" name=""/>
        <dsp:cNvSpPr/>
      </dsp:nvSpPr>
      <dsp:spPr>
        <a:xfrm>
          <a:off x="0" y="3914656"/>
          <a:ext cx="5668138" cy="321194"/>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Obvia"/>
            </a:rPr>
            <a:t>Test Horn</a:t>
          </a:r>
        </a:p>
      </dsp:txBody>
      <dsp:txXfrm>
        <a:off x="0" y="3914656"/>
        <a:ext cx="5668138" cy="321194"/>
      </dsp:txXfrm>
    </dsp:sp>
    <dsp:sp modelId="{0F251BB3-7E58-4AB4-8C4E-ED339C7BF5AC}">
      <dsp:nvSpPr>
        <dsp:cNvPr id="0" name=""/>
        <dsp:cNvSpPr/>
      </dsp:nvSpPr>
      <dsp:spPr>
        <a:xfrm rot="10800000">
          <a:off x="0" y="3425477"/>
          <a:ext cx="5668138" cy="493996"/>
        </a:xfrm>
        <a:prstGeom prst="upArrowCallou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Obvia"/>
            </a:rPr>
            <a:t>Limit Distractions (Phones)</a:t>
          </a:r>
        </a:p>
      </dsp:txBody>
      <dsp:txXfrm rot="10800000">
        <a:off x="0" y="3425477"/>
        <a:ext cx="5668138" cy="320984"/>
      </dsp:txXfrm>
    </dsp:sp>
    <dsp:sp modelId="{C21ECF6B-43EC-485C-8406-5D52B4F175D8}">
      <dsp:nvSpPr>
        <dsp:cNvPr id="0" name=""/>
        <dsp:cNvSpPr/>
      </dsp:nvSpPr>
      <dsp:spPr>
        <a:xfrm rot="10800000">
          <a:off x="0" y="2936298"/>
          <a:ext cx="5668138" cy="493996"/>
        </a:xfrm>
        <a:prstGeom prst="upArrowCallou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Obvia"/>
            </a:rPr>
            <a:t>Explain penalties thoroughly</a:t>
          </a:r>
        </a:p>
      </dsp:txBody>
      <dsp:txXfrm rot="10800000">
        <a:off x="0" y="2936298"/>
        <a:ext cx="5668138" cy="320984"/>
      </dsp:txXfrm>
    </dsp:sp>
    <dsp:sp modelId="{9AEC125B-CFD0-4953-A6EB-6DFF400304A2}">
      <dsp:nvSpPr>
        <dsp:cNvPr id="0" name=""/>
        <dsp:cNvSpPr/>
      </dsp:nvSpPr>
      <dsp:spPr>
        <a:xfrm rot="10800000">
          <a:off x="0" y="2447119"/>
          <a:ext cx="5668138" cy="493996"/>
        </a:xfrm>
        <a:prstGeom prst="upArrowCallou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Obvia"/>
            </a:rPr>
            <a:t>Be helpful to them</a:t>
          </a:r>
        </a:p>
      </dsp:txBody>
      <dsp:txXfrm rot="10800000">
        <a:off x="0" y="2447119"/>
        <a:ext cx="5668138" cy="320984"/>
      </dsp:txXfrm>
    </dsp:sp>
    <dsp:sp modelId="{608C13FE-66D8-47A1-ADDD-D27E8F01C90F}">
      <dsp:nvSpPr>
        <dsp:cNvPr id="0" name=""/>
        <dsp:cNvSpPr/>
      </dsp:nvSpPr>
      <dsp:spPr>
        <a:xfrm rot="10800000">
          <a:off x="0" y="1957940"/>
          <a:ext cx="5668138" cy="493996"/>
        </a:xfrm>
        <a:prstGeom prst="upArrowCallou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Obvia"/>
            </a:rPr>
            <a:t>Expectations</a:t>
          </a:r>
        </a:p>
      </dsp:txBody>
      <dsp:txXfrm rot="10800000">
        <a:off x="0" y="1957940"/>
        <a:ext cx="5668138" cy="320984"/>
      </dsp:txXfrm>
    </dsp:sp>
    <dsp:sp modelId="{8E4B73E6-D383-446B-9813-66FC880F3A7E}">
      <dsp:nvSpPr>
        <dsp:cNvPr id="0" name=""/>
        <dsp:cNvSpPr/>
      </dsp:nvSpPr>
      <dsp:spPr>
        <a:xfrm rot="10800000">
          <a:off x="0" y="1468761"/>
          <a:ext cx="5668138" cy="493996"/>
        </a:xfrm>
        <a:prstGeom prst="upArrowCallou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Obvia"/>
            </a:rPr>
            <a:t>Responsibilities</a:t>
          </a:r>
        </a:p>
      </dsp:txBody>
      <dsp:txXfrm rot="10800000">
        <a:off x="0" y="1468761"/>
        <a:ext cx="5668138" cy="320984"/>
      </dsp:txXfrm>
    </dsp:sp>
    <dsp:sp modelId="{654E53A4-E94F-4CAE-9256-2A369C2FEBCF}">
      <dsp:nvSpPr>
        <dsp:cNvPr id="0" name=""/>
        <dsp:cNvSpPr/>
      </dsp:nvSpPr>
      <dsp:spPr>
        <a:xfrm rot="10800000">
          <a:off x="0" y="979582"/>
          <a:ext cx="5668138" cy="493996"/>
        </a:xfrm>
        <a:prstGeom prst="upArrowCallou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Obvia"/>
            </a:rPr>
            <a:t>Scorekeeper &amp; Timekeeper a must</a:t>
          </a:r>
        </a:p>
      </dsp:txBody>
      <dsp:txXfrm rot="10800000">
        <a:off x="0" y="979582"/>
        <a:ext cx="5668138" cy="320984"/>
      </dsp:txXfrm>
    </dsp:sp>
    <dsp:sp modelId="{ADD12F27-A49D-481E-A0AF-F0633C0312D0}">
      <dsp:nvSpPr>
        <dsp:cNvPr id="0" name=""/>
        <dsp:cNvSpPr/>
      </dsp:nvSpPr>
      <dsp:spPr>
        <a:xfrm rot="10800000">
          <a:off x="0" y="490403"/>
          <a:ext cx="5668138" cy="493996"/>
        </a:xfrm>
        <a:prstGeom prst="upArrowCallou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Obvia"/>
            </a:rPr>
            <a:t>Part of YOUR Team</a:t>
          </a:r>
        </a:p>
      </dsp:txBody>
      <dsp:txXfrm rot="10800000">
        <a:off x="0" y="490403"/>
        <a:ext cx="5668138" cy="320984"/>
      </dsp:txXfrm>
    </dsp:sp>
    <dsp:sp modelId="{9370DB1D-5223-44F6-A7DB-5C05D8F7E50C}">
      <dsp:nvSpPr>
        <dsp:cNvPr id="0" name=""/>
        <dsp:cNvSpPr/>
      </dsp:nvSpPr>
      <dsp:spPr>
        <a:xfrm rot="10800000">
          <a:off x="0" y="1224"/>
          <a:ext cx="5668138" cy="493996"/>
        </a:xfrm>
        <a:prstGeom prst="upArrowCallou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Obvia"/>
            </a:rPr>
            <a:t>Who is your table crew?</a:t>
          </a:r>
        </a:p>
      </dsp:txBody>
      <dsp:txXfrm rot="10800000">
        <a:off x="0" y="1224"/>
        <a:ext cx="5668138" cy="3209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46C71-C720-47D3-A493-46F9D1D01DA5}">
      <dsp:nvSpPr>
        <dsp:cNvPr id="0" name=""/>
        <dsp:cNvSpPr/>
      </dsp:nvSpPr>
      <dsp:spPr>
        <a:xfrm rot="5400000">
          <a:off x="-219471" y="219479"/>
          <a:ext cx="1463145" cy="1024202"/>
        </a:xfrm>
        <a:prstGeom prst="chevron">
          <a:avLst/>
        </a:prstGeom>
        <a:solidFill>
          <a:srgbClr val="00205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Obvia" panose="02000503040000020004"/>
            </a:rPr>
            <a:t>New Officials – Year 1-3</a:t>
          </a:r>
        </a:p>
      </dsp:txBody>
      <dsp:txXfrm rot="-5400000">
        <a:off x="1" y="512108"/>
        <a:ext cx="1024202" cy="438943"/>
      </dsp:txXfrm>
    </dsp:sp>
    <dsp:sp modelId="{1B978186-BD93-406A-A4DF-99758E7E7417}">
      <dsp:nvSpPr>
        <dsp:cNvPr id="0" name=""/>
        <dsp:cNvSpPr/>
      </dsp:nvSpPr>
      <dsp:spPr>
        <a:xfrm rot="5400000">
          <a:off x="2563878" y="-1539668"/>
          <a:ext cx="951044" cy="40303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Obvia" panose="02000503040000020004"/>
            </a:rPr>
            <a:t>USA Lacrosse Level 1/2</a:t>
          </a:r>
        </a:p>
        <a:p>
          <a:pPr marL="171450" lvl="1" indent="-171450" algn="l" defTabSz="800100">
            <a:lnSpc>
              <a:spcPct val="90000"/>
            </a:lnSpc>
            <a:spcBef>
              <a:spcPct val="0"/>
            </a:spcBef>
            <a:spcAft>
              <a:spcPct val="15000"/>
            </a:spcAft>
            <a:buChar char="•"/>
          </a:pPr>
          <a:r>
            <a:rPr lang="en-US" sz="1800" b="1" kern="1200" dirty="0">
              <a:latin typeface="Obvia" panose="02000503040000020004"/>
            </a:rPr>
            <a:t>Youth Games</a:t>
          </a:r>
        </a:p>
        <a:p>
          <a:pPr marL="171450" lvl="1" indent="-171450" algn="l" defTabSz="800100">
            <a:lnSpc>
              <a:spcPct val="90000"/>
            </a:lnSpc>
            <a:spcBef>
              <a:spcPct val="0"/>
            </a:spcBef>
            <a:spcAft>
              <a:spcPct val="15000"/>
            </a:spcAft>
            <a:buChar char="•"/>
          </a:pPr>
          <a:r>
            <a:rPr lang="en-US" sz="1800" b="1" kern="1200" dirty="0">
              <a:latin typeface="Obvia" panose="02000503040000020004"/>
            </a:rPr>
            <a:t>High School JV Games</a:t>
          </a:r>
        </a:p>
      </dsp:txBody>
      <dsp:txXfrm rot="-5400000">
        <a:off x="1024202" y="46434"/>
        <a:ext cx="3983971" cy="858192"/>
      </dsp:txXfrm>
    </dsp:sp>
    <dsp:sp modelId="{7677A91B-2C80-402A-8739-CF537491A00B}">
      <dsp:nvSpPr>
        <dsp:cNvPr id="0" name=""/>
        <dsp:cNvSpPr/>
      </dsp:nvSpPr>
      <dsp:spPr>
        <a:xfrm rot="5400000">
          <a:off x="-219471" y="1537981"/>
          <a:ext cx="1463145" cy="1024202"/>
        </a:xfrm>
        <a:prstGeom prst="chevron">
          <a:avLst/>
        </a:prstGeom>
        <a:solidFill>
          <a:srgbClr val="00205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Obvia" panose="02000503040000020004"/>
            </a:rPr>
            <a:t>Experienced Officials – Year 4+</a:t>
          </a:r>
        </a:p>
      </dsp:txBody>
      <dsp:txXfrm rot="-5400000">
        <a:off x="1" y="1830610"/>
        <a:ext cx="1024202" cy="438943"/>
      </dsp:txXfrm>
    </dsp:sp>
    <dsp:sp modelId="{61C501FA-9584-49F9-AC3B-FA7CD41BA923}">
      <dsp:nvSpPr>
        <dsp:cNvPr id="0" name=""/>
        <dsp:cNvSpPr/>
      </dsp:nvSpPr>
      <dsp:spPr>
        <a:xfrm rot="5400000">
          <a:off x="2563878" y="-221166"/>
          <a:ext cx="951044" cy="40303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Obvia" panose="02000503040000020004"/>
            </a:rPr>
            <a:t>USA Lacrosse Level 3</a:t>
          </a:r>
        </a:p>
        <a:p>
          <a:pPr marL="171450" lvl="1" indent="-171450" algn="l" defTabSz="800100">
            <a:lnSpc>
              <a:spcPct val="90000"/>
            </a:lnSpc>
            <a:spcBef>
              <a:spcPct val="0"/>
            </a:spcBef>
            <a:spcAft>
              <a:spcPct val="15000"/>
            </a:spcAft>
            <a:buChar char="•"/>
          </a:pPr>
          <a:r>
            <a:rPr lang="en-US" sz="1800" b="1" kern="1200" dirty="0">
              <a:latin typeface="Obvia" panose="02000503040000020004"/>
            </a:rPr>
            <a:t>High School Varsity</a:t>
          </a:r>
        </a:p>
        <a:p>
          <a:pPr marL="171450" lvl="1" indent="-171450" algn="l" defTabSz="800100">
            <a:lnSpc>
              <a:spcPct val="90000"/>
            </a:lnSpc>
            <a:spcBef>
              <a:spcPct val="0"/>
            </a:spcBef>
            <a:spcAft>
              <a:spcPct val="15000"/>
            </a:spcAft>
            <a:buChar char="•"/>
          </a:pPr>
          <a:r>
            <a:rPr lang="en-US" sz="1800" b="1" kern="1200" dirty="0">
              <a:latin typeface="Obvia" panose="02000503040000020004"/>
            </a:rPr>
            <a:t>Attend LAREDO</a:t>
          </a:r>
        </a:p>
      </dsp:txBody>
      <dsp:txXfrm rot="-5400000">
        <a:off x="1024202" y="1364936"/>
        <a:ext cx="3983971" cy="858192"/>
      </dsp:txXfrm>
    </dsp:sp>
    <dsp:sp modelId="{385A3568-75DB-47FF-8979-5ECD0FDAB46D}">
      <dsp:nvSpPr>
        <dsp:cNvPr id="0" name=""/>
        <dsp:cNvSpPr/>
      </dsp:nvSpPr>
      <dsp:spPr>
        <a:xfrm rot="5400000">
          <a:off x="-219471" y="2856483"/>
          <a:ext cx="1463145" cy="1024202"/>
        </a:xfrm>
        <a:prstGeom prst="chevron">
          <a:avLst/>
        </a:prstGeom>
        <a:solidFill>
          <a:srgbClr val="00205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Obvia" panose="02000503040000020004"/>
            </a:rPr>
            <a:t>College Officials – Year 5+</a:t>
          </a:r>
        </a:p>
      </dsp:txBody>
      <dsp:txXfrm rot="-5400000">
        <a:off x="1" y="3149112"/>
        <a:ext cx="1024202" cy="438943"/>
      </dsp:txXfrm>
    </dsp:sp>
    <dsp:sp modelId="{B0AD43EF-D0EE-4443-BEB9-0D3DAAB7F813}">
      <dsp:nvSpPr>
        <dsp:cNvPr id="0" name=""/>
        <dsp:cNvSpPr/>
      </dsp:nvSpPr>
      <dsp:spPr>
        <a:xfrm rot="5400000">
          <a:off x="2563878" y="1097334"/>
          <a:ext cx="951044" cy="40303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Obvia" panose="02000503040000020004"/>
            </a:rPr>
            <a:t>NILOA Tryout</a:t>
          </a:r>
        </a:p>
        <a:p>
          <a:pPr marL="171450" lvl="1" indent="-171450" algn="l" defTabSz="800100">
            <a:lnSpc>
              <a:spcPct val="90000"/>
            </a:lnSpc>
            <a:spcBef>
              <a:spcPct val="0"/>
            </a:spcBef>
            <a:spcAft>
              <a:spcPct val="15000"/>
            </a:spcAft>
            <a:buChar char="•"/>
          </a:pPr>
          <a:r>
            <a:rPr lang="en-US" sz="1800" b="1" kern="1200" dirty="0">
              <a:latin typeface="Obvia" panose="02000503040000020004"/>
            </a:rPr>
            <a:t>College Games</a:t>
          </a:r>
        </a:p>
        <a:p>
          <a:pPr marL="171450" lvl="1" indent="-171450" algn="l" defTabSz="800100">
            <a:lnSpc>
              <a:spcPct val="90000"/>
            </a:lnSpc>
            <a:spcBef>
              <a:spcPct val="0"/>
            </a:spcBef>
            <a:spcAft>
              <a:spcPct val="15000"/>
            </a:spcAft>
            <a:buChar char="•"/>
          </a:pPr>
          <a:r>
            <a:rPr lang="en-US" sz="1800" b="1" kern="1200" dirty="0">
              <a:latin typeface="Obvia" panose="02000503040000020004"/>
            </a:rPr>
            <a:t>Progress You Grow</a:t>
          </a:r>
        </a:p>
      </dsp:txBody>
      <dsp:txXfrm rot="-5400000">
        <a:off x="1024202" y="2683436"/>
        <a:ext cx="3983971" cy="858192"/>
      </dsp:txXfrm>
    </dsp:sp>
    <dsp:sp modelId="{08C33A7D-871D-47AB-890B-F984C31E45FD}">
      <dsp:nvSpPr>
        <dsp:cNvPr id="0" name=""/>
        <dsp:cNvSpPr/>
      </dsp:nvSpPr>
      <dsp:spPr>
        <a:xfrm rot="5400000">
          <a:off x="-219471" y="4174985"/>
          <a:ext cx="1463145" cy="1024202"/>
        </a:xfrm>
        <a:prstGeom prst="chevron">
          <a:avLst/>
        </a:prstGeom>
        <a:solidFill>
          <a:srgbClr val="00205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Obvia" panose="02000503040000020004"/>
            </a:rPr>
            <a:t>International Officials – Year 10+</a:t>
          </a:r>
        </a:p>
      </dsp:txBody>
      <dsp:txXfrm rot="-5400000">
        <a:off x="1" y="4467614"/>
        <a:ext cx="1024202" cy="438943"/>
      </dsp:txXfrm>
    </dsp:sp>
    <dsp:sp modelId="{D3059065-36B6-4BF3-BB49-180D61882FE6}">
      <dsp:nvSpPr>
        <dsp:cNvPr id="0" name=""/>
        <dsp:cNvSpPr/>
      </dsp:nvSpPr>
      <dsp:spPr>
        <a:xfrm rot="5400000">
          <a:off x="2563878" y="2415836"/>
          <a:ext cx="951044" cy="40303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Obvia" panose="02000503040000020004"/>
            </a:rPr>
            <a:t>International Selection</a:t>
          </a:r>
        </a:p>
        <a:p>
          <a:pPr marL="171450" lvl="1" indent="-171450" algn="l" defTabSz="800100">
            <a:lnSpc>
              <a:spcPct val="90000"/>
            </a:lnSpc>
            <a:spcBef>
              <a:spcPct val="0"/>
            </a:spcBef>
            <a:spcAft>
              <a:spcPct val="15000"/>
            </a:spcAft>
            <a:buChar char="•"/>
          </a:pPr>
          <a:r>
            <a:rPr lang="en-US" sz="1800" b="1" kern="1200" dirty="0">
              <a:latin typeface="Obvia" panose="02000503040000020004"/>
            </a:rPr>
            <a:t>National Team Events</a:t>
          </a:r>
        </a:p>
        <a:p>
          <a:pPr marL="171450" lvl="1" indent="-171450" algn="l" defTabSz="800100">
            <a:lnSpc>
              <a:spcPct val="90000"/>
            </a:lnSpc>
            <a:spcBef>
              <a:spcPct val="0"/>
            </a:spcBef>
            <a:spcAft>
              <a:spcPct val="15000"/>
            </a:spcAft>
            <a:buChar char="•"/>
          </a:pPr>
          <a:r>
            <a:rPr lang="en-US" sz="1800" b="1" kern="1200" dirty="0">
              <a:latin typeface="Obvia" panose="02000503040000020004"/>
            </a:rPr>
            <a:t>World Games/Olympics</a:t>
          </a:r>
        </a:p>
      </dsp:txBody>
      <dsp:txXfrm rot="-5400000">
        <a:off x="1024202" y="4001938"/>
        <a:ext cx="3983971" cy="85819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1C91C5F-4252-6FA1-6348-282C28BAEB86}"/>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grpSp>
        <p:nvGrpSpPr>
          <p:cNvPr id="7" name="Group 6">
            <a:extLst>
              <a:ext uri="{FF2B5EF4-FFF2-40B4-BE49-F238E27FC236}">
                <a16:creationId xmlns:a16="http://schemas.microsoft.com/office/drawing/2014/main" id="{6EE7C41D-145B-836A-9F8A-90AC845F18ED}"/>
              </a:ext>
            </a:extLst>
          </p:cNvPr>
          <p:cNvGrpSpPr/>
          <p:nvPr/>
        </p:nvGrpSpPr>
        <p:grpSpPr>
          <a:xfrm>
            <a:off x="-1" y="0"/>
            <a:ext cx="6858001" cy="916424"/>
            <a:chOff x="-1" y="0"/>
            <a:chExt cx="6858001" cy="916424"/>
          </a:xfrm>
        </p:grpSpPr>
        <p:pic>
          <p:nvPicPr>
            <p:cNvPr id="8" name="Picture 7">
              <a:extLst>
                <a:ext uri="{FF2B5EF4-FFF2-40B4-BE49-F238E27FC236}">
                  <a16:creationId xmlns:a16="http://schemas.microsoft.com/office/drawing/2014/main" id="{B345B18B-724E-6237-0299-E4DB378EE6BC}"/>
                </a:ext>
              </a:extLst>
            </p:cNvPr>
            <p:cNvPicPr>
              <a:picLocks noChangeAspect="1"/>
            </p:cNvPicPr>
            <p:nvPr/>
          </p:nvPicPr>
          <p:blipFill>
            <a:blip r:embed="rId2"/>
            <a:stretch>
              <a:fillRect/>
            </a:stretch>
          </p:blipFill>
          <p:spPr>
            <a:xfrm>
              <a:off x="-1" y="0"/>
              <a:ext cx="6858001" cy="608647"/>
            </a:xfrm>
            <a:prstGeom prst="rect">
              <a:avLst/>
            </a:prstGeom>
          </p:spPr>
        </p:pic>
        <p:sp>
          <p:nvSpPr>
            <p:cNvPr id="9" name="TextBox 8">
              <a:extLst>
                <a:ext uri="{FF2B5EF4-FFF2-40B4-BE49-F238E27FC236}">
                  <a16:creationId xmlns:a16="http://schemas.microsoft.com/office/drawing/2014/main" id="{1B7D7401-2A5D-361B-964F-428DF0FC2EC1}"/>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gr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5361E72B-7A20-D7B2-A413-EA140D4832EB}"/>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grpSp>
        <p:nvGrpSpPr>
          <p:cNvPr id="9" name="Group 8">
            <a:extLst>
              <a:ext uri="{FF2B5EF4-FFF2-40B4-BE49-F238E27FC236}">
                <a16:creationId xmlns:a16="http://schemas.microsoft.com/office/drawing/2014/main" id="{99D9DE97-E904-ED40-EDF3-BD97416CCA13}"/>
              </a:ext>
            </a:extLst>
          </p:cNvPr>
          <p:cNvGrpSpPr/>
          <p:nvPr/>
        </p:nvGrpSpPr>
        <p:grpSpPr>
          <a:xfrm>
            <a:off x="-1" y="13213"/>
            <a:ext cx="6858001" cy="890686"/>
            <a:chOff x="-1" y="13213"/>
            <a:chExt cx="6858001" cy="890686"/>
          </a:xfrm>
        </p:grpSpPr>
        <p:pic>
          <p:nvPicPr>
            <p:cNvPr id="10" name="Picture 9">
              <a:extLst>
                <a:ext uri="{FF2B5EF4-FFF2-40B4-BE49-F238E27FC236}">
                  <a16:creationId xmlns:a16="http://schemas.microsoft.com/office/drawing/2014/main" id="{5D459DAA-1011-09FE-C0F2-82DAB924DBC8}"/>
                </a:ext>
              </a:extLst>
            </p:cNvPr>
            <p:cNvPicPr>
              <a:picLocks noChangeAspect="1"/>
            </p:cNvPicPr>
            <p:nvPr/>
          </p:nvPicPr>
          <p:blipFill>
            <a:blip r:embed="rId2"/>
            <a:stretch>
              <a:fillRect/>
            </a:stretch>
          </p:blipFill>
          <p:spPr>
            <a:xfrm>
              <a:off x="0" y="13213"/>
              <a:ext cx="6858000" cy="608647"/>
            </a:xfrm>
            <a:prstGeom prst="rect">
              <a:avLst/>
            </a:prstGeom>
          </p:spPr>
        </p:pic>
        <p:sp>
          <p:nvSpPr>
            <p:cNvPr id="11" name="TextBox 10">
              <a:extLst>
                <a:ext uri="{FF2B5EF4-FFF2-40B4-BE49-F238E27FC236}">
                  <a16:creationId xmlns:a16="http://schemas.microsoft.com/office/drawing/2014/main" id="{AD29FADC-3F6D-58E1-DD14-5FF08A030849}"/>
                </a:ext>
              </a:extLst>
            </p:cNvPr>
            <p:cNvSpPr txBox="1"/>
            <p:nvPr/>
          </p:nvSpPr>
          <p:spPr>
            <a:xfrm>
              <a:off x="-1" y="596122"/>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grpSp>
    </p:spTree>
    <p:extLst>
      <p:ext uri="{BB962C8B-B14F-4D97-AF65-F5344CB8AC3E}">
        <p14:creationId xmlns:p14="http://schemas.microsoft.com/office/powerpoint/2010/main" val="921419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PROFESSIONALISM &amp; GAME MANAGEMENT (No Kahoot for this unit)</a:t>
            </a:r>
          </a:p>
          <a:p>
            <a:r>
              <a:rPr lang="en-US" sz="1200" b="1" dirty="0">
                <a:latin typeface="Acumin Pro" panose="020B0504020202020204" pitchFamily="34" charset="0"/>
              </a:rPr>
              <a:t>Time: Approximately 60m</a:t>
            </a:r>
          </a:p>
          <a:p>
            <a:r>
              <a:rPr lang="en-US" b="1" u="none" dirty="0"/>
              <a:t>Learning Objectives:</a:t>
            </a:r>
          </a:p>
          <a:p>
            <a:pPr marL="171450" indent="-171450">
              <a:buFont typeface="Arial" panose="020B0604020202020204" pitchFamily="34" charset="0"/>
              <a:buChar char="•"/>
            </a:pPr>
            <a:r>
              <a:rPr lang="en-US" dirty="0"/>
              <a:t>Understand the things new officials can do to exhibit professionalism</a:t>
            </a:r>
          </a:p>
          <a:p>
            <a:pPr marL="171450" indent="-171450">
              <a:buFont typeface="Arial" panose="020B0604020202020204" pitchFamily="34" charset="0"/>
              <a:buChar char="•"/>
            </a:pPr>
            <a:r>
              <a:rPr lang="en-US" dirty="0"/>
              <a:t>Understand your role as a new official</a:t>
            </a:r>
          </a:p>
          <a:p>
            <a:pPr marL="171450" indent="-171450">
              <a:buFont typeface="Arial" panose="020B0604020202020204" pitchFamily="34" charset="0"/>
              <a:buChar char="•"/>
            </a:pPr>
            <a:r>
              <a:rPr lang="en-US" dirty="0"/>
              <a:t>Understand how to manage various aspects of the game</a:t>
            </a:r>
          </a:p>
          <a:p>
            <a:pPr marL="171450" indent="-171450">
              <a:buFont typeface="Arial" panose="020B0604020202020204" pitchFamily="34" charset="0"/>
              <a:buChar char="•"/>
            </a:pPr>
            <a:r>
              <a:rPr lang="en-US" dirty="0"/>
              <a:t>Challenge yourself to improve in areas that may be a weakness</a:t>
            </a:r>
          </a:p>
          <a:p>
            <a:endParaRPr lang="en-US" sz="1200" dirty="0">
              <a:latin typeface="Acumin Pro" panose="020B0504020202020204" pitchFamily="34" charset="0"/>
            </a:endParaRPr>
          </a:p>
          <a:p>
            <a:pPr algn="l" rtl="0" fontAlgn="base"/>
            <a:r>
              <a:rPr lang="en-US" sz="1200" b="1" i="0" cap="all" dirty="0">
                <a:solidFill>
                  <a:srgbClr val="00073B"/>
                </a:solidFill>
                <a:effectLst/>
                <a:latin typeface="Acumin Pro" panose="020B0504020202020204" pitchFamily="34" charset="0"/>
              </a:rPr>
              <a:t>MATERIALS NEEDED </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Projector or TV to present</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“Rule 6” PowerPoint presentation (this one)</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Copies of Student Notes (can send ahead via PDF)</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Copy of Instructor Notes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1</a:t>
            </a:fld>
            <a:endParaRPr lang="en-US"/>
          </a:p>
        </p:txBody>
      </p:sp>
    </p:spTree>
    <p:extLst>
      <p:ext uri="{BB962C8B-B14F-4D97-AF65-F5344CB8AC3E}">
        <p14:creationId xmlns:p14="http://schemas.microsoft.com/office/powerpoint/2010/main" val="39550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GAME SHAPE</a:t>
            </a:r>
          </a:p>
          <a:p>
            <a:pPr marL="171450" indent="-171450">
              <a:buFont typeface="Arial" panose="020B0604020202020204" pitchFamily="34" charset="0"/>
              <a:buChar char="•"/>
            </a:pPr>
            <a:r>
              <a:rPr lang="en-US" dirty="0"/>
              <a:t>Simple Question – Could YOU keep up with this play?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10</a:t>
            </a:fld>
            <a:endParaRPr lang="en-US"/>
          </a:p>
        </p:txBody>
      </p:sp>
    </p:spTree>
    <p:extLst>
      <p:ext uri="{BB962C8B-B14F-4D97-AF65-F5344CB8AC3E}">
        <p14:creationId xmlns:p14="http://schemas.microsoft.com/office/powerpoint/2010/main" val="253338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HUSTLE</a:t>
            </a:r>
          </a:p>
          <a:p>
            <a:pPr marL="171450" indent="-171450">
              <a:buFont typeface="Arial" panose="020B0604020202020204" pitchFamily="34" charset="0"/>
              <a:buChar char="•"/>
            </a:pPr>
            <a:r>
              <a:rPr lang="en-US" dirty="0"/>
              <a:t>Not everyone is FAST</a:t>
            </a:r>
          </a:p>
          <a:p>
            <a:pPr marL="171450" indent="-171450">
              <a:buFont typeface="Arial" panose="020B0604020202020204" pitchFamily="34" charset="0"/>
              <a:buChar char="•"/>
            </a:pPr>
            <a:r>
              <a:rPr lang="en-US" dirty="0"/>
              <a:t>We can all hustle</a:t>
            </a:r>
          </a:p>
          <a:p>
            <a:pPr marL="171450" indent="-171450">
              <a:buFont typeface="Arial" panose="020B0604020202020204" pitchFamily="34" charset="0"/>
              <a:buChar char="•"/>
            </a:pPr>
            <a:r>
              <a:rPr lang="en-US" dirty="0"/>
              <a:t>Do you notice other officials that don’t?</a:t>
            </a:r>
          </a:p>
          <a:p>
            <a:pPr marL="171450" indent="-171450">
              <a:buFont typeface="Arial" panose="020B0604020202020204" pitchFamily="34" charset="0"/>
              <a:buChar char="•"/>
            </a:pPr>
            <a:r>
              <a:rPr lang="en-US" dirty="0"/>
              <a:t>They WILL notice you</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11</a:t>
            </a:fld>
            <a:endParaRPr lang="en-US"/>
          </a:p>
        </p:txBody>
      </p:sp>
    </p:spTree>
    <p:extLst>
      <p:ext uri="{BB962C8B-B14F-4D97-AF65-F5344CB8AC3E}">
        <p14:creationId xmlns:p14="http://schemas.microsoft.com/office/powerpoint/2010/main" val="3096589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HUSTLE INTEGRITY</a:t>
            </a:r>
          </a:p>
          <a:p>
            <a:pPr marL="171450" indent="-171450">
              <a:buFont typeface="Arial" panose="020B0604020202020204" pitchFamily="34" charset="0"/>
              <a:buChar char="•"/>
            </a:pPr>
            <a:r>
              <a:rPr lang="en-US" dirty="0"/>
              <a:t>We have to officiate consistently</a:t>
            </a:r>
          </a:p>
          <a:p>
            <a:pPr marL="171450" indent="-171450">
              <a:buFont typeface="Arial" panose="020B0604020202020204" pitchFamily="34" charset="0"/>
              <a:buChar char="•"/>
            </a:pPr>
            <a:r>
              <a:rPr lang="en-US" dirty="0"/>
              <a:t>We have to work hard for the game and players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12</a:t>
            </a:fld>
            <a:endParaRPr lang="en-US"/>
          </a:p>
        </p:txBody>
      </p:sp>
    </p:spTree>
    <p:extLst>
      <p:ext uri="{BB962C8B-B14F-4D97-AF65-F5344CB8AC3E}">
        <p14:creationId xmlns:p14="http://schemas.microsoft.com/office/powerpoint/2010/main" val="27275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LITTLE THINGS MATTER</a:t>
            </a:r>
          </a:p>
          <a:p>
            <a:pPr marL="171450" indent="-171450">
              <a:buFont typeface="Arial" panose="020B0604020202020204" pitchFamily="34" charset="0"/>
              <a:buChar char="•"/>
            </a:pPr>
            <a:r>
              <a:rPr lang="en-US" b="0" dirty="0"/>
              <a:t>Habits can be good and bad</a:t>
            </a:r>
          </a:p>
          <a:p>
            <a:pPr marL="171450" indent="-171450">
              <a:buFont typeface="Arial" panose="020B0604020202020204" pitchFamily="34" charset="0"/>
              <a:buChar char="•"/>
            </a:pPr>
            <a:r>
              <a:rPr lang="en-US" b="0" dirty="0"/>
              <a:t>Establish good habits and routines</a:t>
            </a:r>
          </a:p>
          <a:p>
            <a:pPr marL="171450" indent="-171450">
              <a:buFont typeface="Arial" panose="020B0604020202020204" pitchFamily="34" charset="0"/>
              <a:buChar char="•"/>
            </a:pPr>
            <a:r>
              <a:rPr lang="en-US" b="0" dirty="0"/>
              <a:t>Do your job consistently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13</a:t>
            </a:fld>
            <a:endParaRPr lang="en-US"/>
          </a:p>
        </p:txBody>
      </p:sp>
    </p:spTree>
    <p:extLst>
      <p:ext uri="{BB962C8B-B14F-4D97-AF65-F5344CB8AC3E}">
        <p14:creationId xmlns:p14="http://schemas.microsoft.com/office/powerpoint/2010/main" val="1662010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RULES KNOWLEDGE AND APPLICATION</a:t>
            </a:r>
          </a:p>
          <a:p>
            <a:pPr marL="171450" indent="-171450">
              <a:buFont typeface="Arial" panose="020B0604020202020204" pitchFamily="34" charset="0"/>
              <a:buChar char="•"/>
            </a:pPr>
            <a:r>
              <a:rPr lang="en-US" b="0" dirty="0"/>
              <a:t>Rules &amp; Mechanics are our primary responsibilities</a:t>
            </a:r>
          </a:p>
          <a:p>
            <a:pPr marL="171450" indent="-171450">
              <a:buFont typeface="Arial" panose="020B0604020202020204" pitchFamily="34" charset="0"/>
              <a:buChar char="•"/>
            </a:pPr>
            <a:r>
              <a:rPr lang="en-US" b="0" dirty="0"/>
              <a:t>We have to consistently study and want to improve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14</a:t>
            </a:fld>
            <a:endParaRPr lang="en-US"/>
          </a:p>
        </p:txBody>
      </p:sp>
    </p:spTree>
    <p:extLst>
      <p:ext uri="{BB962C8B-B14F-4D97-AF65-F5344CB8AC3E}">
        <p14:creationId xmlns:p14="http://schemas.microsoft.com/office/powerpoint/2010/main" val="3876297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RULES</a:t>
            </a:r>
          </a:p>
          <a:p>
            <a:pPr marL="171450" indent="-171450">
              <a:buFont typeface="Arial" panose="020B0604020202020204" pitchFamily="34" charset="0"/>
              <a:buChar char="•"/>
            </a:pPr>
            <a:r>
              <a:rPr lang="en-US" dirty="0"/>
              <a:t>Study the rule book</a:t>
            </a:r>
          </a:p>
          <a:p>
            <a:pPr marL="628650" lvl="1" indent="-171450">
              <a:buFont typeface="Arial" panose="020B0604020202020204" pitchFamily="34" charset="0"/>
              <a:buChar char="•"/>
            </a:pPr>
            <a:r>
              <a:rPr lang="en-US" dirty="0"/>
              <a:t>Have a copy at work</a:t>
            </a:r>
          </a:p>
          <a:p>
            <a:pPr marL="628650" lvl="1" indent="-171450">
              <a:buFont typeface="Arial" panose="020B0604020202020204" pitchFamily="34" charset="0"/>
              <a:buChar char="•"/>
            </a:pPr>
            <a:r>
              <a:rPr lang="en-US" dirty="0"/>
              <a:t>Have a digital copy</a:t>
            </a:r>
          </a:p>
          <a:p>
            <a:pPr marL="628650" lvl="1" indent="-171450">
              <a:buFont typeface="Arial" panose="020B0604020202020204" pitchFamily="34" charset="0"/>
              <a:buChar char="•"/>
            </a:pPr>
            <a:r>
              <a:rPr lang="en-US" dirty="0"/>
              <a:t>Have a copy on the nightstand</a:t>
            </a:r>
          </a:p>
          <a:p>
            <a:pPr marL="628650" lvl="1" indent="-171450">
              <a:buFont typeface="Arial" panose="020B0604020202020204" pitchFamily="34" charset="0"/>
              <a:buChar char="•"/>
            </a:pPr>
            <a:r>
              <a:rPr lang="en-US" dirty="0"/>
              <a:t>Have a copy in your game bag</a:t>
            </a:r>
          </a:p>
          <a:p>
            <a:pPr marL="171450" indent="-171450">
              <a:buFont typeface="Arial" panose="020B0604020202020204" pitchFamily="34" charset="0"/>
              <a:buChar char="•"/>
            </a:pPr>
            <a:r>
              <a:rPr lang="en-US" u="sng" dirty="0"/>
              <a:t>Underline</a:t>
            </a:r>
          </a:p>
          <a:p>
            <a:pPr marL="171450" indent="-171450">
              <a:buFont typeface="Arial" panose="020B0604020202020204" pitchFamily="34" charset="0"/>
              <a:buChar char="•"/>
            </a:pPr>
            <a:r>
              <a:rPr lang="en-US" dirty="0">
                <a:highlight>
                  <a:srgbClr val="FFFF00"/>
                </a:highlight>
              </a:rPr>
              <a:t>Highlight</a:t>
            </a:r>
          </a:p>
          <a:p>
            <a:pPr marL="171450" indent="-171450">
              <a:buFont typeface="Arial" panose="020B0604020202020204" pitchFamily="34" charset="0"/>
              <a:buChar char="•"/>
            </a:pPr>
            <a:r>
              <a:rPr lang="en-US" dirty="0"/>
              <a:t>Paperclip </a:t>
            </a:r>
          </a:p>
          <a:p>
            <a:pPr marL="171450" indent="-171450">
              <a:buFont typeface="Arial" panose="020B0604020202020204" pitchFamily="34" charset="0"/>
              <a:buChar char="•"/>
            </a:pPr>
            <a:r>
              <a:rPr lang="en-US" dirty="0"/>
              <a:t>Have topics you review every game</a:t>
            </a:r>
          </a:p>
          <a:p>
            <a:pPr marL="628650" lvl="1" indent="-171450">
              <a:buFont typeface="Arial" panose="020B0604020202020204" pitchFamily="34" charset="0"/>
              <a:buChar char="•"/>
            </a:pPr>
            <a:r>
              <a:rPr lang="en-US" dirty="0"/>
              <a:t>Crease privileges/prohibitions</a:t>
            </a:r>
          </a:p>
          <a:p>
            <a:pPr marL="628650" lvl="1" indent="-171450">
              <a:buFont typeface="Arial" panose="020B0604020202020204" pitchFamily="34" charset="0"/>
              <a:buChar char="•"/>
            </a:pPr>
            <a:r>
              <a:rPr lang="en-US" dirty="0"/>
              <a:t>Simultaneous fouls</a:t>
            </a:r>
          </a:p>
          <a:p>
            <a:pPr marL="628650" lvl="1" indent="-171450">
              <a:buFont typeface="Arial" panose="020B0604020202020204" pitchFamily="34" charset="0"/>
              <a:buChar char="•"/>
            </a:pPr>
            <a:r>
              <a:rPr lang="en-US" dirty="0"/>
              <a:t>Quick restarts</a:t>
            </a:r>
          </a:p>
          <a:p>
            <a:pPr marL="171450" indent="-171450">
              <a:buFont typeface="Arial" panose="020B0604020202020204" pitchFamily="34" charset="0"/>
              <a:buChar char="•"/>
            </a:pPr>
            <a:r>
              <a:rPr lang="en-US" dirty="0"/>
              <a:t>Be a student of the Game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15</a:t>
            </a:fld>
            <a:endParaRPr lang="en-US"/>
          </a:p>
        </p:txBody>
      </p:sp>
    </p:spTree>
    <p:extLst>
      <p:ext uri="{BB962C8B-B14F-4D97-AF65-F5344CB8AC3E}">
        <p14:creationId xmlns:p14="http://schemas.microsoft.com/office/powerpoint/2010/main" val="1225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MECHANICS</a:t>
            </a:r>
          </a:p>
          <a:p>
            <a:pPr marL="171450" indent="-171450">
              <a:buFont typeface="Arial" panose="020B0604020202020204" pitchFamily="34" charset="0"/>
              <a:buChar char="•"/>
            </a:pPr>
            <a:r>
              <a:rPr lang="en-US" sz="1200" dirty="0"/>
              <a:t>95% of the time if you use the mechanics, you will be able to see what you need to see</a:t>
            </a:r>
          </a:p>
          <a:p>
            <a:pPr marL="171450" indent="-171450">
              <a:buFont typeface="Arial" panose="020B0604020202020204" pitchFamily="34" charset="0"/>
              <a:buChar char="•"/>
              <a:tabLst>
                <a:tab pos="2687638" algn="l"/>
              </a:tabLst>
            </a:pPr>
            <a:r>
              <a:rPr lang="en-US" sz="1200" dirty="0"/>
              <a:t>5% of the time you will have to move to see a play</a:t>
            </a:r>
          </a:p>
          <a:p>
            <a:pPr marL="171450" indent="-171450">
              <a:buFont typeface="Arial" panose="020B0604020202020204" pitchFamily="34" charset="0"/>
              <a:buChar char="•"/>
            </a:pPr>
            <a:r>
              <a:rPr lang="en-US" sz="1200" dirty="0"/>
              <a:t>Easiest way to have a coach call you out is by not being in the right place on the field</a:t>
            </a:r>
          </a:p>
          <a:p>
            <a:pPr marL="171450" indent="-171450">
              <a:buFont typeface="Arial" panose="020B0604020202020204" pitchFamily="34" charset="0"/>
              <a:buChar char="•"/>
            </a:pPr>
            <a:r>
              <a:rPr lang="en-US" sz="1200" dirty="0"/>
              <a:t>Be on the lines (goal, endline, sideline) when ball is there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16</a:t>
            </a:fld>
            <a:endParaRPr lang="en-US"/>
          </a:p>
        </p:txBody>
      </p:sp>
    </p:spTree>
    <p:extLst>
      <p:ext uri="{BB962C8B-B14F-4D97-AF65-F5344CB8AC3E}">
        <p14:creationId xmlns:p14="http://schemas.microsoft.com/office/powerpoint/2010/main" val="801690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MECHANICS</a:t>
            </a:r>
            <a:endParaRPr lang="en-US" sz="1200" b="1" dirty="0"/>
          </a:p>
          <a:p>
            <a:pPr marL="171450" indent="-171450">
              <a:buFont typeface="Arial" panose="020B0604020202020204" pitchFamily="34" charset="0"/>
              <a:buChar char="•"/>
            </a:pPr>
            <a:r>
              <a:rPr lang="en-US" sz="1200" dirty="0"/>
              <a:t>Do not be robotic move with the flow of the game</a:t>
            </a:r>
          </a:p>
          <a:p>
            <a:pPr marL="171450" indent="-171450">
              <a:buFont typeface="Arial" panose="020B0604020202020204" pitchFamily="34" charset="0"/>
              <a:buChar char="•"/>
            </a:pPr>
            <a:r>
              <a:rPr lang="en-US" sz="1200" dirty="0"/>
              <a:t>Do not bounce around</a:t>
            </a:r>
          </a:p>
          <a:p>
            <a:pPr marL="171450" indent="-171450">
              <a:buFont typeface="Arial" panose="020B0604020202020204" pitchFamily="34" charset="0"/>
              <a:buChar char="•"/>
            </a:pPr>
            <a:r>
              <a:rPr lang="en-US" sz="1200" dirty="0"/>
              <a:t>Always ask yourself if the ball changes possession where do I need to be next</a:t>
            </a:r>
          </a:p>
          <a:p>
            <a:pPr marL="171450" indent="-171450">
              <a:buFont typeface="Arial" panose="020B0604020202020204" pitchFamily="34" charset="0"/>
              <a:buChar char="•"/>
            </a:pPr>
            <a:r>
              <a:rPr lang="en-US" sz="1200" dirty="0"/>
              <a:t>Think one play ahead</a:t>
            </a:r>
          </a:p>
          <a:p>
            <a:pPr marL="171450" indent="-171450">
              <a:buFont typeface="Arial" panose="020B0604020202020204" pitchFamily="34" charset="0"/>
              <a:buChar char="•"/>
            </a:pPr>
            <a:r>
              <a:rPr lang="en-US" sz="1200" dirty="0"/>
              <a:t>Once the ball hits the ground start moving while watching the play</a:t>
            </a:r>
          </a:p>
          <a:p>
            <a:pPr marL="171450" indent="-171450">
              <a:buFont typeface="Arial" panose="020B0604020202020204" pitchFamily="34" charset="0"/>
              <a:buChar char="•"/>
            </a:pPr>
            <a:r>
              <a:rPr lang="en-US" sz="1200" dirty="0"/>
              <a:t>Run with your head on a swivel</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17</a:t>
            </a:fld>
            <a:endParaRPr lang="en-US"/>
          </a:p>
        </p:txBody>
      </p:sp>
    </p:spTree>
    <p:extLst>
      <p:ext uri="{BB962C8B-B14F-4D97-AF65-F5344CB8AC3E}">
        <p14:creationId xmlns:p14="http://schemas.microsoft.com/office/powerpoint/2010/main" val="230788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PREGAME</a:t>
            </a:r>
          </a:p>
          <a:p>
            <a:pPr marL="171450" indent="-171450">
              <a:buFont typeface="Arial" panose="020B0604020202020204" pitchFamily="34" charset="0"/>
              <a:buChar char="•"/>
            </a:pPr>
            <a:r>
              <a:rPr lang="en-US" dirty="0"/>
              <a:t>The pregame sets the tone for the game</a:t>
            </a:r>
          </a:p>
          <a:p>
            <a:pPr marL="171450" indent="-171450">
              <a:buFont typeface="Arial" panose="020B0604020202020204" pitchFamily="34" charset="0"/>
              <a:buChar char="•"/>
            </a:pPr>
            <a:r>
              <a:rPr lang="en-US" dirty="0"/>
              <a:t>A solid pregame gets you focused and allows you to cover any topics that will make this game the best you have ever worked</a:t>
            </a:r>
          </a:p>
          <a:p>
            <a:pPr marL="171450" indent="-171450">
              <a:buFont typeface="Arial" panose="020B0604020202020204" pitchFamily="34" charset="0"/>
              <a:buChar char="•"/>
            </a:pPr>
            <a:r>
              <a:rPr lang="en-US" dirty="0"/>
              <a:t>Interject previous game situations</a:t>
            </a:r>
          </a:p>
          <a:p>
            <a:pPr marL="171450" indent="-171450">
              <a:buFont typeface="Arial" panose="020B0604020202020204" pitchFamily="34" charset="0"/>
              <a:buChar char="•"/>
            </a:pPr>
            <a:r>
              <a:rPr lang="en-US" dirty="0"/>
              <a:t>Talk about player or team tendencies</a:t>
            </a:r>
          </a:p>
          <a:p>
            <a:pPr marL="171450" indent="-171450">
              <a:buFont typeface="Arial" panose="020B0604020202020204" pitchFamily="34" charset="0"/>
              <a:buChar char="•"/>
            </a:pPr>
            <a:r>
              <a:rPr lang="en-US" dirty="0"/>
              <a:t>Use film if it is available</a:t>
            </a:r>
          </a:p>
          <a:p>
            <a:pPr marL="171450" indent="-171450">
              <a:buFont typeface="Arial" panose="020B0604020202020204" pitchFamily="34" charset="0"/>
              <a:buChar char="•"/>
            </a:pPr>
            <a:r>
              <a:rPr lang="en-US" dirty="0"/>
              <a:t>Only bring up penalty situations if they are pertinent</a:t>
            </a:r>
          </a:p>
          <a:p>
            <a:pPr marL="171450" indent="-171450">
              <a:buFont typeface="Arial" panose="020B0604020202020204" pitchFamily="34" charset="0"/>
              <a:buChar char="•"/>
            </a:pPr>
            <a:r>
              <a:rPr lang="en-US" dirty="0"/>
              <a:t>Don’t go down the rabbit hole</a:t>
            </a:r>
          </a:p>
          <a:p>
            <a:pPr marL="171450" indent="-171450">
              <a:buFont typeface="Arial" panose="020B0604020202020204" pitchFamily="34" charset="0"/>
              <a:buChar char="•"/>
            </a:pPr>
            <a:r>
              <a:rPr lang="en-US" dirty="0"/>
              <a:t>Please do not tell me how many coaches/players you have ejected!!</a:t>
            </a:r>
          </a:p>
          <a:p>
            <a:pPr marL="171450" indent="-171450">
              <a:buFont typeface="Arial" panose="020B0604020202020204" pitchFamily="34" charset="0"/>
              <a:buChar char="•"/>
            </a:pPr>
            <a:r>
              <a:rPr lang="en-US" dirty="0"/>
              <a:t>Hydrate and use the restroom</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18</a:t>
            </a:fld>
            <a:endParaRPr lang="en-US"/>
          </a:p>
        </p:txBody>
      </p:sp>
    </p:spTree>
    <p:extLst>
      <p:ext uri="{BB962C8B-B14F-4D97-AF65-F5344CB8AC3E}">
        <p14:creationId xmlns:p14="http://schemas.microsoft.com/office/powerpoint/2010/main" val="746789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TABLE AND GAME PERSONNEL</a:t>
            </a:r>
          </a:p>
          <a:p>
            <a:pPr marL="0" indent="0">
              <a:buNone/>
            </a:pPr>
            <a:r>
              <a:rPr lang="en-US" dirty="0"/>
              <a:t>The table is part of the officials’ crew</a:t>
            </a:r>
          </a:p>
          <a:p>
            <a:pPr marL="171450" lvl="0" indent="-171450">
              <a:buFont typeface="Arial" panose="020B0604020202020204" pitchFamily="34" charset="0"/>
              <a:buChar char="•"/>
            </a:pPr>
            <a:r>
              <a:rPr lang="en-US" dirty="0"/>
              <a:t>Go over responsibilities</a:t>
            </a:r>
          </a:p>
          <a:p>
            <a:pPr marL="171450" lvl="0" indent="-171450">
              <a:buFont typeface="Arial" panose="020B0604020202020204" pitchFamily="34" charset="0"/>
              <a:buChar char="•"/>
            </a:pPr>
            <a:r>
              <a:rPr lang="en-US" dirty="0"/>
              <a:t>Go over expectations</a:t>
            </a:r>
          </a:p>
          <a:p>
            <a:pPr marL="171450" lvl="0" indent="-171450">
              <a:buFont typeface="Arial" panose="020B0604020202020204" pitchFamily="34" charset="0"/>
              <a:buChar char="•"/>
            </a:pPr>
            <a:r>
              <a:rPr lang="en-US" dirty="0"/>
              <a:t>Remember they are volunteers</a:t>
            </a:r>
          </a:p>
          <a:p>
            <a:pPr marL="171450" lvl="0" indent="-171450">
              <a:buFont typeface="Arial" panose="020B0604020202020204" pitchFamily="34" charset="0"/>
              <a:buChar char="•"/>
            </a:pPr>
            <a:r>
              <a:rPr lang="en-US" dirty="0"/>
              <a:t>Help take care of them</a:t>
            </a:r>
          </a:p>
          <a:p>
            <a:pPr marL="171450" lvl="0" indent="-171450">
              <a:buFont typeface="Arial" panose="020B0604020202020204" pitchFamily="34" charset="0"/>
              <a:buChar char="•"/>
            </a:pPr>
            <a:r>
              <a:rPr lang="en-US" dirty="0"/>
              <a:t>Take time to explain penalties</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19</a:t>
            </a:fld>
            <a:endParaRPr lang="en-US"/>
          </a:p>
        </p:txBody>
      </p:sp>
    </p:spTree>
    <p:extLst>
      <p:ext uri="{BB962C8B-B14F-4D97-AF65-F5344CB8AC3E}">
        <p14:creationId xmlns:p14="http://schemas.microsoft.com/office/powerpoint/2010/main" val="113418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PROFESSIONALISM</a:t>
            </a:r>
          </a:p>
          <a:p>
            <a:pPr marL="171450" indent="-171450">
              <a:buFont typeface="Arial" panose="020B0604020202020204" pitchFamily="34" charset="0"/>
              <a:buChar char="•"/>
            </a:pPr>
            <a:r>
              <a:rPr lang="en-US" b="0" dirty="0"/>
              <a:t>What does is mean to be a professional?</a:t>
            </a:r>
          </a:p>
          <a:p>
            <a:pPr marL="171450" indent="-171450">
              <a:buFont typeface="Arial" panose="020B0604020202020204" pitchFamily="34" charset="0"/>
              <a:buChar char="•"/>
            </a:pPr>
            <a:r>
              <a:rPr lang="en-US" b="0" dirty="0"/>
              <a:t>Are you a professional?</a:t>
            </a:r>
          </a:p>
          <a:p>
            <a:pPr marL="171450" indent="-171450">
              <a:buFont typeface="Arial" panose="020B0604020202020204" pitchFamily="34" charset="0"/>
              <a:buChar char="•"/>
            </a:pPr>
            <a:r>
              <a:rPr lang="en-US" b="0" dirty="0"/>
              <a:t>If not, can you get there?</a:t>
            </a:r>
          </a:p>
          <a:p>
            <a:pPr marL="171450" indent="-171450">
              <a:buFont typeface="Arial" panose="020B0604020202020204" pitchFamily="34" charset="0"/>
              <a:buChar char="•"/>
            </a:pPr>
            <a:r>
              <a:rPr lang="en-US" b="0" dirty="0"/>
              <a:t>Can you treat this avocation with the seriousness and respect it deserves?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2</a:t>
            </a:fld>
            <a:endParaRPr lang="en-US"/>
          </a:p>
        </p:txBody>
      </p:sp>
    </p:spTree>
    <p:extLst>
      <p:ext uri="{BB962C8B-B14F-4D97-AF65-F5344CB8AC3E}">
        <p14:creationId xmlns:p14="http://schemas.microsoft.com/office/powerpoint/2010/main" val="317222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SOFT SKILLS</a:t>
            </a:r>
          </a:p>
          <a:p>
            <a:pPr marL="171450" indent="-171450">
              <a:buFont typeface="Arial" panose="020B0604020202020204" pitchFamily="34" charset="0"/>
              <a:buChar char="•"/>
            </a:pPr>
            <a:r>
              <a:rPr lang="en-US" dirty="0"/>
              <a:t>You cannot do this correctly without practice</a:t>
            </a:r>
          </a:p>
          <a:p>
            <a:pPr marL="171450" indent="-171450">
              <a:buFont typeface="Arial" panose="020B0604020202020204" pitchFamily="34" charset="0"/>
              <a:buChar char="•"/>
            </a:pPr>
            <a:r>
              <a:rPr lang="en-US" dirty="0"/>
              <a:t>If they escalate, you de-escalate</a:t>
            </a:r>
          </a:p>
          <a:p>
            <a:pPr marL="171450" indent="-171450">
              <a:buFont typeface="Arial" panose="020B0604020202020204" pitchFamily="34" charset="0"/>
              <a:buChar char="•"/>
            </a:pPr>
            <a:r>
              <a:rPr lang="en-US" dirty="0"/>
              <a:t>Use your inside voice</a:t>
            </a:r>
          </a:p>
          <a:p>
            <a:pPr marL="171450" indent="-171450">
              <a:buFont typeface="Arial" panose="020B0604020202020204" pitchFamily="34" charset="0"/>
              <a:buChar char="•"/>
            </a:pPr>
            <a:r>
              <a:rPr lang="en-US" dirty="0"/>
              <a:t>Verbal Judo – Have responses for common comments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20</a:t>
            </a:fld>
            <a:endParaRPr lang="en-US"/>
          </a:p>
        </p:txBody>
      </p:sp>
    </p:spTree>
    <p:extLst>
      <p:ext uri="{BB962C8B-B14F-4D97-AF65-F5344CB8AC3E}">
        <p14:creationId xmlns:p14="http://schemas.microsoft.com/office/powerpoint/2010/main" val="514713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SOFT SKILLS</a:t>
            </a:r>
          </a:p>
          <a:p>
            <a:pPr marL="171450" indent="-171450">
              <a:buFont typeface="Arial" panose="020B0604020202020204" pitchFamily="34" charset="0"/>
              <a:buChar char="•"/>
            </a:pPr>
            <a:r>
              <a:rPr lang="en-US" dirty="0">
                <a:cs typeface="Calibri"/>
              </a:rPr>
              <a:t>In this situation, we have not yet reached the level of a foul unless this is repeated behavior</a:t>
            </a:r>
          </a:p>
          <a:p>
            <a:pPr marL="171450" indent="-171450">
              <a:buFont typeface="Arial" panose="020B0604020202020204" pitchFamily="34" charset="0"/>
              <a:buChar char="•"/>
            </a:pPr>
            <a:r>
              <a:rPr lang="en-US" dirty="0">
                <a:cs typeface="Calibri"/>
              </a:rPr>
              <a:t>Get within conversation distance (when possible) and ask the coach “Did I miss something coach?”</a:t>
            </a:r>
          </a:p>
          <a:p>
            <a:pPr marL="171450" indent="-171450">
              <a:buFont typeface="Arial" panose="020B0604020202020204" pitchFamily="34" charset="0"/>
              <a:buChar char="•"/>
            </a:pPr>
            <a:r>
              <a:rPr lang="en-US" dirty="0">
                <a:cs typeface="Calibri"/>
              </a:rPr>
              <a:t>Let him respond and simply say “I may have missed that one coach”.</a:t>
            </a:r>
          </a:p>
          <a:p>
            <a:pPr marL="171450" indent="-171450">
              <a:buFont typeface="Arial" panose="020B0604020202020204" pitchFamily="34" charset="0"/>
              <a:buChar char="•"/>
            </a:pPr>
            <a:r>
              <a:rPr lang="en-US" dirty="0">
                <a:cs typeface="Calibri"/>
              </a:rPr>
              <a:t>Also tell the coach “You can call me over and I happy to explain a call, but I can’t have the comments”.</a:t>
            </a:r>
          </a:p>
          <a:p>
            <a:pPr marL="171450" indent="-171450">
              <a:buFont typeface="Arial" panose="020B0604020202020204" pitchFamily="34" charset="0"/>
              <a:buChar char="•"/>
            </a:pPr>
            <a:r>
              <a:rPr lang="en-US" dirty="0">
                <a:cs typeface="Calibri"/>
              </a:rPr>
              <a:t>Use the “Ramp” and penalize if necessary to regain control</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1DB10-55CE-446E-B66C-0A11E4DF2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026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ASSISTANT COACHES</a:t>
            </a:r>
          </a:p>
          <a:p>
            <a:pPr marL="285750" indent="-285750">
              <a:buFont typeface="Arial" panose="020B0604020202020204" pitchFamily="34" charset="0"/>
              <a:buChar char="•"/>
            </a:pPr>
            <a:r>
              <a:rPr lang="en-US" dirty="0"/>
              <a:t>Assistant coaches can be great tool for managing the play of the game</a:t>
            </a:r>
          </a:p>
          <a:p>
            <a:pPr marL="285750" indent="-285750">
              <a:buFont typeface="Arial" panose="020B0604020202020204" pitchFamily="34" charset="0"/>
              <a:buChar char="•"/>
            </a:pPr>
            <a:r>
              <a:rPr lang="en-US" dirty="0"/>
              <a:t>This is especially true when they run the sub box</a:t>
            </a:r>
          </a:p>
          <a:p>
            <a:pPr marL="285750" indent="-285750">
              <a:buFont typeface="Arial" panose="020B0604020202020204" pitchFamily="34" charset="0"/>
              <a:buChar char="•"/>
            </a:pPr>
            <a:r>
              <a:rPr lang="en-US" dirty="0"/>
              <a:t>Try to connect with one early if you see a head coach getting heated</a:t>
            </a:r>
          </a:p>
          <a:p>
            <a:pPr marL="285750" indent="-285750">
              <a:buFont typeface="Arial" panose="020B0604020202020204" pitchFamily="34" charset="0"/>
              <a:buChar char="•"/>
            </a:pPr>
            <a:r>
              <a:rPr lang="en-US" dirty="0"/>
              <a:t>If the assistant IS the problem, talk to the Head Coach</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22</a:t>
            </a:fld>
            <a:endParaRPr lang="en-US"/>
          </a:p>
        </p:txBody>
      </p:sp>
    </p:spTree>
    <p:extLst>
      <p:ext uri="{BB962C8B-B14F-4D97-AF65-F5344CB8AC3E}">
        <p14:creationId xmlns:p14="http://schemas.microsoft.com/office/powerpoint/2010/main" val="2327481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SOFT SKILLS - ASSISTANT COACH COMMUNICATION ACTIVITY</a:t>
            </a:r>
            <a:endParaRPr lang="en-US" b="1" dirty="0">
              <a:cs typeface="Calibri"/>
            </a:endParaRPr>
          </a:p>
          <a:p>
            <a:pPr marL="171450" indent="-171450">
              <a:buFont typeface="Arial" panose="020B0604020202020204" pitchFamily="34" charset="0"/>
              <a:buChar char="•"/>
            </a:pPr>
            <a:r>
              <a:rPr lang="en-US" b="0" dirty="0">
                <a:cs typeface="Calibri"/>
              </a:rPr>
              <a:t>Not a comment that would rise to a flag on the first comment</a:t>
            </a:r>
          </a:p>
          <a:p>
            <a:pPr marL="171450" indent="-171450">
              <a:buFont typeface="Arial" panose="020B0604020202020204" pitchFamily="34" charset="0"/>
              <a:buChar char="•"/>
            </a:pPr>
            <a:r>
              <a:rPr lang="en-US" b="0" dirty="0">
                <a:cs typeface="Calibri"/>
              </a:rPr>
              <a:t>Get to the Head Coach immediately, let him know what was said and warn that the next comment will be a flag</a:t>
            </a:r>
          </a:p>
          <a:p>
            <a:pPr marL="171450" indent="-171450">
              <a:buFont typeface="Arial" panose="020B0604020202020204" pitchFamily="34" charset="0"/>
              <a:buChar char="•"/>
            </a:pPr>
            <a:r>
              <a:rPr lang="en-US" b="0" dirty="0">
                <a:cs typeface="Calibri"/>
              </a:rPr>
              <a:t>Typically, this is the end of it.</a:t>
            </a:r>
          </a:p>
          <a:p>
            <a:pPr marL="171450" indent="-171450">
              <a:buFont typeface="Arial" panose="020B0604020202020204" pitchFamily="34" charset="0"/>
              <a:buChar char="•"/>
            </a:pPr>
            <a:r>
              <a:rPr lang="en-US" b="0" dirty="0">
                <a:cs typeface="Calibri"/>
              </a:rPr>
              <a:t>If not, use the “Ramp” and penalize if necessary</a:t>
            </a: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1DB10-55CE-446E-B66C-0A11E4DF2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995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PLAYERS</a:t>
            </a:r>
          </a:p>
          <a:p>
            <a:pPr marL="171450" indent="-171450">
              <a:buFont typeface="Arial" panose="020B0604020202020204" pitchFamily="34" charset="0"/>
              <a:buChar char="•"/>
            </a:pPr>
            <a:r>
              <a:rPr lang="en-US" dirty="0"/>
              <a:t>Does not have to be captains</a:t>
            </a:r>
          </a:p>
          <a:p>
            <a:pPr marL="171450" indent="-171450">
              <a:buFont typeface="Arial" panose="020B0604020202020204" pitchFamily="34" charset="0"/>
              <a:buChar char="•"/>
            </a:pPr>
            <a:r>
              <a:rPr lang="en-US" dirty="0"/>
              <a:t>Pick the ones that can be your allies</a:t>
            </a:r>
          </a:p>
          <a:p>
            <a:pPr marL="171450" indent="-171450">
              <a:buFont typeface="Arial" panose="020B0604020202020204" pitchFamily="34" charset="0"/>
              <a:buChar char="•"/>
            </a:pPr>
            <a:r>
              <a:rPr lang="en-US" dirty="0"/>
              <a:t>Stop talking to them if they become combative</a:t>
            </a:r>
          </a:p>
          <a:p>
            <a:pPr marL="171450" indent="-171450">
              <a:buFont typeface="Arial" panose="020B0604020202020204" pitchFamily="34" charset="0"/>
              <a:buChar char="•"/>
            </a:pPr>
            <a:r>
              <a:rPr lang="en-US" dirty="0"/>
              <a:t>This is a great time during dead balls and stick checks</a:t>
            </a:r>
          </a:p>
          <a:p>
            <a:pPr marL="171450" indent="-171450">
              <a:buFont typeface="Arial" panose="020B0604020202020204" pitchFamily="34" charset="0"/>
              <a:buChar char="•"/>
            </a:pPr>
            <a:r>
              <a:rPr lang="en-US" dirty="0"/>
              <a:t>Address them by name or at least number</a:t>
            </a:r>
          </a:p>
          <a:p>
            <a:pPr marL="171450" indent="-171450">
              <a:buFont typeface="Arial" panose="020B0604020202020204" pitchFamily="34" charset="0"/>
              <a:buChar char="•"/>
            </a:pPr>
            <a:r>
              <a:rPr lang="en-US" dirty="0"/>
              <a:t>Always talk to the goalie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24</a:t>
            </a:fld>
            <a:endParaRPr lang="en-US"/>
          </a:p>
        </p:txBody>
      </p:sp>
    </p:spTree>
    <p:extLst>
      <p:ext uri="{BB962C8B-B14F-4D97-AF65-F5344CB8AC3E}">
        <p14:creationId xmlns:p14="http://schemas.microsoft.com/office/powerpoint/2010/main" val="3541432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MISTAKES</a:t>
            </a:r>
          </a:p>
          <a:p>
            <a:pPr marL="171450" indent="-171450">
              <a:buFont typeface="Arial" panose="020B0604020202020204" pitchFamily="34" charset="0"/>
              <a:buChar char="•"/>
            </a:pPr>
            <a:r>
              <a:rPr lang="en-US" dirty="0"/>
              <a:t>They are not fun, but are part of the process</a:t>
            </a:r>
          </a:p>
          <a:p>
            <a:pPr marL="171450" indent="-171450">
              <a:buFont typeface="Arial" panose="020B0604020202020204" pitchFamily="34" charset="0"/>
              <a:buChar char="•"/>
            </a:pPr>
            <a:r>
              <a:rPr lang="en-US" dirty="0"/>
              <a:t>Many of the harder concepts (play-on, simultaneous fouls, etc.) do not get locked in your mind until you make a mistake in a game</a:t>
            </a:r>
          </a:p>
          <a:p>
            <a:pPr marL="171450" indent="-171450">
              <a:buFont typeface="Arial" panose="020B0604020202020204" pitchFamily="34" charset="0"/>
              <a:buChar char="•"/>
            </a:pPr>
            <a:r>
              <a:rPr lang="en-US" dirty="0"/>
              <a:t>Learn from it and make them part of your pregame</a:t>
            </a:r>
          </a:p>
          <a:p>
            <a:pPr marL="171450" indent="-171450">
              <a:buFont typeface="Arial" panose="020B0604020202020204" pitchFamily="34" charset="0"/>
              <a:buChar char="•"/>
            </a:pPr>
            <a:r>
              <a:rPr lang="en-US" dirty="0"/>
              <a:t>Be self-deprecating and share with others</a:t>
            </a:r>
          </a:p>
          <a:p>
            <a:pPr marL="171450" indent="-171450">
              <a:buFont typeface="Arial" panose="020B0604020202020204" pitchFamily="34" charset="0"/>
              <a:buChar char="•"/>
            </a:pPr>
            <a:r>
              <a:rPr lang="en-US" dirty="0"/>
              <a:t>Learn to laugh!</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25</a:t>
            </a:fld>
            <a:endParaRPr lang="en-US"/>
          </a:p>
        </p:txBody>
      </p:sp>
    </p:spTree>
    <p:extLst>
      <p:ext uri="{BB962C8B-B14F-4D97-AF65-F5344CB8AC3E}">
        <p14:creationId xmlns:p14="http://schemas.microsoft.com/office/powerpoint/2010/main" val="1582079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CREW</a:t>
            </a:r>
          </a:p>
          <a:p>
            <a:pPr marL="171450" indent="-171450">
              <a:buFont typeface="Arial" panose="020B0604020202020204" pitchFamily="34" charset="0"/>
              <a:buChar char="•"/>
            </a:pPr>
            <a:r>
              <a:rPr lang="en-US" dirty="0"/>
              <a:t>What are we doing to help each other out</a:t>
            </a:r>
          </a:p>
          <a:p>
            <a:pPr marL="171450" indent="-171450">
              <a:buFont typeface="Arial" panose="020B0604020202020204" pitchFamily="34" charset="0"/>
              <a:buChar char="•"/>
            </a:pPr>
            <a:r>
              <a:rPr lang="en-US" dirty="0"/>
              <a:t>We are always a unit</a:t>
            </a:r>
          </a:p>
          <a:p>
            <a:pPr marL="171450" indent="-171450">
              <a:buFont typeface="Arial" panose="020B0604020202020204" pitchFamily="34" charset="0"/>
              <a:buChar char="•"/>
            </a:pPr>
            <a:r>
              <a:rPr lang="en-US" dirty="0"/>
              <a:t>Never sell out a partner to a coach, player, or fan</a:t>
            </a:r>
          </a:p>
          <a:p>
            <a:pPr marL="171450" indent="-171450">
              <a:buFont typeface="Arial" panose="020B0604020202020204" pitchFamily="34" charset="0"/>
              <a:buChar char="•"/>
            </a:pPr>
            <a:r>
              <a:rPr lang="en-US" dirty="0"/>
              <a:t>The answer should always be “(Coach/Assistant/Player) I will talk to my partner about that the next chance I get.”</a:t>
            </a:r>
          </a:p>
          <a:p>
            <a:pPr marL="171450" indent="-171450">
              <a:buFont typeface="Arial" panose="020B0604020202020204" pitchFamily="34" charset="0"/>
              <a:buChar char="•"/>
            </a:pPr>
            <a:r>
              <a:rPr lang="en-US" dirty="0"/>
              <a:t>“He had a different view than you and I.”</a:t>
            </a:r>
          </a:p>
          <a:p>
            <a:pPr marL="171450" indent="-171450">
              <a:buFont typeface="Arial" panose="020B0604020202020204" pitchFamily="34" charset="0"/>
              <a:buChar char="•"/>
            </a:pPr>
            <a:r>
              <a:rPr lang="en-US" dirty="0"/>
              <a:t>Always make the calls that involve player safety regardless of who is in the driver seat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26</a:t>
            </a:fld>
            <a:endParaRPr lang="en-US"/>
          </a:p>
        </p:txBody>
      </p:sp>
    </p:spTree>
    <p:extLst>
      <p:ext uri="{BB962C8B-B14F-4D97-AF65-F5344CB8AC3E}">
        <p14:creationId xmlns:p14="http://schemas.microsoft.com/office/powerpoint/2010/main" val="1743656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GROWTH AS AN OFFICIAL</a:t>
            </a:r>
          </a:p>
          <a:p>
            <a:r>
              <a:rPr lang="en-US" dirty="0"/>
              <a:t>What level are you now?</a:t>
            </a:r>
          </a:p>
          <a:p>
            <a:pPr marL="171450" lvl="0" indent="-171450">
              <a:buFont typeface="Arial" panose="020B0604020202020204" pitchFamily="34" charset="0"/>
              <a:buChar char="•"/>
            </a:pPr>
            <a:r>
              <a:rPr lang="en-US" dirty="0"/>
              <a:t>Be open with your assignor</a:t>
            </a:r>
          </a:p>
          <a:p>
            <a:pPr marL="171450" lvl="0" indent="-171450">
              <a:buFont typeface="Arial" panose="020B0604020202020204" pitchFamily="34" charset="0"/>
              <a:buChar char="•"/>
            </a:pPr>
            <a:r>
              <a:rPr lang="en-US" dirty="0"/>
              <a:t>Should you take that next assignment</a:t>
            </a:r>
          </a:p>
          <a:p>
            <a:r>
              <a:rPr lang="en-US" dirty="0"/>
              <a:t>What level do you want to get to?</a:t>
            </a:r>
          </a:p>
          <a:p>
            <a:pPr marL="171450" lvl="0" indent="-171450">
              <a:buFont typeface="Arial" panose="020B0604020202020204" pitchFamily="34" charset="0"/>
              <a:buChar char="•"/>
            </a:pPr>
            <a:r>
              <a:rPr lang="en-US" dirty="0"/>
              <a:t>High school</a:t>
            </a:r>
          </a:p>
          <a:p>
            <a:pPr marL="171450" lvl="0" indent="-171450">
              <a:buFont typeface="Arial" panose="020B0604020202020204" pitchFamily="34" charset="0"/>
              <a:buChar char="•"/>
            </a:pPr>
            <a:r>
              <a:rPr lang="en-US" dirty="0"/>
              <a:t>College</a:t>
            </a:r>
          </a:p>
          <a:p>
            <a:pPr marL="171450" lvl="0" indent="-171450">
              <a:buFont typeface="Arial" panose="020B0604020202020204" pitchFamily="34" charset="0"/>
              <a:buChar char="•"/>
            </a:pPr>
            <a:r>
              <a:rPr lang="en-US" dirty="0"/>
              <a:t>Pro/International</a:t>
            </a:r>
          </a:p>
          <a:p>
            <a:r>
              <a:rPr lang="en-US" dirty="0"/>
              <a:t>Who can help you get there</a:t>
            </a:r>
          </a:p>
          <a:p>
            <a:pPr marL="171450" lvl="0" indent="-171450">
              <a:buFont typeface="Arial" panose="020B0604020202020204" pitchFamily="34" charset="0"/>
              <a:buChar char="•"/>
            </a:pPr>
            <a:r>
              <a:rPr lang="en-US" dirty="0"/>
              <a:t>Experienced officials/Mentors</a:t>
            </a:r>
          </a:p>
          <a:p>
            <a:pPr marL="171450" lvl="0" indent="-171450">
              <a:buFont typeface="Arial" panose="020B0604020202020204" pitchFamily="34" charset="0"/>
              <a:buChar char="•"/>
            </a:pPr>
            <a:r>
              <a:rPr lang="en-US" dirty="0"/>
              <a:t>Trainers</a:t>
            </a:r>
          </a:p>
          <a:p>
            <a:pPr marL="171450" lvl="0" indent="-171450">
              <a:buFont typeface="Arial" panose="020B0604020202020204" pitchFamily="34" charset="0"/>
              <a:buChar char="•"/>
            </a:pPr>
            <a:r>
              <a:rPr lang="en-US" dirty="0"/>
              <a:t>Observers</a:t>
            </a:r>
          </a:p>
          <a:p>
            <a:pPr marL="171450" lvl="0" indent="-171450">
              <a:buFont typeface="Arial" panose="020B0604020202020204" pitchFamily="34" charset="0"/>
              <a:buChar char="•"/>
            </a:pPr>
            <a:r>
              <a:rPr lang="en-US" dirty="0"/>
              <a:t>LAREDO’s</a:t>
            </a:r>
          </a:p>
          <a:p>
            <a:r>
              <a:rPr lang="en-US" dirty="0"/>
              <a:t>Be willing to travel</a:t>
            </a:r>
          </a:p>
          <a:p>
            <a:r>
              <a:rPr lang="en-US" dirty="0"/>
              <a:t>Be honest about your abilities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1DB10-55CE-446E-B66C-0A11E4DF2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68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PATHWAYS TO SUCCESS</a:t>
            </a:r>
          </a:p>
          <a:p>
            <a:pPr marL="171450" indent="-171450">
              <a:buFont typeface="Arial" panose="020B0604020202020204" pitchFamily="34" charset="0"/>
              <a:buChar char="•"/>
            </a:pPr>
            <a:r>
              <a:rPr lang="en-US" b="0" dirty="0"/>
              <a:t>Create your own path</a:t>
            </a:r>
          </a:p>
          <a:p>
            <a:pPr marL="171450" indent="-171450">
              <a:buFont typeface="Arial" panose="020B0604020202020204" pitchFamily="34" charset="0"/>
              <a:buChar char="•"/>
            </a:pPr>
            <a:r>
              <a:rPr lang="en-US" b="0" dirty="0"/>
              <a:t>Depending on age, you have to return to “learner” mode</a:t>
            </a:r>
          </a:p>
          <a:p>
            <a:pPr marL="171450" indent="-171450">
              <a:buFont typeface="Arial" panose="020B0604020202020204" pitchFamily="34" charset="0"/>
              <a:buChar char="•"/>
            </a:pPr>
            <a:r>
              <a:rPr lang="en-US" b="0" dirty="0"/>
              <a:t>Don’t be the smartest in the room, find someone smarter</a:t>
            </a:r>
          </a:p>
          <a:p>
            <a:pPr marL="171450" indent="-171450">
              <a:buFont typeface="Arial" panose="020B0604020202020204" pitchFamily="34" charset="0"/>
              <a:buChar char="•"/>
            </a:pPr>
            <a:r>
              <a:rPr lang="en-US" b="0" dirty="0"/>
              <a:t>Accept where you are and enjoy the time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28</a:t>
            </a:fld>
            <a:endParaRPr lang="en-US"/>
          </a:p>
        </p:txBody>
      </p:sp>
    </p:spTree>
    <p:extLst>
      <p:ext uri="{BB962C8B-B14F-4D97-AF65-F5344CB8AC3E}">
        <p14:creationId xmlns:p14="http://schemas.microsoft.com/office/powerpoint/2010/main" val="3013770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45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APPEARANCE</a:t>
            </a:r>
          </a:p>
          <a:p>
            <a:pPr marL="171450" indent="-171450">
              <a:buFont typeface="Arial" panose="020B0604020202020204" pitchFamily="34" charset="0"/>
              <a:buChar char="•"/>
            </a:pPr>
            <a:r>
              <a:rPr lang="en-US" dirty="0"/>
              <a:t>More than just what you are wearing</a:t>
            </a:r>
          </a:p>
          <a:p>
            <a:pPr marL="171450" indent="-171450">
              <a:buFont typeface="Arial" panose="020B0604020202020204" pitchFamily="34" charset="0"/>
              <a:buChar char="•"/>
            </a:pPr>
            <a:r>
              <a:rPr lang="en-US" dirty="0"/>
              <a:t>How you carry yourself</a:t>
            </a:r>
          </a:p>
          <a:p>
            <a:pPr marL="171450" indent="-171450">
              <a:buFont typeface="Arial" panose="020B0604020202020204" pitchFamily="34" charset="0"/>
              <a:buChar char="•"/>
            </a:pPr>
            <a:r>
              <a:rPr lang="en-US" dirty="0"/>
              <a:t>How you “appear” to others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3</a:t>
            </a:fld>
            <a:endParaRPr lang="en-US"/>
          </a:p>
        </p:txBody>
      </p:sp>
    </p:spTree>
    <p:extLst>
      <p:ext uri="{BB962C8B-B14F-4D97-AF65-F5344CB8AC3E}">
        <p14:creationId xmlns:p14="http://schemas.microsoft.com/office/powerpoint/2010/main" val="147902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UNIFORM</a:t>
            </a:r>
          </a:p>
          <a:p>
            <a:pPr marL="171450" indent="-171450">
              <a:buFont typeface="Arial" panose="020B0604020202020204" pitchFamily="34" charset="0"/>
              <a:buChar char="•"/>
            </a:pPr>
            <a:r>
              <a:rPr lang="en-US" b="0" dirty="0">
                <a:cs typeface="Calibri"/>
              </a:rPr>
              <a:t>A mis-matched crew looks bad</a:t>
            </a:r>
          </a:p>
          <a:p>
            <a:pPr marL="171450" indent="-171450">
              <a:buFont typeface="Arial" panose="020B0604020202020204" pitchFamily="34" charset="0"/>
              <a:buChar char="•"/>
            </a:pPr>
            <a:r>
              <a:rPr lang="en-US" b="0" dirty="0">
                <a:cs typeface="Calibri"/>
              </a:rPr>
              <a:t>Intolerable if you want to get to the next level</a:t>
            </a:r>
          </a:p>
          <a:p>
            <a:pPr marL="171450" indent="-171450">
              <a:buFont typeface="Arial" panose="020B0604020202020204" pitchFamily="34" charset="0"/>
              <a:buChar char="•"/>
            </a:pPr>
            <a:r>
              <a:rPr lang="en-US" b="0" dirty="0">
                <a:cs typeface="Calibri"/>
              </a:rPr>
              <a:t>Crew Chief MUST make it clear</a:t>
            </a:r>
          </a:p>
          <a:p>
            <a:pPr marL="171450" indent="-171450">
              <a:buFont typeface="Arial" panose="020B0604020202020204" pitchFamily="34" charset="0"/>
              <a:buChar char="•"/>
            </a:pPr>
            <a:r>
              <a:rPr lang="en-US" b="0" dirty="0">
                <a:cs typeface="Calibri"/>
              </a:rPr>
              <a:t>ALWAYS bring everything</a:t>
            </a:r>
          </a:p>
          <a:p>
            <a:pPr marL="171450" indent="-171450">
              <a:buFont typeface="Arial" panose="020B0604020202020204" pitchFamily="34" charset="0"/>
              <a:buChar char="•"/>
            </a:pPr>
            <a:r>
              <a:rPr lang="en-US" b="0" dirty="0">
                <a:cs typeface="Calibri"/>
              </a:rPr>
              <a:t>Use Velcro or magnets for various patches</a:t>
            </a:r>
          </a:p>
          <a:p>
            <a:pPr marL="171450" indent="-171450">
              <a:buFont typeface="Arial" panose="020B0604020202020204" pitchFamily="34" charset="0"/>
              <a:buChar char="•"/>
            </a:pPr>
            <a:endParaRPr lang="en-US" b="1"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1DB10-55CE-446E-B66C-0A11E4DF2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729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UNIFORM – Optional Items</a:t>
            </a:r>
          </a:p>
          <a:p>
            <a:pPr marL="171450" indent="-171450">
              <a:buFont typeface="Arial" panose="020B0604020202020204" pitchFamily="34" charset="0"/>
              <a:buChar char="•"/>
            </a:pPr>
            <a:r>
              <a:rPr lang="en-US" b="0" dirty="0">
                <a:cs typeface="Calibri"/>
              </a:rPr>
              <a:t>Coats should all black, no striped coats</a:t>
            </a:r>
          </a:p>
          <a:p>
            <a:pPr marL="171450" indent="-171450">
              <a:buFont typeface="Arial" panose="020B0604020202020204" pitchFamily="34" charset="0"/>
              <a:buChar char="•"/>
            </a:pPr>
            <a:r>
              <a:rPr lang="en-US" b="0" dirty="0">
                <a:cs typeface="Calibri"/>
              </a:rPr>
              <a:t>Gloves should be worn together</a:t>
            </a:r>
          </a:p>
          <a:p>
            <a:pPr marL="171450" indent="-171450">
              <a:buFont typeface="Arial" panose="020B0604020202020204" pitchFamily="34" charset="0"/>
              <a:buChar char="•"/>
            </a:pPr>
            <a:r>
              <a:rPr lang="en-US" b="0" dirty="0">
                <a:cs typeface="Calibri"/>
              </a:rPr>
              <a:t>Limit amount of gear brought to field</a:t>
            </a:r>
          </a:p>
          <a:p>
            <a:pPr marL="171450" indent="-171450">
              <a:buFont typeface="Arial" panose="020B0604020202020204" pitchFamily="34" charset="0"/>
              <a:buChar char="•"/>
            </a:pPr>
            <a:r>
              <a:rPr lang="en-US" b="0" dirty="0">
                <a:cs typeface="Calibri"/>
              </a:rPr>
              <a:t>Have a small bag for your phone, keys, etc.</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1DB10-55CE-446E-B66C-0A11E4DF2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678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DOES IT MATTER?</a:t>
            </a:r>
          </a:p>
          <a:p>
            <a:pPr marL="171450" indent="-171450">
              <a:buFont typeface="Arial" panose="020B0604020202020204" pitchFamily="34" charset="0"/>
              <a:buChar char="•"/>
            </a:pPr>
            <a:r>
              <a:rPr lang="en-US" dirty="0"/>
              <a:t>A neat professional looking uniform instills TRUST and CONFIDENCE in you with the coaches, players and fans</a:t>
            </a:r>
          </a:p>
          <a:p>
            <a:pPr marL="171450" indent="-171450">
              <a:buFont typeface="Arial" panose="020B0604020202020204" pitchFamily="34" charset="0"/>
              <a:buChar char="•"/>
            </a:pPr>
            <a:r>
              <a:rPr lang="en-US" dirty="0"/>
              <a:t>Remember: “You have to look good to be good”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6</a:t>
            </a:fld>
            <a:endParaRPr lang="en-US"/>
          </a:p>
        </p:txBody>
      </p:sp>
    </p:spTree>
    <p:extLst>
      <p:ext uri="{BB962C8B-B14F-4D97-AF65-F5344CB8AC3E}">
        <p14:creationId xmlns:p14="http://schemas.microsoft.com/office/powerpoint/2010/main" val="3654258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RESPECT THE UNIFORM</a:t>
            </a:r>
          </a:p>
          <a:p>
            <a:pPr marL="171450" indent="-171450">
              <a:buFont typeface="Arial" panose="020B0604020202020204" pitchFamily="34" charset="0"/>
              <a:buChar char="•"/>
            </a:pPr>
            <a:r>
              <a:rPr lang="en-US" b="0" dirty="0"/>
              <a:t>You will be judged while in uniform</a:t>
            </a:r>
          </a:p>
          <a:p>
            <a:pPr marL="171450" indent="-171450">
              <a:buFont typeface="Arial" panose="020B0604020202020204" pitchFamily="34" charset="0"/>
              <a:buChar char="•"/>
            </a:pPr>
            <a:r>
              <a:rPr lang="en-US" b="0" dirty="0"/>
              <a:t>Get away from stakeholders before social activity</a:t>
            </a:r>
          </a:p>
          <a:p>
            <a:pPr marL="171450" indent="-171450">
              <a:buFont typeface="Arial" panose="020B0604020202020204" pitchFamily="34" charset="0"/>
              <a:buChar char="•"/>
            </a:pPr>
            <a:r>
              <a:rPr lang="en-US" b="0" dirty="0"/>
              <a:t>Be careful what you “say” around others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7</a:t>
            </a:fld>
            <a:endParaRPr lang="en-US"/>
          </a:p>
        </p:txBody>
      </p:sp>
    </p:spTree>
    <p:extLst>
      <p:ext uri="{BB962C8B-B14F-4D97-AF65-F5344CB8AC3E}">
        <p14:creationId xmlns:p14="http://schemas.microsoft.com/office/powerpoint/2010/main" val="1792431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CONDITIONING</a:t>
            </a:r>
            <a:endParaRPr lang="en-US" sz="1200" b="1" dirty="0"/>
          </a:p>
          <a:p>
            <a:pPr marL="171450" indent="-171450">
              <a:buFont typeface="Arial" panose="020B0604020202020204" pitchFamily="34" charset="0"/>
              <a:buChar char="•"/>
            </a:pPr>
            <a:r>
              <a:rPr lang="en-US" sz="1200" dirty="0"/>
              <a:t>It is easier to make calls when you aren’t out of breath</a:t>
            </a:r>
          </a:p>
          <a:p>
            <a:pPr marL="171450" indent="-171450">
              <a:buFont typeface="Arial" panose="020B0604020202020204" pitchFamily="34" charset="0"/>
              <a:buChar char="•"/>
            </a:pPr>
            <a:r>
              <a:rPr lang="en-US" sz="1200" dirty="0"/>
              <a:t>Helps maintain being in position during the game</a:t>
            </a:r>
          </a:p>
          <a:p>
            <a:pPr marL="171450" indent="-171450">
              <a:buFont typeface="Arial" panose="020B0604020202020204" pitchFamily="34" charset="0"/>
              <a:buChar char="•"/>
            </a:pPr>
            <a:r>
              <a:rPr lang="en-US" sz="1200" dirty="0"/>
              <a:t>Provides confidence in the coaches and players that you will be in position to make the right call</a:t>
            </a:r>
          </a:p>
          <a:p>
            <a:pPr marL="171450" indent="-171450">
              <a:buFont typeface="Arial" panose="020B0604020202020204" pitchFamily="34" charset="0"/>
              <a:buChar char="•"/>
            </a:pPr>
            <a:r>
              <a:rPr lang="en-US" sz="1200" dirty="0"/>
              <a:t>Focus on cardiovascular conditioning more than speed</a:t>
            </a:r>
          </a:p>
          <a:p>
            <a:pPr marL="171450" indent="-171450">
              <a:buFont typeface="Arial" panose="020B0604020202020204" pitchFamily="34" charset="0"/>
              <a:buChar char="•"/>
            </a:pPr>
            <a:r>
              <a:rPr lang="en-US" sz="1200" dirty="0"/>
              <a:t>Start slow and work your way up</a:t>
            </a:r>
          </a:p>
          <a:p>
            <a:pPr marL="171450" indent="-171450">
              <a:buFont typeface="Arial" panose="020B0604020202020204" pitchFamily="34" charset="0"/>
              <a:buChar char="•"/>
            </a:pPr>
            <a:r>
              <a:rPr lang="en-US" sz="1200" dirty="0"/>
              <a:t>Spring conditioning id different than off-season</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8</a:t>
            </a:fld>
            <a:endParaRPr lang="en-US"/>
          </a:p>
        </p:txBody>
      </p:sp>
    </p:spTree>
    <p:extLst>
      <p:ext uri="{BB962C8B-B14F-4D97-AF65-F5344CB8AC3E}">
        <p14:creationId xmlns:p14="http://schemas.microsoft.com/office/powerpoint/2010/main" val="156534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BEING IN “GAME SHAPE”</a:t>
            </a:r>
            <a:endParaRPr lang="en-US" sz="1200" b="1" dirty="0"/>
          </a:p>
          <a:p>
            <a:pPr marL="171450" indent="-171450">
              <a:buFont typeface="Arial" panose="020B0604020202020204" pitchFamily="34" charset="0"/>
              <a:buChar char="•"/>
            </a:pPr>
            <a:r>
              <a:rPr lang="en-US" sz="1200" dirty="0"/>
              <a:t>“Lacrosse Shape” is different than getting on a treadmill and jogging for 30 minutes</a:t>
            </a:r>
          </a:p>
          <a:p>
            <a:pPr marL="171450" indent="-171450">
              <a:buFont typeface="Arial" panose="020B0604020202020204" pitchFamily="34" charset="0"/>
              <a:buChar char="•"/>
            </a:pPr>
            <a:r>
              <a:rPr lang="en-US" sz="1200" dirty="0"/>
              <a:t>Anerobic conditioning with sprinting and minimal rest</a:t>
            </a:r>
          </a:p>
          <a:p>
            <a:pPr marL="171450" indent="-171450">
              <a:buFont typeface="Arial" panose="020B0604020202020204" pitchFamily="34" charset="0"/>
              <a:buChar char="•"/>
            </a:pPr>
            <a:r>
              <a:rPr lang="en-US" sz="1200" dirty="0"/>
              <a:t>HIIT (High-Intensity-Interval-Training)</a:t>
            </a:r>
          </a:p>
          <a:p>
            <a:pPr marL="628650" lvl="1" indent="-171450">
              <a:buFont typeface="Arial" panose="020B0604020202020204" pitchFamily="34" charset="0"/>
              <a:buChar char="•"/>
            </a:pPr>
            <a:r>
              <a:rPr lang="en-US" sz="1200" dirty="0"/>
              <a:t>Raising and lowering heart rate</a:t>
            </a:r>
          </a:p>
          <a:p>
            <a:pPr marL="171450" indent="-171450">
              <a:buFont typeface="Arial" panose="020B0604020202020204" pitchFamily="34" charset="0"/>
              <a:buChar char="•"/>
            </a:pPr>
            <a:r>
              <a:rPr lang="en-US" sz="1200" dirty="0"/>
              <a:t>“Run and Gun” is the new normal</a:t>
            </a:r>
          </a:p>
          <a:p>
            <a:pPr marL="171450" indent="-171450">
              <a:buFont typeface="Arial" panose="020B0604020202020204" pitchFamily="34" charset="0"/>
              <a:buChar char="•"/>
            </a:pPr>
            <a:r>
              <a:rPr lang="en-US" sz="1200" dirty="0"/>
              <a:t>Get on a field and practice realistic movements as in game situations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35D05A5-40EE-47B7-AA46-E3BCB39FABB7}" type="slidenum">
              <a:rPr lang="en-US" smtClean="0"/>
              <a:t>9</a:t>
            </a:fld>
            <a:endParaRPr lang="en-US"/>
          </a:p>
        </p:txBody>
      </p:sp>
    </p:spTree>
    <p:extLst>
      <p:ext uri="{BB962C8B-B14F-4D97-AF65-F5344CB8AC3E}">
        <p14:creationId xmlns:p14="http://schemas.microsoft.com/office/powerpoint/2010/main" val="3685555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D131327-CEB7-D400-FE0E-3F863E0D1693}"/>
              </a:ext>
            </a:extLst>
          </p:cNvPr>
          <p:cNvPicPr>
            <a:picLocks noChangeAspect="1"/>
          </p:cNvPicPr>
          <p:nvPr userDrawn="1"/>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D009EB6F-E5FD-9AAE-731C-8FC0FED8BDB7}"/>
              </a:ext>
            </a:extLst>
          </p:cNvPr>
          <p:cNvSpPr>
            <a:spLocks noGrp="1"/>
          </p:cNvSpPr>
          <p:nvPr>
            <p:ph type="title" hasCustomPrompt="1"/>
          </p:nvPr>
        </p:nvSpPr>
        <p:spPr>
          <a:xfrm>
            <a:off x="266700" y="279400"/>
            <a:ext cx="10515600" cy="888737"/>
          </a:xfrm>
          <a:prstGeom prst="rect">
            <a:avLst/>
          </a:prstGeom>
        </p:spPr>
        <p:txBody>
          <a:bodyPr/>
          <a:lstStyle>
            <a:lvl1pPr algn="l">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631852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9DD980D-B59B-BAC7-4C73-7C174C6C13D7}"/>
              </a:ext>
            </a:extLst>
          </p:cNvPr>
          <p:cNvPicPr>
            <a:picLocks noChangeAspect="1"/>
          </p:cNvPicPr>
          <p:nvPr userDrawn="1"/>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F4BDA346-5926-77B5-5019-31D7B0586BCB}"/>
              </a:ext>
            </a:extLst>
          </p:cNvPr>
          <p:cNvSpPr>
            <a:spLocks noGrp="1"/>
          </p:cNvSpPr>
          <p:nvPr>
            <p:ph type="title" hasCustomPrompt="1"/>
          </p:nvPr>
        </p:nvSpPr>
        <p:spPr>
          <a:xfrm>
            <a:off x="266700" y="279400"/>
            <a:ext cx="10515600" cy="888737"/>
          </a:xfrm>
          <a:prstGeom prst="rect">
            <a:avLst/>
          </a:prstGeom>
        </p:spPr>
        <p:txBody>
          <a:bodyPr/>
          <a:lstStyle>
            <a:lvl1pPr algn="l">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192181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B9D58-6672-4720-80F4-107A402B03F5}"/>
              </a:ext>
            </a:extLst>
          </p:cNvPr>
          <p:cNvSpPr>
            <a:spLocks noGrp="1"/>
          </p:cNvSpPr>
          <p:nvPr>
            <p:ph type="title"/>
          </p:nvPr>
        </p:nvSpPr>
        <p:spPr>
          <a:xfrm>
            <a:off x="1342415" y="365125"/>
            <a:ext cx="10058400" cy="594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D46C00-DE86-439B-8A68-BA03CC38311C}"/>
              </a:ext>
            </a:extLst>
          </p:cNvPr>
          <p:cNvSpPr>
            <a:spLocks noGrp="1"/>
          </p:cNvSpPr>
          <p:nvPr>
            <p:ph type="body" idx="1"/>
          </p:nvPr>
        </p:nvSpPr>
        <p:spPr>
          <a:xfrm>
            <a:off x="838200" y="1104089"/>
            <a:ext cx="10515600" cy="5072874"/>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cumin Pro" panose="020B0604020202020204" charset="0"/>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cumin Pro" panose="020B0604020202020204" charset="0"/>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cumin Pro" panose="020B0604020202020204" charset="0"/>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cumin Pro" panose="020B0604020202020204" charset="0"/>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cumin Pro" panose="020B0604020202020204" charset="0"/>
                <a:ea typeface="+mn-ea"/>
                <a:cs typeface="+mn-cs"/>
              </a:rPr>
              <a:t>Fifth level</a:t>
            </a:r>
          </a:p>
          <a:p>
            <a:pPr lvl="4"/>
            <a:endParaRPr lang="en-US"/>
          </a:p>
        </p:txBody>
      </p:sp>
      <p:sp>
        <p:nvSpPr>
          <p:cNvPr id="6" name="Slide Number Placeholder 5">
            <a:extLst>
              <a:ext uri="{FF2B5EF4-FFF2-40B4-BE49-F238E27FC236}">
                <a16:creationId xmlns:a16="http://schemas.microsoft.com/office/drawing/2014/main" id="{E66F90DC-DDD3-4190-AC9D-662EF3BD6476}"/>
              </a:ext>
            </a:extLst>
          </p:cNvPr>
          <p:cNvSpPr>
            <a:spLocks noGrp="1"/>
          </p:cNvSpPr>
          <p:nvPr>
            <p:ph type="sldNum" sz="quarter" idx="4"/>
          </p:nvPr>
        </p:nvSpPr>
        <p:spPr>
          <a:xfrm>
            <a:off x="10894980" y="6356350"/>
            <a:ext cx="505838" cy="365125"/>
          </a:xfrm>
          <a:prstGeom prst="rect">
            <a:avLst/>
          </a:prstGeom>
        </p:spPr>
        <p:txBody>
          <a:bodyPr vert="horz" lIns="91440" tIns="45720" rIns="91440" bIns="45720" rtlCol="0" anchor="ctr"/>
          <a:lstStyle>
            <a:lvl1pPr algn="r">
              <a:defRPr sz="1200" baseline="0">
                <a:solidFill>
                  <a:schemeClr val="tx1">
                    <a:tint val="75000"/>
                  </a:schemeClr>
                </a:solidFill>
                <a:latin typeface="+mn-lt"/>
              </a:defRPr>
            </a:lvl1pPr>
          </a:lstStyle>
          <a:p>
            <a:fld id="{A58B7286-2BE2-430D-AD00-D0C0742FC2E4}" type="slidenum">
              <a:rPr lang="en-US" smtClean="0"/>
              <a:pPr/>
              <a:t>‹#›</a:t>
            </a:fld>
            <a:endParaRPr lang="en-US"/>
          </a:p>
        </p:txBody>
      </p:sp>
    </p:spTree>
    <p:extLst>
      <p:ext uri="{BB962C8B-B14F-4D97-AF65-F5344CB8AC3E}">
        <p14:creationId xmlns:p14="http://schemas.microsoft.com/office/powerpoint/2010/main" val="2445193421"/>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sz="4000" kern="1200">
          <a:solidFill>
            <a:srgbClr val="C00000"/>
          </a:solidFill>
          <a:latin typeface="+mj-lt"/>
          <a:ea typeface="+mj-ea"/>
          <a:cs typeface="+mj-cs"/>
        </a:defRPr>
      </a:lvl1pPr>
    </p:titleStyle>
    <p:bodyStyle>
      <a:lvl1pPr marL="457200" marR="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sz="2400" kern="1200">
          <a:solidFill>
            <a:schemeClr val="tx1"/>
          </a:solidFill>
          <a:latin typeface="Acumin Pro" panose="020B0604020202020204"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2400" kern="1200">
          <a:solidFill>
            <a:schemeClr val="tx1"/>
          </a:solidFill>
          <a:latin typeface="Acumin Pro" panose="020B0604020202020204" charset="0"/>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2000" kern="1200">
          <a:solidFill>
            <a:schemeClr val="tx1"/>
          </a:solidFill>
          <a:latin typeface="Acumin Pro" panose="020B0604020202020204" charset="0"/>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800" kern="1200">
          <a:solidFill>
            <a:schemeClr val="tx1"/>
          </a:solidFill>
          <a:latin typeface="Acumin Pro" panose="020B0604020202020204" charset="0"/>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800" kern="1200">
          <a:solidFill>
            <a:schemeClr val="tx1"/>
          </a:solidFill>
          <a:latin typeface="Acumin Pro"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6000"/>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1D6BD75-99C3-5AC4-BBA1-9155DCCEEB16}"/>
              </a:ext>
            </a:extLst>
          </p:cNvPr>
          <p:cNvSpPr txBox="1"/>
          <p:nvPr/>
        </p:nvSpPr>
        <p:spPr>
          <a:xfrm>
            <a:off x="180225" y="102141"/>
            <a:ext cx="8978289" cy="9387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500" b="1" spc="300" dirty="0">
                <a:solidFill>
                  <a:schemeClr val="bg1"/>
                </a:solidFill>
                <a:latin typeface="Alt Gothic Comp ATF"/>
              </a:rPr>
              <a:t>PROFESSIONALISM &amp; GAME MANAGEMENT</a:t>
            </a:r>
            <a:endParaRPr lang="en-US" sz="5500" b="1" i="0" spc="300" dirty="0">
              <a:solidFill>
                <a:schemeClr val="bg1"/>
              </a:solidFill>
              <a:latin typeface="Alt Gothic Comp ATF" panose="020B0608040502040204" pitchFamily="34" charset="77"/>
            </a:endParaRPr>
          </a:p>
        </p:txBody>
      </p:sp>
      <p:sp>
        <p:nvSpPr>
          <p:cNvPr id="4" name="TextBox 3">
            <a:extLst>
              <a:ext uri="{FF2B5EF4-FFF2-40B4-BE49-F238E27FC236}">
                <a16:creationId xmlns:a16="http://schemas.microsoft.com/office/drawing/2014/main" id="{0DD72CE3-DA7B-EDD4-5240-4A957D07B3FF}"/>
              </a:ext>
            </a:extLst>
          </p:cNvPr>
          <p:cNvSpPr txBox="1"/>
          <p:nvPr/>
        </p:nvSpPr>
        <p:spPr>
          <a:xfrm>
            <a:off x="180225" y="891971"/>
            <a:ext cx="6288935"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2023 SEASON</a:t>
            </a: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9ADE-ABAD-049C-3C89-2549932D3EB2}"/>
              </a:ext>
            </a:extLst>
          </p:cNvPr>
          <p:cNvSpPr>
            <a:spLocks noGrp="1"/>
          </p:cNvSpPr>
          <p:nvPr>
            <p:ph type="title"/>
          </p:nvPr>
        </p:nvSpPr>
        <p:spPr/>
        <p:txBody>
          <a:bodyPr/>
          <a:lstStyle/>
          <a:p>
            <a:r>
              <a:rPr lang="en-US" dirty="0"/>
              <a:t>GAME SHAPE</a:t>
            </a:r>
          </a:p>
        </p:txBody>
      </p:sp>
      <p:pic>
        <p:nvPicPr>
          <p:cNvPr id="6" name="BL">
            <a:hlinkClick r:id="" action="ppaction://media"/>
            <a:extLst>
              <a:ext uri="{FF2B5EF4-FFF2-40B4-BE49-F238E27FC236}">
                <a16:creationId xmlns:a16="http://schemas.microsoft.com/office/drawing/2014/main" id="{F80B6ACD-ADA0-4319-8C2A-1150169A354B}"/>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524000" y="1632444"/>
            <a:ext cx="9144000" cy="4367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2B4F51A3-7CF1-860F-ABBB-002AACDDD2F4}"/>
              </a:ext>
            </a:extLst>
          </p:cNvPr>
          <p:cNvSpPr txBox="1"/>
          <p:nvPr/>
        </p:nvSpPr>
        <p:spPr>
          <a:xfrm>
            <a:off x="250242" y="858343"/>
            <a:ext cx="540460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THIS IS WHAT IT MATTERS</a:t>
            </a:r>
            <a:endParaRPr lang="en-US" sz="2200" b="1" i="0" spc="100" baseline="0" dirty="0">
              <a:solidFill>
                <a:srgbClr val="C8102E"/>
              </a:solidFill>
              <a:latin typeface="Obvia" panose="02000503040000020004" pitchFamily="50" charset="0"/>
            </a:endParaRPr>
          </a:p>
        </p:txBody>
      </p:sp>
    </p:spTree>
    <p:extLst>
      <p:ext uri="{BB962C8B-B14F-4D97-AF65-F5344CB8AC3E}">
        <p14:creationId xmlns:p14="http://schemas.microsoft.com/office/powerpoint/2010/main" val="205171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BF87-5A33-83B2-3EA0-A926F9857B7C}"/>
              </a:ext>
            </a:extLst>
          </p:cNvPr>
          <p:cNvSpPr>
            <a:spLocks noGrp="1"/>
          </p:cNvSpPr>
          <p:nvPr>
            <p:ph type="title"/>
          </p:nvPr>
        </p:nvSpPr>
        <p:spPr/>
        <p:txBody>
          <a:bodyPr/>
          <a:lstStyle/>
          <a:p>
            <a:r>
              <a:rPr lang="en-US" dirty="0"/>
              <a:t>HUSTLE</a:t>
            </a:r>
          </a:p>
        </p:txBody>
      </p:sp>
      <p:graphicFrame>
        <p:nvGraphicFramePr>
          <p:cNvPr id="4" name="Content Placeholder 3">
            <a:extLst>
              <a:ext uri="{FF2B5EF4-FFF2-40B4-BE49-F238E27FC236}">
                <a16:creationId xmlns:a16="http://schemas.microsoft.com/office/drawing/2014/main" id="{6349432E-8115-4769-8B45-F9E3B18E19B2}"/>
              </a:ext>
            </a:extLst>
          </p:cNvPr>
          <p:cNvGraphicFramePr>
            <a:graphicFrameLocks noGrp="1"/>
          </p:cNvGraphicFramePr>
          <p:nvPr>
            <p:ph sz="half" idx="4294967295"/>
            <p:extLst>
              <p:ext uri="{D42A27DB-BD31-4B8C-83A1-F6EECF244321}">
                <p14:modId xmlns:p14="http://schemas.microsoft.com/office/powerpoint/2010/main" val="255706153"/>
              </p:ext>
            </p:extLst>
          </p:nvPr>
        </p:nvGraphicFramePr>
        <p:xfrm>
          <a:off x="266700" y="1374775"/>
          <a:ext cx="6705600" cy="4624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Content Placeholder 15">
            <a:extLst>
              <a:ext uri="{FF2B5EF4-FFF2-40B4-BE49-F238E27FC236}">
                <a16:creationId xmlns:a16="http://schemas.microsoft.com/office/drawing/2014/main" id="{3AD06FAF-BAFE-4162-A086-C912CCB13E21}"/>
              </a:ext>
            </a:extLst>
          </p:cNvPr>
          <p:cNvPicPr>
            <a:picLocks noGrp="1" noChangeAspect="1"/>
          </p:cNvPicPr>
          <p:nvPr>
            <p:ph sz="quarter" idx="4294967295"/>
          </p:nvPr>
        </p:nvPicPr>
        <p:blipFill>
          <a:blip r:embed="rId8">
            <a:extLst>
              <a:ext uri="{28A0092B-C50C-407E-A947-70E740481C1C}">
                <a14:useLocalDpi xmlns:a14="http://schemas.microsoft.com/office/drawing/2010/main" val="0"/>
              </a:ext>
            </a:extLst>
          </a:blip>
          <a:stretch>
            <a:fillRect/>
          </a:stretch>
        </p:blipFill>
        <p:spPr>
          <a:xfrm>
            <a:off x="7304088" y="996156"/>
            <a:ext cx="4621212" cy="4865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64B75C75-924F-E984-AF33-70C53BA2311B}"/>
              </a:ext>
            </a:extLst>
          </p:cNvPr>
          <p:cNvSpPr txBox="1"/>
          <p:nvPr/>
        </p:nvSpPr>
        <p:spPr>
          <a:xfrm>
            <a:off x="250242" y="858343"/>
            <a:ext cx="540460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EVERYONE CAN DO IT</a:t>
            </a:r>
            <a:endParaRPr lang="en-US" sz="2200" b="1" i="0" spc="100" baseline="0" dirty="0">
              <a:solidFill>
                <a:srgbClr val="C8102E"/>
              </a:solidFill>
              <a:latin typeface="Obvia" panose="02000503040000020004" pitchFamily="50" charset="0"/>
            </a:endParaRPr>
          </a:p>
        </p:txBody>
      </p:sp>
    </p:spTree>
    <p:extLst>
      <p:ext uri="{BB962C8B-B14F-4D97-AF65-F5344CB8AC3E}">
        <p14:creationId xmlns:p14="http://schemas.microsoft.com/office/powerpoint/2010/main" val="2749456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B508-5319-8AB3-AA94-0E8AD42BD98B}"/>
              </a:ext>
            </a:extLst>
          </p:cNvPr>
          <p:cNvSpPr>
            <a:spLocks noGrp="1"/>
          </p:cNvSpPr>
          <p:nvPr>
            <p:ph type="title"/>
          </p:nvPr>
        </p:nvSpPr>
        <p:spPr/>
        <p:txBody>
          <a:bodyPr/>
          <a:lstStyle/>
          <a:p>
            <a:r>
              <a:rPr lang="en-US" dirty="0"/>
              <a:t>HUSTLE INTEGRITY</a:t>
            </a:r>
          </a:p>
        </p:txBody>
      </p:sp>
      <p:pic>
        <p:nvPicPr>
          <p:cNvPr id="7" name="killing zebra">
            <a:hlinkClick r:id="" action="ppaction://media"/>
            <a:extLst>
              <a:ext uri="{FF2B5EF4-FFF2-40B4-BE49-F238E27FC236}">
                <a16:creationId xmlns:a16="http://schemas.microsoft.com/office/drawing/2014/main" id="{A5294CE3-A79E-45FC-9423-66AD19BFD02E}"/>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rotWithShape="1">
          <a:blip r:embed="rId5"/>
          <a:srcRect t="28047" b="12191"/>
          <a:stretch/>
        </p:blipFill>
        <p:spPr>
          <a:xfrm>
            <a:off x="4006516" y="1387141"/>
            <a:ext cx="7853363" cy="5083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D686E30C-9660-1D93-3AD7-F9F2197A617C}"/>
              </a:ext>
            </a:extLst>
          </p:cNvPr>
          <p:cNvSpPr txBox="1"/>
          <p:nvPr/>
        </p:nvSpPr>
        <p:spPr>
          <a:xfrm>
            <a:off x="250242" y="858343"/>
            <a:ext cx="661979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WHAT YOU DO WHEN NO ONE IS WATCHING</a:t>
            </a:r>
            <a:endParaRPr lang="en-US" sz="2200" b="1" i="0" spc="100" baseline="0" dirty="0">
              <a:solidFill>
                <a:srgbClr val="C8102E"/>
              </a:solidFill>
              <a:latin typeface="Obvia" panose="02000503040000020004" pitchFamily="50" charset="0"/>
            </a:endParaRPr>
          </a:p>
        </p:txBody>
      </p:sp>
      <p:sp>
        <p:nvSpPr>
          <p:cNvPr id="5" name="Content Placeholder 2">
            <a:extLst>
              <a:ext uri="{FF2B5EF4-FFF2-40B4-BE49-F238E27FC236}">
                <a16:creationId xmlns:a16="http://schemas.microsoft.com/office/drawing/2014/main" id="{C881A008-EB88-C206-8EED-6B2457F54791}"/>
              </a:ext>
            </a:extLst>
          </p:cNvPr>
          <p:cNvSpPr txBox="1">
            <a:spLocks/>
          </p:cNvSpPr>
          <p:nvPr/>
        </p:nvSpPr>
        <p:spPr>
          <a:xfrm>
            <a:off x="266700" y="1265225"/>
            <a:ext cx="3463089" cy="4510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cumin Pro" panose="020B0604020202020204" charset="0"/>
              </a:rPr>
              <a:t>Do you give 100% all the time?</a:t>
            </a:r>
          </a:p>
          <a:p>
            <a:r>
              <a:rPr lang="en-US" sz="2400" dirty="0">
                <a:latin typeface="Acumin Pro" panose="020B0604020202020204" charset="0"/>
              </a:rPr>
              <a:t>Do you hustle even when not being observed</a:t>
            </a:r>
          </a:p>
          <a:p>
            <a:r>
              <a:rPr lang="en-US" sz="2400" dirty="0">
                <a:latin typeface="Acumin Pro" panose="020B0604020202020204" charset="0"/>
              </a:rPr>
              <a:t>Do you work hard in JV games?</a:t>
            </a:r>
          </a:p>
        </p:txBody>
      </p:sp>
    </p:spTree>
    <p:extLst>
      <p:ext uri="{BB962C8B-B14F-4D97-AF65-F5344CB8AC3E}">
        <p14:creationId xmlns:p14="http://schemas.microsoft.com/office/powerpoint/2010/main" val="138440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9FD21-0AFF-9067-B13F-04692A673F60}"/>
              </a:ext>
            </a:extLst>
          </p:cNvPr>
          <p:cNvSpPr>
            <a:spLocks noGrp="1"/>
          </p:cNvSpPr>
          <p:nvPr>
            <p:ph type="title"/>
          </p:nvPr>
        </p:nvSpPr>
        <p:spPr/>
        <p:txBody>
          <a:bodyPr/>
          <a:lstStyle/>
          <a:p>
            <a:r>
              <a:rPr lang="en-US" dirty="0"/>
              <a:t>THE LITTLE THINGS MATTER</a:t>
            </a:r>
          </a:p>
        </p:txBody>
      </p:sp>
      <p:graphicFrame>
        <p:nvGraphicFramePr>
          <p:cNvPr id="4" name="Content Placeholder 3">
            <a:extLst>
              <a:ext uri="{FF2B5EF4-FFF2-40B4-BE49-F238E27FC236}">
                <a16:creationId xmlns:a16="http://schemas.microsoft.com/office/drawing/2014/main" id="{0EFCD4A1-6670-4DD0-801D-21CFF19EF937}"/>
              </a:ext>
            </a:extLst>
          </p:cNvPr>
          <p:cNvGraphicFramePr>
            <a:graphicFrameLocks noGrp="1"/>
          </p:cNvGraphicFramePr>
          <p:nvPr>
            <p:ph idx="4294967295"/>
            <p:extLst>
              <p:ext uri="{D42A27DB-BD31-4B8C-83A1-F6EECF244321}">
                <p14:modId xmlns:p14="http://schemas.microsoft.com/office/powerpoint/2010/main" val="2212278824"/>
              </p:ext>
            </p:extLst>
          </p:nvPr>
        </p:nvGraphicFramePr>
        <p:xfrm>
          <a:off x="-818147" y="1442714"/>
          <a:ext cx="8597900" cy="4932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46714A59-B856-8966-2273-CD053C13E819}"/>
              </a:ext>
            </a:extLst>
          </p:cNvPr>
          <p:cNvPicPr>
            <a:picLocks noChangeAspect="1"/>
          </p:cNvPicPr>
          <p:nvPr/>
        </p:nvPicPr>
        <p:blipFill rotWithShape="1">
          <a:blip r:embed="rId8"/>
          <a:srcRect l="11463" r="307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TextBox 8">
            <a:extLst>
              <a:ext uri="{FF2B5EF4-FFF2-40B4-BE49-F238E27FC236}">
                <a16:creationId xmlns:a16="http://schemas.microsoft.com/office/drawing/2014/main" id="{F893EBBB-59FC-A73E-5A80-5B56E1D6143D}"/>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ESTABLISH GOOD HABITS</a:t>
            </a:r>
            <a:endParaRPr lang="en-US" sz="2200" b="1" i="0" spc="100" baseline="0" dirty="0">
              <a:solidFill>
                <a:srgbClr val="C8102E"/>
              </a:solidFill>
              <a:latin typeface="Obvia" panose="02000503040000020004" pitchFamily="50" charset="0"/>
            </a:endParaRPr>
          </a:p>
        </p:txBody>
      </p:sp>
    </p:spTree>
    <p:extLst>
      <p:ext uri="{BB962C8B-B14F-4D97-AF65-F5344CB8AC3E}">
        <p14:creationId xmlns:p14="http://schemas.microsoft.com/office/powerpoint/2010/main" val="747710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outdoor, player&#10;&#10;Description automatically generated">
            <a:extLst>
              <a:ext uri="{FF2B5EF4-FFF2-40B4-BE49-F238E27FC236}">
                <a16:creationId xmlns:a16="http://schemas.microsoft.com/office/drawing/2014/main" id="{96B5076D-DDB1-40AE-B453-957F2D019F34}"/>
              </a:ext>
            </a:extLst>
          </p:cNvPr>
          <p:cNvPicPr>
            <a:picLocks noChangeAspect="1"/>
          </p:cNvPicPr>
          <p:nvPr/>
        </p:nvPicPr>
        <p:blipFill>
          <a:blip r:embed="rId3"/>
          <a:stretch>
            <a:fillRect/>
          </a:stretch>
        </p:blipFill>
        <p:spPr>
          <a:xfrm>
            <a:off x="6096000" y="2567709"/>
            <a:ext cx="5851696" cy="2678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calendar&#10;&#10;Description automatically generated">
            <a:extLst>
              <a:ext uri="{FF2B5EF4-FFF2-40B4-BE49-F238E27FC236}">
                <a16:creationId xmlns:a16="http://schemas.microsoft.com/office/drawing/2014/main" id="{AEE0F8C0-ACC5-4A4C-B4B0-5AF27DE2C114}"/>
              </a:ext>
            </a:extLst>
          </p:cNvPr>
          <p:cNvPicPr>
            <a:picLocks noChangeAspect="1"/>
          </p:cNvPicPr>
          <p:nvPr/>
        </p:nvPicPr>
        <p:blipFill>
          <a:blip r:embed="rId4"/>
          <a:stretch>
            <a:fillRect/>
          </a:stretch>
        </p:blipFill>
        <p:spPr>
          <a:xfrm>
            <a:off x="1066452" y="1628156"/>
            <a:ext cx="3726447" cy="4557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0B5544EF-31C7-9499-232D-F6601648BCC3}"/>
              </a:ext>
            </a:extLst>
          </p:cNvPr>
          <p:cNvSpPr>
            <a:spLocks noGrp="1"/>
          </p:cNvSpPr>
          <p:nvPr>
            <p:ph type="title"/>
          </p:nvPr>
        </p:nvSpPr>
        <p:spPr/>
        <p:txBody>
          <a:bodyPr/>
          <a:lstStyle/>
          <a:p>
            <a:r>
              <a:rPr lang="en-US" dirty="0"/>
              <a:t>RULES KNOWLEDGE AND APPLICATION</a:t>
            </a:r>
          </a:p>
        </p:txBody>
      </p:sp>
      <p:sp>
        <p:nvSpPr>
          <p:cNvPr id="7" name="TextBox 6">
            <a:extLst>
              <a:ext uri="{FF2B5EF4-FFF2-40B4-BE49-F238E27FC236}">
                <a16:creationId xmlns:a16="http://schemas.microsoft.com/office/drawing/2014/main" id="{929872B1-8FD6-8F5C-D1F6-8A477968B157}"/>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RULES &amp; MECHANICS</a:t>
            </a:r>
            <a:endParaRPr lang="en-US" sz="2200" b="1" i="0" spc="100" baseline="0" dirty="0">
              <a:solidFill>
                <a:srgbClr val="C8102E"/>
              </a:solidFill>
              <a:latin typeface="Obvia" panose="02000503040000020004" pitchFamily="50" charset="0"/>
            </a:endParaRPr>
          </a:p>
        </p:txBody>
      </p:sp>
    </p:spTree>
    <p:extLst>
      <p:ext uri="{BB962C8B-B14F-4D97-AF65-F5344CB8AC3E}">
        <p14:creationId xmlns:p14="http://schemas.microsoft.com/office/powerpoint/2010/main" val="2115856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4BB39C-E6F0-C93B-0669-29D1B06944C8}"/>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STUDY THE BOOK</a:t>
            </a:r>
            <a:endParaRPr lang="en-US" sz="2200" b="1" i="0" spc="100" baseline="0" dirty="0">
              <a:solidFill>
                <a:srgbClr val="C8102E"/>
              </a:solidFill>
              <a:latin typeface="Obvia" panose="02000503040000020004" pitchFamily="50" charset="0"/>
            </a:endParaRPr>
          </a:p>
        </p:txBody>
      </p:sp>
      <p:sp>
        <p:nvSpPr>
          <p:cNvPr id="4" name="Title 3">
            <a:extLst>
              <a:ext uri="{FF2B5EF4-FFF2-40B4-BE49-F238E27FC236}">
                <a16:creationId xmlns:a16="http://schemas.microsoft.com/office/drawing/2014/main" id="{A5C2EA02-CA18-3D60-52AA-B255DCF0B0D9}"/>
              </a:ext>
            </a:extLst>
          </p:cNvPr>
          <p:cNvSpPr>
            <a:spLocks noGrp="1"/>
          </p:cNvSpPr>
          <p:nvPr>
            <p:ph type="title"/>
          </p:nvPr>
        </p:nvSpPr>
        <p:spPr/>
        <p:txBody>
          <a:bodyPr/>
          <a:lstStyle/>
          <a:p>
            <a:r>
              <a:rPr lang="en-US" dirty="0"/>
              <a:t>RULES</a:t>
            </a:r>
          </a:p>
        </p:txBody>
      </p:sp>
      <p:pic>
        <p:nvPicPr>
          <p:cNvPr id="6" name="Picture 5" descr="A picture containing graphical user interface&#10;&#10;Description automatically generated">
            <a:extLst>
              <a:ext uri="{FF2B5EF4-FFF2-40B4-BE49-F238E27FC236}">
                <a16:creationId xmlns:a16="http://schemas.microsoft.com/office/drawing/2014/main" id="{CEDC4255-3451-7974-4A69-38C3FF206B8E}"/>
              </a:ext>
            </a:extLst>
          </p:cNvPr>
          <p:cNvPicPr>
            <a:picLocks noChangeAspect="1"/>
          </p:cNvPicPr>
          <p:nvPr/>
        </p:nvPicPr>
        <p:blipFill rotWithShape="1">
          <a:blip r:embed="rId3">
            <a:extLst>
              <a:ext uri="{28A0092B-C50C-407E-A947-70E740481C1C}">
                <a14:useLocalDpi xmlns:a14="http://schemas.microsoft.com/office/drawing/2010/main" val="0"/>
              </a:ext>
            </a:extLst>
          </a:blip>
          <a:srcRect l="2283"/>
          <a:stretch/>
        </p:blipFill>
        <p:spPr>
          <a:xfrm>
            <a:off x="7196391" y="10"/>
            <a:ext cx="4992560" cy="6857990"/>
          </a:xfrm>
          <a:prstGeom prst="rect">
            <a:avLst/>
          </a:prstGeom>
          <a:effectLst/>
        </p:spPr>
      </p:pic>
      <p:sp>
        <p:nvSpPr>
          <p:cNvPr id="21" name="Content Placeholder 2">
            <a:extLst>
              <a:ext uri="{FF2B5EF4-FFF2-40B4-BE49-F238E27FC236}">
                <a16:creationId xmlns:a16="http://schemas.microsoft.com/office/drawing/2014/main" id="{4035FF27-2E5E-811B-69D1-BB9A67B015AA}"/>
              </a:ext>
            </a:extLst>
          </p:cNvPr>
          <p:cNvSpPr txBox="1">
            <a:spLocks/>
          </p:cNvSpPr>
          <p:nvPr/>
        </p:nvSpPr>
        <p:spPr>
          <a:xfrm>
            <a:off x="266700" y="1265225"/>
            <a:ext cx="6591300" cy="4510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cumin Pro" panose="020B0604020202020204" charset="0"/>
              </a:rPr>
              <a:t>Have multiple copies</a:t>
            </a:r>
          </a:p>
          <a:p>
            <a:r>
              <a:rPr lang="en-US" sz="2400" dirty="0">
                <a:latin typeface="Acumin Pro" panose="020B0604020202020204" charset="0"/>
              </a:rPr>
              <a:t>Consider getting the app for NFHS</a:t>
            </a:r>
          </a:p>
          <a:p>
            <a:r>
              <a:rPr lang="en-US" sz="2400" dirty="0">
                <a:highlight>
                  <a:srgbClr val="FFFF00"/>
                </a:highlight>
                <a:latin typeface="Acumin Pro" panose="020B0604020202020204" charset="0"/>
              </a:rPr>
              <a:t>Highlight</a:t>
            </a:r>
            <a:r>
              <a:rPr lang="en-US" sz="2400" dirty="0">
                <a:latin typeface="Acumin Pro" panose="020B0604020202020204" charset="0"/>
              </a:rPr>
              <a:t> areas of interest or concern</a:t>
            </a:r>
          </a:p>
          <a:p>
            <a:r>
              <a:rPr lang="en-US" sz="2400" dirty="0">
                <a:latin typeface="Acumin Pro" panose="020B0604020202020204" charset="0"/>
              </a:rPr>
              <a:t>Review your most common mistakes every game</a:t>
            </a:r>
          </a:p>
          <a:p>
            <a:r>
              <a:rPr lang="en-US" sz="2400" dirty="0">
                <a:latin typeface="Acumin Pro" panose="020B0604020202020204" charset="0"/>
              </a:rPr>
              <a:t>Be a student of the game</a:t>
            </a:r>
          </a:p>
        </p:txBody>
      </p:sp>
    </p:spTree>
    <p:extLst>
      <p:ext uri="{BB962C8B-B14F-4D97-AF65-F5344CB8AC3E}">
        <p14:creationId xmlns:p14="http://schemas.microsoft.com/office/powerpoint/2010/main" val="3418316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D03ACE-3DE3-D120-E5C7-4C2FE1866C43}"/>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HOW WE DO OUR JOB</a:t>
            </a:r>
            <a:endParaRPr lang="en-US" sz="2200" b="1" i="0" spc="100" baseline="0" dirty="0">
              <a:solidFill>
                <a:srgbClr val="C8102E"/>
              </a:solidFill>
              <a:latin typeface="Obvia" panose="02000503040000020004" pitchFamily="50" charset="0"/>
            </a:endParaRPr>
          </a:p>
        </p:txBody>
      </p:sp>
      <p:sp>
        <p:nvSpPr>
          <p:cNvPr id="6" name="Content Placeholder 2">
            <a:extLst>
              <a:ext uri="{FF2B5EF4-FFF2-40B4-BE49-F238E27FC236}">
                <a16:creationId xmlns:a16="http://schemas.microsoft.com/office/drawing/2014/main" id="{0ACC1972-102F-2762-9CA4-C3CCD1C549F1}"/>
              </a:ext>
            </a:extLst>
          </p:cNvPr>
          <p:cNvSpPr txBox="1">
            <a:spLocks/>
          </p:cNvSpPr>
          <p:nvPr/>
        </p:nvSpPr>
        <p:spPr>
          <a:xfrm>
            <a:off x="266700" y="1265225"/>
            <a:ext cx="5508458" cy="4510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cumin Pro" panose="020B0604020202020204" charset="0"/>
              </a:rPr>
              <a:t>Correct mechanics allow you to be in the best position to see the play</a:t>
            </a:r>
          </a:p>
          <a:p>
            <a:r>
              <a:rPr lang="en-US" sz="2400" dirty="0">
                <a:latin typeface="Acumin Pro" panose="020B0604020202020204" charset="0"/>
              </a:rPr>
              <a:t>Make adjustments as the play changes</a:t>
            </a:r>
          </a:p>
          <a:p>
            <a:r>
              <a:rPr lang="en-US" sz="2400" dirty="0">
                <a:latin typeface="Acumin Pro" panose="020B0604020202020204" charset="0"/>
              </a:rPr>
              <a:t>Being out of position opens the door for problems on the field and from the sideline</a:t>
            </a:r>
          </a:p>
          <a:p>
            <a:r>
              <a:rPr lang="en-US" sz="2400" dirty="0">
                <a:latin typeface="Acumin Pro" panose="020B0604020202020204" charset="0"/>
              </a:rPr>
              <a:t>Keep moving – Don’t Kill Grass</a:t>
            </a:r>
          </a:p>
          <a:p>
            <a:r>
              <a:rPr lang="en-US" sz="2400" dirty="0">
                <a:latin typeface="Acumin Pro" panose="020B0604020202020204" charset="0"/>
              </a:rPr>
              <a:t>Be on the lines (goal, endline, sideline) when ball is there</a:t>
            </a:r>
          </a:p>
          <a:p>
            <a:endParaRPr lang="en-US" sz="2400" dirty="0">
              <a:latin typeface="Acumin Pro" panose="020B0604020202020204" charset="0"/>
            </a:endParaRPr>
          </a:p>
        </p:txBody>
      </p:sp>
      <p:sp>
        <p:nvSpPr>
          <p:cNvPr id="9" name="Title 8">
            <a:extLst>
              <a:ext uri="{FF2B5EF4-FFF2-40B4-BE49-F238E27FC236}">
                <a16:creationId xmlns:a16="http://schemas.microsoft.com/office/drawing/2014/main" id="{B4BE61B7-2E91-5C7A-0EFC-9ABB50CE57E7}"/>
              </a:ext>
            </a:extLst>
          </p:cNvPr>
          <p:cNvSpPr>
            <a:spLocks noGrp="1"/>
          </p:cNvSpPr>
          <p:nvPr>
            <p:ph type="title"/>
          </p:nvPr>
        </p:nvSpPr>
        <p:spPr>
          <a:xfrm>
            <a:off x="266700" y="279400"/>
            <a:ext cx="10515600" cy="645227"/>
          </a:xfrm>
        </p:spPr>
        <p:txBody>
          <a:bodyPr/>
          <a:lstStyle/>
          <a:p>
            <a:r>
              <a:rPr lang="en-US" dirty="0"/>
              <a:t>MECHANICS</a:t>
            </a:r>
          </a:p>
        </p:txBody>
      </p:sp>
      <p:pic>
        <p:nvPicPr>
          <p:cNvPr id="11" name="Picture 10">
            <a:extLst>
              <a:ext uri="{FF2B5EF4-FFF2-40B4-BE49-F238E27FC236}">
                <a16:creationId xmlns:a16="http://schemas.microsoft.com/office/drawing/2014/main" id="{A16617C8-DD0A-7106-55D3-39A589F185D2}"/>
              </a:ext>
            </a:extLst>
          </p:cNvPr>
          <p:cNvPicPr>
            <a:picLocks noChangeAspect="1"/>
          </p:cNvPicPr>
          <p:nvPr/>
        </p:nvPicPr>
        <p:blipFill rotWithShape="1">
          <a:blip r:embed="rId3"/>
          <a:srcRect l="3374" r="3240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12218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844E-E1F3-F365-0C80-006F190811CA}"/>
              </a:ext>
            </a:extLst>
          </p:cNvPr>
          <p:cNvSpPr>
            <a:spLocks noGrp="1"/>
          </p:cNvSpPr>
          <p:nvPr>
            <p:ph type="title"/>
          </p:nvPr>
        </p:nvSpPr>
        <p:spPr/>
        <p:txBody>
          <a:bodyPr/>
          <a:lstStyle/>
          <a:p>
            <a:r>
              <a:rPr lang="en-US" dirty="0"/>
              <a:t>MECHANICS</a:t>
            </a:r>
          </a:p>
        </p:txBody>
      </p:sp>
      <p:graphicFrame>
        <p:nvGraphicFramePr>
          <p:cNvPr id="3" name="Content Placeholder 2">
            <a:extLst>
              <a:ext uri="{FF2B5EF4-FFF2-40B4-BE49-F238E27FC236}">
                <a16:creationId xmlns:a16="http://schemas.microsoft.com/office/drawing/2014/main" id="{8AA6E16C-7CF8-45D9-AB3A-2898C974B9DF}"/>
              </a:ext>
            </a:extLst>
          </p:cNvPr>
          <p:cNvGraphicFramePr>
            <a:graphicFrameLocks noGrp="1"/>
          </p:cNvGraphicFramePr>
          <p:nvPr>
            <p:ph sz="quarter" idx="4294967295"/>
            <p:extLst>
              <p:ext uri="{D42A27DB-BD31-4B8C-83A1-F6EECF244321}">
                <p14:modId xmlns:p14="http://schemas.microsoft.com/office/powerpoint/2010/main" val="2276012620"/>
              </p:ext>
            </p:extLst>
          </p:nvPr>
        </p:nvGraphicFramePr>
        <p:xfrm>
          <a:off x="1398587" y="1375269"/>
          <a:ext cx="9394825" cy="4624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F53006F-5C4F-583A-86B9-18DA07D9613A}"/>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KEY POINTS</a:t>
            </a:r>
            <a:endParaRPr lang="en-US" sz="2200" b="1" i="0" spc="100" baseline="0" dirty="0">
              <a:solidFill>
                <a:srgbClr val="C8102E"/>
              </a:solidFill>
              <a:latin typeface="Obvia" panose="02000503040000020004" pitchFamily="50" charset="0"/>
            </a:endParaRPr>
          </a:p>
        </p:txBody>
      </p:sp>
    </p:spTree>
    <p:extLst>
      <p:ext uri="{BB962C8B-B14F-4D97-AF65-F5344CB8AC3E}">
        <p14:creationId xmlns:p14="http://schemas.microsoft.com/office/powerpoint/2010/main" val="1583327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A53B9A2-0DA1-48D8-00D1-0945CF465A3A}"/>
              </a:ext>
            </a:extLst>
          </p:cNvPr>
          <p:cNvSpPr>
            <a:spLocks noGrp="1"/>
          </p:cNvSpPr>
          <p:nvPr>
            <p:ph type="title"/>
          </p:nvPr>
        </p:nvSpPr>
        <p:spPr/>
        <p:txBody>
          <a:bodyPr/>
          <a:lstStyle/>
          <a:p>
            <a:r>
              <a:rPr lang="en-US" dirty="0"/>
              <a:t>PREGAME</a:t>
            </a:r>
          </a:p>
        </p:txBody>
      </p:sp>
      <p:sp>
        <p:nvSpPr>
          <p:cNvPr id="4" name="Content Placeholder 3">
            <a:extLst>
              <a:ext uri="{FF2B5EF4-FFF2-40B4-BE49-F238E27FC236}">
                <a16:creationId xmlns:a16="http://schemas.microsoft.com/office/drawing/2014/main" id="{4CD619E8-8F24-4D1B-8A25-25AD0E7DAA7E}"/>
              </a:ext>
            </a:extLst>
          </p:cNvPr>
          <p:cNvSpPr>
            <a:spLocks noGrp="1"/>
          </p:cNvSpPr>
          <p:nvPr>
            <p:ph sz="half" idx="4294967295"/>
          </p:nvPr>
        </p:nvSpPr>
        <p:spPr>
          <a:xfrm>
            <a:off x="250241" y="1310774"/>
            <a:ext cx="5181600" cy="5108575"/>
          </a:xfrm>
          <a:prstGeom prst="rect">
            <a:avLst/>
          </a:prstGeom>
        </p:spPr>
        <p:txBody>
          <a:bodyPr/>
          <a:lstStyle/>
          <a:p>
            <a:r>
              <a:rPr lang="en-US" sz="2400" dirty="0">
                <a:latin typeface="Acumin Pro" panose="020B0604020202020204" charset="0"/>
              </a:rPr>
              <a:t>Socialize before the pregame or after the game</a:t>
            </a:r>
          </a:p>
          <a:p>
            <a:r>
              <a:rPr lang="en-US" sz="2400" dirty="0">
                <a:latin typeface="Acumin Pro" panose="020B0604020202020204" charset="0"/>
              </a:rPr>
              <a:t>Ask relevant questions</a:t>
            </a:r>
          </a:p>
          <a:p>
            <a:r>
              <a:rPr lang="en-US" sz="2400" dirty="0">
                <a:latin typeface="Acumin Pro" panose="020B0604020202020204" charset="0"/>
              </a:rPr>
              <a:t>Have your rule book available</a:t>
            </a:r>
          </a:p>
          <a:p>
            <a:r>
              <a:rPr lang="en-US" sz="2400" dirty="0">
                <a:latin typeface="Acumin Pro" panose="020B0604020202020204" charset="0"/>
              </a:rPr>
              <a:t>Discuss the teams playing</a:t>
            </a:r>
          </a:p>
          <a:p>
            <a:r>
              <a:rPr lang="en-US" sz="2400" dirty="0">
                <a:latin typeface="Acumin Pro" panose="020B0604020202020204" charset="0"/>
              </a:rPr>
              <a:t>What does this game mean?</a:t>
            </a:r>
          </a:p>
          <a:p>
            <a:r>
              <a:rPr lang="en-US" sz="2400" dirty="0">
                <a:latin typeface="Acumin Pro" panose="020B0604020202020204" charset="0"/>
              </a:rPr>
              <a:t>Is this a rivalry game?</a:t>
            </a:r>
          </a:p>
          <a:p>
            <a:r>
              <a:rPr lang="en-US" sz="2400" dirty="0">
                <a:latin typeface="Acumin Pro" panose="020B0604020202020204" charset="0"/>
              </a:rPr>
              <a:t>What are the strengths and weaknesses of each team</a:t>
            </a:r>
          </a:p>
        </p:txBody>
      </p:sp>
      <p:sp>
        <p:nvSpPr>
          <p:cNvPr id="10" name="TextBox 9">
            <a:extLst>
              <a:ext uri="{FF2B5EF4-FFF2-40B4-BE49-F238E27FC236}">
                <a16:creationId xmlns:a16="http://schemas.microsoft.com/office/drawing/2014/main" id="{ECEB9187-CE4A-E873-3527-16E474A85A59}"/>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TIME TO GO TO WORK</a:t>
            </a:r>
            <a:endParaRPr lang="en-US" sz="2200" b="1" i="0" spc="100" baseline="0" dirty="0">
              <a:solidFill>
                <a:srgbClr val="C8102E"/>
              </a:solidFill>
              <a:latin typeface="Obvia" panose="02000503040000020004" pitchFamily="50" charset="0"/>
            </a:endParaRPr>
          </a:p>
        </p:txBody>
      </p:sp>
      <p:pic>
        <p:nvPicPr>
          <p:cNvPr id="15" name="Picture 14" descr="A group of men on a field&#10;&#10;Description automatically generated with medium confidence">
            <a:extLst>
              <a:ext uri="{FF2B5EF4-FFF2-40B4-BE49-F238E27FC236}">
                <a16:creationId xmlns:a16="http://schemas.microsoft.com/office/drawing/2014/main" id="{1C76F2EC-D835-63CC-6B95-AA1466B9F1CA}"/>
              </a:ext>
            </a:extLst>
          </p:cNvPr>
          <p:cNvPicPr>
            <a:picLocks noChangeAspect="1"/>
          </p:cNvPicPr>
          <p:nvPr/>
        </p:nvPicPr>
        <p:blipFill rotWithShape="1">
          <a:blip r:embed="rId3"/>
          <a:srcRect l="23849" r="945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78924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5B147-A938-80C3-8D72-41D9BA41BB64}"/>
              </a:ext>
            </a:extLst>
          </p:cNvPr>
          <p:cNvSpPr>
            <a:spLocks noGrp="1"/>
          </p:cNvSpPr>
          <p:nvPr>
            <p:ph type="title"/>
          </p:nvPr>
        </p:nvSpPr>
        <p:spPr/>
        <p:txBody>
          <a:bodyPr/>
          <a:lstStyle/>
          <a:p>
            <a:r>
              <a:rPr lang="en-US" dirty="0"/>
              <a:t>TABLE AND GAME PERSONNEL</a:t>
            </a:r>
          </a:p>
        </p:txBody>
      </p:sp>
      <p:graphicFrame>
        <p:nvGraphicFramePr>
          <p:cNvPr id="5" name="Diagram 4">
            <a:extLst>
              <a:ext uri="{FF2B5EF4-FFF2-40B4-BE49-F238E27FC236}">
                <a16:creationId xmlns:a16="http://schemas.microsoft.com/office/drawing/2014/main" id="{0B11849F-629D-4785-9A04-3D4A5A44FF6A}"/>
              </a:ext>
            </a:extLst>
          </p:cNvPr>
          <p:cNvGraphicFramePr/>
          <p:nvPr>
            <p:extLst>
              <p:ext uri="{D42A27DB-BD31-4B8C-83A1-F6EECF244321}">
                <p14:modId xmlns:p14="http://schemas.microsoft.com/office/powerpoint/2010/main" val="1442941048"/>
              </p:ext>
            </p:extLst>
          </p:nvPr>
        </p:nvGraphicFramePr>
        <p:xfrm>
          <a:off x="427862" y="1465892"/>
          <a:ext cx="5668138" cy="4237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group of people sitting on a bench&#10;&#10;Description automatically generated with low confidence">
            <a:extLst>
              <a:ext uri="{FF2B5EF4-FFF2-40B4-BE49-F238E27FC236}">
                <a16:creationId xmlns:a16="http://schemas.microsoft.com/office/drawing/2014/main" id="{77352457-F284-302D-A3F8-7A5F07073113}"/>
              </a:ext>
            </a:extLst>
          </p:cNvPr>
          <p:cNvPicPr>
            <a:picLocks noChangeAspect="1"/>
          </p:cNvPicPr>
          <p:nvPr/>
        </p:nvPicPr>
        <p:blipFill rotWithShape="1">
          <a:blip r:embed="rId8">
            <a:extLst>
              <a:ext uri="{28A0092B-C50C-407E-A947-70E740481C1C}">
                <a14:useLocalDpi xmlns:a14="http://schemas.microsoft.com/office/drawing/2010/main" val="0"/>
              </a:ext>
            </a:extLst>
          </a:blip>
          <a:srcRect l="13920" t="1" r="28042" b="-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extBox 7">
            <a:extLst>
              <a:ext uri="{FF2B5EF4-FFF2-40B4-BE49-F238E27FC236}">
                <a16:creationId xmlns:a16="http://schemas.microsoft.com/office/drawing/2014/main" id="{FB3B685A-B541-0D8F-33EF-4F958C9D6596}"/>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PART OF YOUR CREW</a:t>
            </a:r>
            <a:endParaRPr lang="en-US" sz="2200" b="1" i="0" spc="100" baseline="0" dirty="0">
              <a:solidFill>
                <a:srgbClr val="C8102E"/>
              </a:solidFill>
              <a:latin typeface="Obvia" panose="02000503040000020004" pitchFamily="50" charset="0"/>
            </a:endParaRPr>
          </a:p>
        </p:txBody>
      </p:sp>
    </p:spTree>
    <p:extLst>
      <p:ext uri="{BB962C8B-B14F-4D97-AF65-F5344CB8AC3E}">
        <p14:creationId xmlns:p14="http://schemas.microsoft.com/office/powerpoint/2010/main" val="1216090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DD3B9-4439-4054-9002-DF492AE4727A}"/>
              </a:ext>
            </a:extLst>
          </p:cNvPr>
          <p:cNvSpPr>
            <a:spLocks noGrp="1"/>
          </p:cNvSpPr>
          <p:nvPr>
            <p:ph type="title"/>
          </p:nvPr>
        </p:nvSpPr>
        <p:spPr/>
        <p:txBody>
          <a:bodyPr/>
          <a:lstStyle/>
          <a:p>
            <a:r>
              <a:rPr lang="en-US" dirty="0"/>
              <a:t>PROFESSIONALISM</a:t>
            </a:r>
          </a:p>
        </p:txBody>
      </p:sp>
      <p:sp>
        <p:nvSpPr>
          <p:cNvPr id="6" name="Content Placeholder 5">
            <a:extLst>
              <a:ext uri="{FF2B5EF4-FFF2-40B4-BE49-F238E27FC236}">
                <a16:creationId xmlns:a16="http://schemas.microsoft.com/office/drawing/2014/main" id="{AF26E352-C070-4216-A833-8E0E5726F477}"/>
              </a:ext>
            </a:extLst>
          </p:cNvPr>
          <p:cNvSpPr>
            <a:spLocks noGrp="1"/>
          </p:cNvSpPr>
          <p:nvPr>
            <p:ph sz="half" idx="4294967295"/>
          </p:nvPr>
        </p:nvSpPr>
        <p:spPr>
          <a:xfrm>
            <a:off x="250242" y="1300927"/>
            <a:ext cx="5181600" cy="4280476"/>
          </a:xfrm>
          <a:prstGeom prst="rect">
            <a:avLst/>
          </a:prstGeom>
        </p:spPr>
        <p:txBody>
          <a:bodyPr lIns="91440" tIns="45720" rIns="91440" bIns="45720" anchor="t"/>
          <a:lstStyle/>
          <a:p>
            <a:pPr marL="182880" indent="-182880">
              <a:spcBef>
                <a:spcPts val="0"/>
              </a:spcBef>
              <a:spcAft>
                <a:spcPts val="600"/>
              </a:spcAft>
            </a:pPr>
            <a:r>
              <a:rPr lang="en-US" sz="2400" dirty="0">
                <a:latin typeface="Acumin Pro" panose="020B0604020202020204" charset="0"/>
              </a:rPr>
              <a:t>What is a Professional?</a:t>
            </a:r>
          </a:p>
          <a:p>
            <a:pPr marL="640080" lvl="1" indent="-182880">
              <a:spcBef>
                <a:spcPts val="0"/>
              </a:spcBef>
              <a:spcAft>
                <a:spcPts val="600"/>
              </a:spcAft>
            </a:pPr>
            <a:r>
              <a:rPr lang="en-US" sz="2000" dirty="0">
                <a:latin typeface="Acumin Pro" panose="020B0604020202020204" charset="0"/>
              </a:rPr>
              <a:t>“a calling requiring specialized knowledge and often long and intensive academic preparation”</a:t>
            </a:r>
          </a:p>
          <a:p>
            <a:pPr marL="182880" lvl="1" indent="-182880">
              <a:spcBef>
                <a:spcPts val="0"/>
              </a:spcBef>
              <a:spcAft>
                <a:spcPts val="600"/>
              </a:spcAft>
            </a:pPr>
            <a:endParaRPr lang="en-US">
              <a:latin typeface="Acumin Pro" panose="020B0604020202020204" charset="0"/>
            </a:endParaRPr>
          </a:p>
          <a:p>
            <a:pPr marL="182880" lvl="1" indent="-182880">
              <a:spcBef>
                <a:spcPts val="0"/>
              </a:spcBef>
              <a:spcAft>
                <a:spcPts val="600"/>
              </a:spcAft>
            </a:pPr>
            <a:r>
              <a:rPr lang="en-US" dirty="0">
                <a:latin typeface="Acumin Pro" panose="020B0604020202020204" charset="0"/>
              </a:rPr>
              <a:t>Lacrosse is “controlled chaos”</a:t>
            </a:r>
          </a:p>
          <a:p>
            <a:pPr marL="182880" lvl="1" indent="-182880">
              <a:spcBef>
                <a:spcPts val="0"/>
              </a:spcBef>
              <a:spcAft>
                <a:spcPts val="600"/>
              </a:spcAft>
            </a:pPr>
            <a:r>
              <a:rPr lang="en-US" dirty="0">
                <a:latin typeface="Acumin Pro" panose="020B0604020202020204" charset="0"/>
              </a:rPr>
              <a:t>We are the calming factor</a:t>
            </a:r>
          </a:p>
          <a:p>
            <a:pPr marL="182880" lvl="1" indent="-182880">
              <a:spcBef>
                <a:spcPts val="0"/>
              </a:spcBef>
              <a:spcAft>
                <a:spcPts val="600"/>
              </a:spcAft>
            </a:pPr>
            <a:r>
              <a:rPr lang="en-US" dirty="0">
                <a:latin typeface="Acumin Pro" panose="020B0604020202020204" charset="0"/>
              </a:rPr>
              <a:t>We are unbiased</a:t>
            </a:r>
          </a:p>
          <a:p>
            <a:pPr marL="182880" lvl="1" indent="-182880">
              <a:spcBef>
                <a:spcPts val="0"/>
              </a:spcBef>
              <a:spcAft>
                <a:spcPts val="600"/>
              </a:spcAft>
            </a:pPr>
            <a:r>
              <a:rPr lang="en-US" dirty="0">
                <a:latin typeface="Acumin Pro" panose="020B0604020202020204" charset="0"/>
              </a:rPr>
              <a:t>We are entrusted to be keepers of the game</a:t>
            </a:r>
          </a:p>
          <a:p>
            <a:pPr marL="182880" lvl="1" indent="-182880">
              <a:spcBef>
                <a:spcPts val="0"/>
              </a:spcBef>
              <a:spcAft>
                <a:spcPts val="600"/>
              </a:spcAft>
            </a:pPr>
            <a:r>
              <a:rPr lang="en-US" dirty="0">
                <a:latin typeface="Acumin Pro" panose="020B0604020202020204" charset="0"/>
              </a:rPr>
              <a:t>We must respect our role</a:t>
            </a:r>
          </a:p>
          <a:p>
            <a:pPr marL="182880" lvl="1" indent="-182880">
              <a:spcBef>
                <a:spcPts val="0"/>
              </a:spcBef>
              <a:spcAft>
                <a:spcPts val="600"/>
              </a:spcAft>
            </a:pPr>
            <a:r>
              <a:rPr lang="en-US" dirty="0">
                <a:latin typeface="Acumin Pro" panose="020B0604020202020204" charset="0"/>
              </a:rPr>
              <a:t>WE MUST HONOR THE GAME</a:t>
            </a:r>
          </a:p>
          <a:p>
            <a:pPr marL="182880" lvl="1" indent="-182880">
              <a:spcBef>
                <a:spcPts val="0"/>
              </a:spcBef>
              <a:spcAft>
                <a:spcPts val="600"/>
              </a:spcAft>
            </a:pPr>
            <a:endParaRPr lang="en-US" dirty="0">
              <a:latin typeface="Acumin Pro" panose="020B0604020202020204" charset="0"/>
            </a:endParaRPr>
          </a:p>
        </p:txBody>
      </p:sp>
      <p:sp>
        <p:nvSpPr>
          <p:cNvPr id="3" name="TextBox 2">
            <a:extLst>
              <a:ext uri="{FF2B5EF4-FFF2-40B4-BE49-F238E27FC236}">
                <a16:creationId xmlns:a16="http://schemas.microsoft.com/office/drawing/2014/main" id="{E93494D5-FCE8-CB99-5658-B7483C3F3ECD}"/>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OUR APPROACH TO THE GAME</a:t>
            </a:r>
            <a:endParaRPr lang="en-US" sz="2200" b="1" i="0" spc="100" baseline="0" dirty="0">
              <a:solidFill>
                <a:srgbClr val="C8102E"/>
              </a:solidFill>
              <a:latin typeface="Obvia" panose="02000503040000020004" pitchFamily="50" charset="0"/>
            </a:endParaRPr>
          </a:p>
        </p:txBody>
      </p:sp>
      <p:sp>
        <p:nvSpPr>
          <p:cNvPr id="4" name="Rectangle 3">
            <a:extLst>
              <a:ext uri="{FF2B5EF4-FFF2-40B4-BE49-F238E27FC236}">
                <a16:creationId xmlns:a16="http://schemas.microsoft.com/office/drawing/2014/main" id="{3E389CE9-826A-B610-A774-863FE66C1962}"/>
              </a:ext>
            </a:extLst>
          </p:cNvPr>
          <p:cNvSpPr/>
          <p:nvPr/>
        </p:nvSpPr>
        <p:spPr>
          <a:xfrm>
            <a:off x="6760160" y="366623"/>
            <a:ext cx="4812536" cy="6124754"/>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38100">
            <a:solidFill>
              <a:schemeClr val="tx1"/>
            </a:solidFill>
          </a:ln>
          <a:effectLst>
            <a:outerShdw blurRad="50800" dist="38100" dir="2700000" algn="tl" rotWithShape="0">
              <a:prstClr val="black">
                <a:alpha val="40000"/>
              </a:prstClr>
            </a:outerShdw>
          </a:effectLst>
        </p:spPr>
        <p:txBody>
          <a:bodyPr wrap="none" lIns="91440" tIns="45720" rIns="91440" bIns="45720">
            <a:spAutoFit/>
          </a:bodyPr>
          <a:lstStyle/>
          <a:p>
            <a:r>
              <a:rPr lang="en-US" sz="8000" b="1" cap="none" spc="0" dirty="0">
                <a:ln w="9525">
                  <a:solidFill>
                    <a:schemeClr val="bg1"/>
                  </a:solidFill>
                  <a:prstDash val="solid"/>
                </a:ln>
                <a:solidFill>
                  <a:srgbClr val="C8102E"/>
                </a:solidFill>
                <a:effectLst>
                  <a:outerShdw blurRad="12700" dist="38100" dir="2700000" algn="tl" rotWithShape="0">
                    <a:schemeClr val="bg1">
                      <a:lumMod val="50000"/>
                    </a:schemeClr>
                  </a:outerShdw>
                </a:effectLst>
              </a:rPr>
              <a:t>P</a:t>
            </a: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roper</a:t>
            </a:r>
          </a:p>
          <a:p>
            <a:r>
              <a:rPr lang="en-US" sz="8000" b="1" dirty="0">
                <a:ln w="9525">
                  <a:solidFill>
                    <a:schemeClr val="bg1"/>
                  </a:solidFill>
                  <a:prstDash val="solid"/>
                </a:ln>
                <a:solidFill>
                  <a:srgbClr val="C8102E"/>
                </a:solidFill>
                <a:effectLst>
                  <a:outerShdw blurRad="12700" dist="38100" dir="2700000" algn="tl" rotWithShape="0">
                    <a:schemeClr val="bg1">
                      <a:lumMod val="50000"/>
                    </a:schemeClr>
                  </a:outerShdw>
                </a:effectLst>
              </a:rPr>
              <a:t>P</a:t>
            </a:r>
            <a:r>
              <a:rPr lang="en-US" sz="6600" b="1" dirty="0">
                <a:ln w="9525">
                  <a:solidFill>
                    <a:schemeClr val="bg1"/>
                  </a:solidFill>
                  <a:prstDash val="solid"/>
                </a:ln>
                <a:effectLst>
                  <a:outerShdw blurRad="12700" dist="38100" dir="2700000" algn="tl" rotWithShape="0">
                    <a:schemeClr val="bg1">
                      <a:lumMod val="50000"/>
                    </a:schemeClr>
                  </a:outerShdw>
                </a:effectLst>
              </a:rPr>
              <a:t>reparation</a:t>
            </a:r>
          </a:p>
          <a:p>
            <a:r>
              <a:rPr lang="en-US" sz="8000" b="1" cap="none" spc="0" dirty="0">
                <a:ln w="9525">
                  <a:solidFill>
                    <a:schemeClr val="bg1"/>
                  </a:solidFill>
                  <a:prstDash val="solid"/>
                </a:ln>
                <a:solidFill>
                  <a:srgbClr val="C8102E"/>
                </a:solidFill>
                <a:effectLst>
                  <a:outerShdw blurRad="12700" dist="38100" dir="2700000" algn="tl" rotWithShape="0">
                    <a:schemeClr val="bg1">
                      <a:lumMod val="50000"/>
                    </a:schemeClr>
                  </a:outerShdw>
                </a:effectLst>
              </a:rPr>
              <a:t>P</a:t>
            </a: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revents</a:t>
            </a:r>
          </a:p>
          <a:p>
            <a:r>
              <a:rPr lang="en-US" sz="7200" b="1" dirty="0">
                <a:ln w="9525">
                  <a:solidFill>
                    <a:schemeClr val="bg1"/>
                  </a:solidFill>
                  <a:prstDash val="solid"/>
                </a:ln>
                <a:solidFill>
                  <a:srgbClr val="C8102E"/>
                </a:solidFill>
                <a:effectLst>
                  <a:outerShdw blurRad="12700" dist="38100" dir="2700000" algn="tl" rotWithShape="0">
                    <a:schemeClr val="bg1">
                      <a:lumMod val="50000"/>
                    </a:schemeClr>
                  </a:outerShdw>
                </a:effectLst>
              </a:rPr>
              <a:t>P</a:t>
            </a:r>
            <a:r>
              <a:rPr lang="en-US" sz="6600" b="1" dirty="0">
                <a:ln w="9525">
                  <a:solidFill>
                    <a:schemeClr val="bg1"/>
                  </a:solidFill>
                  <a:prstDash val="solid"/>
                </a:ln>
                <a:effectLst>
                  <a:outerShdw blurRad="12700" dist="38100" dir="2700000" algn="tl" rotWithShape="0">
                    <a:schemeClr val="bg1">
                      <a:lumMod val="50000"/>
                    </a:schemeClr>
                  </a:outerShdw>
                </a:effectLst>
              </a:rPr>
              <a:t>oor</a:t>
            </a:r>
          </a:p>
          <a:p>
            <a:r>
              <a:rPr lang="en-US" sz="8000" b="1" cap="none" spc="0" dirty="0">
                <a:ln w="9525">
                  <a:solidFill>
                    <a:schemeClr val="bg1"/>
                  </a:solidFill>
                  <a:prstDash val="solid"/>
                </a:ln>
                <a:solidFill>
                  <a:srgbClr val="C8102E"/>
                </a:solidFill>
                <a:effectLst>
                  <a:outerShdw blurRad="12700" dist="38100" dir="2700000" algn="tl" rotWithShape="0">
                    <a:schemeClr val="bg1">
                      <a:lumMod val="50000"/>
                    </a:schemeClr>
                  </a:outerShdw>
                </a:effectLst>
              </a:rPr>
              <a:t>P</a:t>
            </a: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erformance</a:t>
            </a:r>
          </a:p>
        </p:txBody>
      </p:sp>
    </p:spTree>
    <p:extLst>
      <p:ext uri="{BB962C8B-B14F-4D97-AF65-F5344CB8AC3E}">
        <p14:creationId xmlns:p14="http://schemas.microsoft.com/office/powerpoint/2010/main" val="1089560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972E89-CE77-B262-6066-0B16D75FCF43}"/>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COMMUNICATION IN KEY</a:t>
            </a:r>
            <a:endParaRPr lang="en-US" sz="2200" b="1" i="0" spc="100" baseline="0" dirty="0">
              <a:solidFill>
                <a:srgbClr val="C8102E"/>
              </a:solidFill>
              <a:latin typeface="Obvia" panose="02000503040000020004" pitchFamily="50" charset="0"/>
            </a:endParaRPr>
          </a:p>
        </p:txBody>
      </p:sp>
      <p:sp>
        <p:nvSpPr>
          <p:cNvPr id="7" name="Content Placeholder 2">
            <a:extLst>
              <a:ext uri="{FF2B5EF4-FFF2-40B4-BE49-F238E27FC236}">
                <a16:creationId xmlns:a16="http://schemas.microsoft.com/office/drawing/2014/main" id="{3403F8FD-4267-83BA-9251-35124F5D52AC}"/>
              </a:ext>
            </a:extLst>
          </p:cNvPr>
          <p:cNvSpPr txBox="1">
            <a:spLocks/>
          </p:cNvSpPr>
          <p:nvPr/>
        </p:nvSpPr>
        <p:spPr>
          <a:xfrm>
            <a:off x="266700" y="1265225"/>
            <a:ext cx="4519056" cy="4510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cumin Pro" panose="020B0604020202020204" charset="0"/>
              </a:rPr>
              <a:t>It takes practice</a:t>
            </a:r>
          </a:p>
          <a:p>
            <a:r>
              <a:rPr lang="en-US" sz="2400" dirty="0">
                <a:latin typeface="Acumin Pro" panose="020B0604020202020204" charset="0"/>
              </a:rPr>
              <a:t>The comments and questions are generally the same</a:t>
            </a:r>
          </a:p>
          <a:p>
            <a:r>
              <a:rPr lang="en-US" sz="2400" dirty="0">
                <a:latin typeface="Acumin Pro" panose="020B0604020202020204" charset="0"/>
              </a:rPr>
              <a:t>Development your responses &amp; practice</a:t>
            </a:r>
          </a:p>
          <a:p>
            <a:r>
              <a:rPr lang="en-US" sz="2400" dirty="0">
                <a:latin typeface="Acumin Pro" panose="020B0604020202020204" charset="0"/>
              </a:rPr>
              <a:t>Answer questions, not statements</a:t>
            </a:r>
          </a:p>
          <a:p>
            <a:r>
              <a:rPr lang="en-US" sz="2400" dirty="0">
                <a:latin typeface="Acumin Pro" panose="020B0604020202020204" charset="0"/>
              </a:rPr>
              <a:t>Don’t be afraid to say, “It’s time to move on”</a:t>
            </a:r>
          </a:p>
        </p:txBody>
      </p:sp>
      <p:sp>
        <p:nvSpPr>
          <p:cNvPr id="8" name="Title 7">
            <a:extLst>
              <a:ext uri="{FF2B5EF4-FFF2-40B4-BE49-F238E27FC236}">
                <a16:creationId xmlns:a16="http://schemas.microsoft.com/office/drawing/2014/main" id="{85A3F053-DFF1-5D7E-31B0-835FDF1DBFCD}"/>
              </a:ext>
            </a:extLst>
          </p:cNvPr>
          <p:cNvSpPr>
            <a:spLocks noGrp="1"/>
          </p:cNvSpPr>
          <p:nvPr>
            <p:ph type="title"/>
          </p:nvPr>
        </p:nvSpPr>
        <p:spPr/>
        <p:txBody>
          <a:bodyPr/>
          <a:lstStyle/>
          <a:p>
            <a:r>
              <a:rPr lang="en-US" dirty="0"/>
              <a:t>THE SOFT SKILLS</a:t>
            </a:r>
          </a:p>
        </p:txBody>
      </p:sp>
      <p:pic>
        <p:nvPicPr>
          <p:cNvPr id="11" name="Picture 10">
            <a:extLst>
              <a:ext uri="{FF2B5EF4-FFF2-40B4-BE49-F238E27FC236}">
                <a16:creationId xmlns:a16="http://schemas.microsoft.com/office/drawing/2014/main" id="{D6CF9DAB-CAED-EE3F-D989-9BF8992602E6}"/>
              </a:ext>
            </a:extLst>
          </p:cNvPr>
          <p:cNvPicPr>
            <a:picLocks noChangeAspect="1"/>
          </p:cNvPicPr>
          <p:nvPr/>
        </p:nvPicPr>
        <p:blipFill rotWithShape="1">
          <a:blip r:embed="rId3"/>
          <a:srcRect l="9545" r="16302" b="-2"/>
          <a:stretch/>
        </p:blipFill>
        <p:spPr>
          <a:xfrm>
            <a:off x="4572000" y="10"/>
            <a:ext cx="7618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32793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635737C-1D27-BDA4-3E06-BCC73DA3FDE4}"/>
              </a:ext>
            </a:extLst>
          </p:cNvPr>
          <p:cNvSpPr>
            <a:spLocks noGrp="1"/>
          </p:cNvSpPr>
          <p:nvPr>
            <p:ph type="title"/>
          </p:nvPr>
        </p:nvSpPr>
        <p:spPr/>
        <p:txBody>
          <a:bodyPr/>
          <a:lstStyle/>
          <a:p>
            <a:r>
              <a:rPr lang="en-US" dirty="0"/>
              <a:t>THE SOFT SKILLS</a:t>
            </a:r>
          </a:p>
        </p:txBody>
      </p:sp>
      <p:sp>
        <p:nvSpPr>
          <p:cNvPr id="10" name="Content Placeholder 9">
            <a:extLst>
              <a:ext uri="{FF2B5EF4-FFF2-40B4-BE49-F238E27FC236}">
                <a16:creationId xmlns:a16="http://schemas.microsoft.com/office/drawing/2014/main" id="{D1A0F6A2-035E-497A-AE95-B28FABF095AA}"/>
              </a:ext>
            </a:extLst>
          </p:cNvPr>
          <p:cNvSpPr>
            <a:spLocks noGrp="1"/>
          </p:cNvSpPr>
          <p:nvPr>
            <p:ph idx="4294967295"/>
          </p:nvPr>
        </p:nvSpPr>
        <p:spPr>
          <a:xfrm>
            <a:off x="356259" y="1289050"/>
            <a:ext cx="6254750" cy="4125913"/>
          </a:xfrm>
          <a:prstGeom prst="rect">
            <a:avLst/>
          </a:prstGeom>
        </p:spPr>
        <p:txBody>
          <a:bodyPr/>
          <a:lstStyle/>
          <a:p>
            <a:pPr marL="182880" indent="-182880">
              <a:spcBef>
                <a:spcPts val="600"/>
              </a:spcBef>
              <a:buNone/>
            </a:pPr>
            <a:r>
              <a:rPr lang="en-US" sz="2400" b="1" dirty="0">
                <a:effectLst/>
                <a:latin typeface="Acumin Pro" panose="020B0604020202020204" charset="0"/>
                <a:ea typeface="Calibri" panose="020F0502020204030204" pitchFamily="34" charset="0"/>
                <a:cs typeface="Times New Roman" panose="02020603050405020304" pitchFamily="18" charset="0"/>
              </a:rPr>
              <a:t>Situation</a:t>
            </a:r>
          </a:p>
          <a:p>
            <a:pPr marL="182880" indent="-182880">
              <a:spcBef>
                <a:spcPts val="600"/>
              </a:spcBef>
            </a:pPr>
            <a:r>
              <a:rPr lang="en-US" sz="2400" dirty="0">
                <a:effectLst/>
                <a:latin typeface="Acumin Pro" panose="020B0604020202020204" charset="0"/>
                <a:ea typeface="Calibri" panose="020F0502020204030204" pitchFamily="34" charset="0"/>
                <a:cs typeface="Times New Roman" panose="02020603050405020304" pitchFamily="18" charset="0"/>
              </a:rPr>
              <a:t>You have a head coach that has a reputation as a “hot-head” and likes to yell at everything.  He has no social filter and typically gets one conduct penalty per game and sometimes a USC.  As you are running by the bench as trail and call a loose ball push the coach screams, “What are you doing?  Have you ever seen lacrosse? This must be your first game!” </a:t>
            </a:r>
          </a:p>
          <a:p>
            <a:pPr marL="182880" indent="-182880">
              <a:spcBef>
                <a:spcPts val="600"/>
              </a:spcBef>
            </a:pPr>
            <a:r>
              <a:rPr lang="en-US" sz="2400" dirty="0">
                <a:effectLst/>
                <a:latin typeface="Acumin Pro" panose="020B0604020202020204" charset="0"/>
                <a:ea typeface="Calibri" panose="020F0502020204030204" pitchFamily="34" charset="0"/>
                <a:cs typeface="Times New Roman" panose="02020603050405020304" pitchFamily="18" charset="0"/>
              </a:rPr>
              <a:t>How do you handle this?</a:t>
            </a:r>
          </a:p>
          <a:p>
            <a:pPr marL="182880" indent="-182880">
              <a:spcBef>
                <a:spcPts val="600"/>
              </a:spcBef>
            </a:pPr>
            <a:endParaRPr lang="en-US" sz="2400" dirty="0">
              <a:latin typeface="Acumin Pro" panose="020B0604020202020204" charset="0"/>
            </a:endParaRPr>
          </a:p>
        </p:txBody>
      </p:sp>
      <p:sp>
        <p:nvSpPr>
          <p:cNvPr id="7" name="TextBox 6">
            <a:extLst>
              <a:ext uri="{FF2B5EF4-FFF2-40B4-BE49-F238E27FC236}">
                <a16:creationId xmlns:a16="http://schemas.microsoft.com/office/drawing/2014/main" id="{44237677-4C11-EFED-3B05-A76E9094E67C}"/>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HEAD COACH COMMUNICATION ACTIVITY</a:t>
            </a:r>
            <a:endParaRPr lang="en-US" sz="2200" b="1" i="0" spc="100" baseline="0" dirty="0">
              <a:solidFill>
                <a:srgbClr val="C8102E"/>
              </a:solidFill>
              <a:latin typeface="Obvia" panose="02000503040000020004" pitchFamily="50" charset="0"/>
            </a:endParaRPr>
          </a:p>
        </p:txBody>
      </p:sp>
      <p:pic>
        <p:nvPicPr>
          <p:cNvPr id="12" name="Picture 11" descr="A picture containing person, person, outdoor&#10;&#10;Description automatically generated">
            <a:extLst>
              <a:ext uri="{FF2B5EF4-FFF2-40B4-BE49-F238E27FC236}">
                <a16:creationId xmlns:a16="http://schemas.microsoft.com/office/drawing/2014/main" id="{15E32256-B41C-B0A9-C160-25C47A2C0069}"/>
              </a:ext>
            </a:extLst>
          </p:cNvPr>
          <p:cNvPicPr>
            <a:picLocks noChangeAspect="1"/>
          </p:cNvPicPr>
          <p:nvPr/>
        </p:nvPicPr>
        <p:blipFill rotWithShape="1">
          <a:blip r:embed="rId3"/>
          <a:srcRect l="8067" t="1" r="2368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26204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60EF-ED3E-DD60-7F8F-E4E26D11A993}"/>
              </a:ext>
            </a:extLst>
          </p:cNvPr>
          <p:cNvSpPr>
            <a:spLocks noGrp="1"/>
          </p:cNvSpPr>
          <p:nvPr>
            <p:ph type="title"/>
          </p:nvPr>
        </p:nvSpPr>
        <p:spPr/>
        <p:txBody>
          <a:bodyPr/>
          <a:lstStyle/>
          <a:p>
            <a:r>
              <a:rPr lang="en-US" dirty="0"/>
              <a:t>ASSISTANT COACHES</a:t>
            </a:r>
          </a:p>
        </p:txBody>
      </p:sp>
      <p:sp>
        <p:nvSpPr>
          <p:cNvPr id="11" name="Text Placeholder 10">
            <a:extLst>
              <a:ext uri="{FF2B5EF4-FFF2-40B4-BE49-F238E27FC236}">
                <a16:creationId xmlns:a16="http://schemas.microsoft.com/office/drawing/2014/main" id="{67ECE016-6CBE-405B-B30B-49574A8527EA}"/>
              </a:ext>
            </a:extLst>
          </p:cNvPr>
          <p:cNvSpPr>
            <a:spLocks noGrp="1"/>
          </p:cNvSpPr>
          <p:nvPr>
            <p:ph type="body" sz="half" idx="4294967295"/>
          </p:nvPr>
        </p:nvSpPr>
        <p:spPr>
          <a:xfrm>
            <a:off x="267463" y="1206500"/>
            <a:ext cx="5505450" cy="3811588"/>
          </a:xfrm>
          <a:prstGeom prst="rect">
            <a:avLst/>
          </a:prstGeo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cumin Pro" panose="020B0604020202020204" charset="0"/>
              </a:rPr>
              <a:t>You guide the conversation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cumin Pro" panose="020B0604020202020204" charset="0"/>
              </a:rPr>
              <a:t>Have them be a buffer to the coach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cumin Pro" panose="020B0604020202020204" charset="0"/>
              </a:rPr>
              <a:t>Remember their first responsibility is to coach the kids and not talk to you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Acumin Pro" panose="020B0604020202020204" charset="0"/>
              </a:rPr>
              <a:t>The Sub Box coach can help with the bench and player issues</a:t>
            </a:r>
            <a:endParaRPr kumimoji="0" lang="en-US" sz="2400" b="0" i="0" u="none" strike="noStrike" kern="1200" cap="none" spc="0" normalizeH="0" baseline="0" noProof="0" dirty="0">
              <a:ln>
                <a:noFill/>
              </a:ln>
              <a:solidFill>
                <a:prstClr val="black"/>
              </a:solidFill>
              <a:effectLst/>
              <a:uLnTx/>
              <a:uFillTx/>
              <a:latin typeface="Acumin Pro" panose="020B060402020202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cumin Pro" panose="020B0604020202020204" charset="0"/>
              </a:rPr>
              <a:t>Questions are OK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cumin Pro" panose="020B0604020202020204" charset="0"/>
              </a:rPr>
              <a:t>Comments are NOT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cumin Pro" panose="020B0604020202020204" charset="0"/>
              </a:rPr>
              <a:t>If they become a problem, you can take away their right to speak</a:t>
            </a:r>
            <a:endParaRPr lang="en-US" dirty="0">
              <a:latin typeface="Acumin Pro" panose="020B0604020202020204" charset="0"/>
            </a:endParaRPr>
          </a:p>
        </p:txBody>
      </p:sp>
      <p:sp>
        <p:nvSpPr>
          <p:cNvPr id="3" name="TextBox 2">
            <a:extLst>
              <a:ext uri="{FF2B5EF4-FFF2-40B4-BE49-F238E27FC236}">
                <a16:creationId xmlns:a16="http://schemas.microsoft.com/office/drawing/2014/main" id="{F5A59015-FD79-15E5-F246-9541345948AF}"/>
              </a:ext>
            </a:extLst>
          </p:cNvPr>
          <p:cNvSpPr txBox="1"/>
          <p:nvPr/>
        </p:nvSpPr>
        <p:spPr>
          <a:xfrm>
            <a:off x="266700"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CAN BE GREAT ASSETS</a:t>
            </a:r>
            <a:endParaRPr lang="en-US" sz="2200" b="1" i="0" spc="100" baseline="0" dirty="0">
              <a:solidFill>
                <a:srgbClr val="C8102E"/>
              </a:solidFill>
              <a:latin typeface="Obvia" panose="02000503040000020004" pitchFamily="50" charset="0"/>
            </a:endParaRPr>
          </a:p>
        </p:txBody>
      </p:sp>
      <p:pic>
        <p:nvPicPr>
          <p:cNvPr id="4" name="Content Placeholder 3">
            <a:extLst>
              <a:ext uri="{FF2B5EF4-FFF2-40B4-BE49-F238E27FC236}">
                <a16:creationId xmlns:a16="http://schemas.microsoft.com/office/drawing/2014/main" id="{C1543250-A4CE-9E6F-3356-9FD400DD8D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9" t="-1" r="25622" b="-1"/>
          <a:stretch/>
        </p:blipFill>
        <p:spPr>
          <a:xfrm>
            <a:off x="5772913" y="10"/>
            <a:ext cx="641908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19809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778B2F2-A8ED-4F5C-9150-0E933748CE59}"/>
              </a:ext>
            </a:extLst>
          </p:cNvPr>
          <p:cNvSpPr txBox="1"/>
          <p:nvPr/>
        </p:nvSpPr>
        <p:spPr>
          <a:xfrm>
            <a:off x="104483" y="1291119"/>
            <a:ext cx="5665797" cy="4678204"/>
          </a:xfrm>
          <a:prstGeom prst="rect">
            <a:avLst/>
          </a:prstGeom>
          <a:noFill/>
        </p:spPr>
        <p:txBody>
          <a:bodyPr wrap="square">
            <a:spAutoFit/>
          </a:bodyPr>
          <a:lstStyle/>
          <a:p>
            <a:pPr marL="182880">
              <a:spcBef>
                <a:spcPts val="600"/>
              </a:spcBef>
            </a:pPr>
            <a:r>
              <a:rPr lang="en-US" sz="2400" b="1" dirty="0">
                <a:effectLst/>
                <a:latin typeface="Acumin Pro" panose="020B0604020202020204" charset="0"/>
                <a:ea typeface="Calibri" panose="020F0502020204030204" pitchFamily="34" charset="0"/>
                <a:cs typeface="Times New Roman" panose="02020603050405020304" pitchFamily="18" charset="0"/>
              </a:rPr>
              <a:t>Situation</a:t>
            </a:r>
          </a:p>
          <a:p>
            <a:pPr marL="525780" indent="-342900">
              <a:spcBef>
                <a:spcPts val="600"/>
              </a:spcBef>
              <a:buFont typeface="Arial" panose="020B0604020202020204" pitchFamily="34" charset="0"/>
              <a:buChar char="•"/>
            </a:pPr>
            <a:r>
              <a:rPr lang="en-US" sz="2400" dirty="0">
                <a:effectLst/>
                <a:latin typeface="Acumin Pro" panose="020B0604020202020204" charset="0"/>
                <a:ea typeface="Calibri" panose="020F0502020204030204" pitchFamily="34" charset="0"/>
                <a:cs typeface="Times New Roman" panose="02020603050405020304" pitchFamily="18" charset="0"/>
              </a:rPr>
              <a:t>You are in a conference game with teams that are similarly skilled. One of them is having a bad game but fighting to hang in there.  An assistant coach for the losing team who has been quiet for the entire game is standing at the end of the coaching box when you throw a flag.  He says, “Come on ref, you have to call it both ways.”</a:t>
            </a:r>
          </a:p>
          <a:p>
            <a:pPr marL="525780" indent="-342900">
              <a:spcBef>
                <a:spcPts val="600"/>
              </a:spcBef>
              <a:buFont typeface="Arial" panose="020B0604020202020204" pitchFamily="34" charset="0"/>
              <a:buChar char="•"/>
            </a:pPr>
            <a:r>
              <a:rPr lang="en-US" sz="2400" dirty="0">
                <a:effectLst/>
                <a:latin typeface="Acumin Pro" panose="020B0604020202020204" charset="0"/>
                <a:ea typeface="Calibri" panose="020F0502020204030204" pitchFamily="34" charset="0"/>
                <a:cs typeface="Times New Roman" panose="02020603050405020304" pitchFamily="18" charset="0"/>
              </a:rPr>
              <a:t>What do you do?</a:t>
            </a:r>
          </a:p>
        </p:txBody>
      </p:sp>
      <p:pic>
        <p:nvPicPr>
          <p:cNvPr id="2" name="Picture 1" descr="A picture containing grass, person, soccer, field&#10;&#10;Description automatically generated">
            <a:extLst>
              <a:ext uri="{FF2B5EF4-FFF2-40B4-BE49-F238E27FC236}">
                <a16:creationId xmlns:a16="http://schemas.microsoft.com/office/drawing/2014/main" id="{B6CF6E9C-C104-E69F-3E13-9D81A8974B13}"/>
              </a:ext>
            </a:extLst>
          </p:cNvPr>
          <p:cNvPicPr>
            <a:picLocks noChangeAspect="1"/>
          </p:cNvPicPr>
          <p:nvPr/>
        </p:nvPicPr>
        <p:blipFill rotWithShape="1">
          <a:blip r:embed="rId3">
            <a:extLst>
              <a:ext uri="{28A0092B-C50C-407E-A947-70E740481C1C}">
                <a14:useLocalDpi xmlns:a14="http://schemas.microsoft.com/office/drawing/2010/main" val="0"/>
              </a:ext>
            </a:extLst>
          </a:blip>
          <a:srcRect l="20529" r="2143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2F412976-E4EA-BE04-D2F4-287AE5857802}"/>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ASSISTANT COACH COMMUNICATION ACTIVITY</a:t>
            </a:r>
            <a:endParaRPr lang="en-US" sz="2200" b="1" i="0" spc="100" baseline="0" dirty="0">
              <a:solidFill>
                <a:srgbClr val="C8102E"/>
              </a:solidFill>
              <a:latin typeface="Obvia" panose="02000503040000020004" pitchFamily="50" charset="0"/>
            </a:endParaRPr>
          </a:p>
        </p:txBody>
      </p:sp>
      <p:sp>
        <p:nvSpPr>
          <p:cNvPr id="4" name="Title 7">
            <a:extLst>
              <a:ext uri="{FF2B5EF4-FFF2-40B4-BE49-F238E27FC236}">
                <a16:creationId xmlns:a16="http://schemas.microsoft.com/office/drawing/2014/main" id="{99D32F34-6FF4-F406-94C0-BEB8946800D4}"/>
              </a:ext>
            </a:extLst>
          </p:cNvPr>
          <p:cNvSpPr>
            <a:spLocks noGrp="1"/>
          </p:cNvSpPr>
          <p:nvPr>
            <p:ph type="title"/>
          </p:nvPr>
        </p:nvSpPr>
        <p:spPr/>
        <p:txBody>
          <a:bodyPr/>
          <a:lstStyle/>
          <a:p>
            <a:r>
              <a:rPr lang="en-US" dirty="0"/>
              <a:t>THE SOFT SKILLS</a:t>
            </a:r>
          </a:p>
        </p:txBody>
      </p:sp>
    </p:spTree>
    <p:extLst>
      <p:ext uri="{BB962C8B-B14F-4D97-AF65-F5344CB8AC3E}">
        <p14:creationId xmlns:p14="http://schemas.microsoft.com/office/powerpoint/2010/main" val="3546355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B079-4A8B-FE2F-A22A-9BC66C1C9B0B}"/>
              </a:ext>
            </a:extLst>
          </p:cNvPr>
          <p:cNvSpPr>
            <a:spLocks noGrp="1"/>
          </p:cNvSpPr>
          <p:nvPr>
            <p:ph type="title"/>
          </p:nvPr>
        </p:nvSpPr>
        <p:spPr/>
        <p:txBody>
          <a:bodyPr/>
          <a:lstStyle/>
          <a:p>
            <a:r>
              <a:rPr lang="en-US" dirty="0"/>
              <a:t>PLAYERS</a:t>
            </a:r>
          </a:p>
        </p:txBody>
      </p:sp>
      <p:pic>
        <p:nvPicPr>
          <p:cNvPr id="11" name="Content Placeholder 15" descr="A picture containing person, outdoor, player, field&#10;&#10;Description automatically generated">
            <a:extLst>
              <a:ext uri="{FF2B5EF4-FFF2-40B4-BE49-F238E27FC236}">
                <a16:creationId xmlns:a16="http://schemas.microsoft.com/office/drawing/2014/main" id="{80707994-1AA1-B1BB-B3CE-30A4255A2E2C}"/>
              </a:ext>
            </a:extLst>
          </p:cNvPr>
          <p:cNvPicPr>
            <a:picLocks noChangeAspect="1"/>
          </p:cNvPicPr>
          <p:nvPr/>
        </p:nvPicPr>
        <p:blipFill rotWithShape="1">
          <a:blip r:embed="rId3"/>
          <a:srcRect l="27386" r="13168" b="9297"/>
          <a:stretch/>
        </p:blipFill>
        <p:spPr>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 name="TextBox 11">
            <a:extLst>
              <a:ext uri="{FF2B5EF4-FFF2-40B4-BE49-F238E27FC236}">
                <a16:creationId xmlns:a16="http://schemas.microsoft.com/office/drawing/2014/main" id="{2B93B2FC-BDC9-7396-5490-B27B517116EA}"/>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YOUR BIGGEST ASSET</a:t>
            </a:r>
            <a:endParaRPr lang="en-US" sz="2200" b="1" i="0" spc="100" baseline="0" dirty="0">
              <a:solidFill>
                <a:srgbClr val="C8102E"/>
              </a:solidFill>
              <a:latin typeface="Obvia" panose="02000503040000020004" pitchFamily="50" charset="0"/>
            </a:endParaRPr>
          </a:p>
        </p:txBody>
      </p:sp>
      <p:sp>
        <p:nvSpPr>
          <p:cNvPr id="13" name="Text Placeholder 10">
            <a:extLst>
              <a:ext uri="{FF2B5EF4-FFF2-40B4-BE49-F238E27FC236}">
                <a16:creationId xmlns:a16="http://schemas.microsoft.com/office/drawing/2014/main" id="{934A2F6E-6DCA-1C62-BC0B-060CDD6128CA}"/>
              </a:ext>
            </a:extLst>
          </p:cNvPr>
          <p:cNvSpPr txBox="1">
            <a:spLocks/>
          </p:cNvSpPr>
          <p:nvPr/>
        </p:nvSpPr>
        <p:spPr>
          <a:xfrm>
            <a:off x="266699" y="1205903"/>
            <a:ext cx="5506213" cy="3811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defRPr/>
            </a:pPr>
            <a:r>
              <a:rPr lang="en-US" sz="2400" dirty="0">
                <a:solidFill>
                  <a:prstClr val="black"/>
                </a:solidFill>
                <a:latin typeface="Acumin Pro" panose="020B0604020202020204" charset="0"/>
              </a:rPr>
              <a:t>Connect with the players and they will work with you</a:t>
            </a:r>
          </a:p>
          <a:p>
            <a:pPr marL="285750" indent="-285750">
              <a:lnSpc>
                <a:spcPct val="100000"/>
              </a:lnSpc>
              <a:spcBef>
                <a:spcPts val="0"/>
              </a:spcBef>
              <a:defRPr/>
            </a:pPr>
            <a:r>
              <a:rPr lang="en-US" sz="2400" dirty="0">
                <a:solidFill>
                  <a:prstClr val="black"/>
                </a:solidFill>
                <a:latin typeface="Acumin Pro" panose="020B0604020202020204" charset="0"/>
              </a:rPr>
              <a:t>Establish a working relationship with the captains</a:t>
            </a:r>
          </a:p>
          <a:p>
            <a:pPr marL="285750" indent="-285750">
              <a:lnSpc>
                <a:spcPct val="100000"/>
              </a:lnSpc>
              <a:spcBef>
                <a:spcPts val="0"/>
              </a:spcBef>
              <a:defRPr/>
            </a:pPr>
            <a:r>
              <a:rPr lang="en-US" sz="2400" dirty="0">
                <a:solidFill>
                  <a:prstClr val="black"/>
                </a:solidFill>
                <a:latin typeface="Acumin Pro" panose="020B0604020202020204" charset="0"/>
              </a:rPr>
              <a:t>Faceoff men should be your best friends</a:t>
            </a:r>
          </a:p>
          <a:p>
            <a:pPr marL="285750" indent="-285750">
              <a:lnSpc>
                <a:spcPct val="100000"/>
              </a:lnSpc>
              <a:spcBef>
                <a:spcPts val="0"/>
              </a:spcBef>
              <a:defRPr/>
            </a:pPr>
            <a:r>
              <a:rPr lang="en-US" sz="2400" dirty="0">
                <a:solidFill>
                  <a:prstClr val="black"/>
                </a:solidFill>
                <a:latin typeface="Acumin Pro" panose="020B0604020202020204" charset="0"/>
              </a:rPr>
              <a:t>Players are generally embarrassed by poor behavior by parents and coaches</a:t>
            </a:r>
          </a:p>
          <a:p>
            <a:pPr marL="285750" indent="-285750">
              <a:lnSpc>
                <a:spcPct val="100000"/>
              </a:lnSpc>
              <a:spcBef>
                <a:spcPts val="0"/>
              </a:spcBef>
              <a:defRPr/>
            </a:pPr>
            <a:r>
              <a:rPr lang="en-US" sz="2400" dirty="0">
                <a:solidFill>
                  <a:prstClr val="black"/>
                </a:solidFill>
                <a:latin typeface="Acumin Pro" panose="020B0604020202020204" charset="0"/>
              </a:rPr>
              <a:t>Use them as a first line of intervention when needed</a:t>
            </a:r>
            <a:endParaRPr lang="en-US" dirty="0">
              <a:latin typeface="Acumin Pro" panose="020B0604020202020204" charset="0"/>
            </a:endParaRPr>
          </a:p>
        </p:txBody>
      </p:sp>
    </p:spTree>
    <p:extLst>
      <p:ext uri="{BB962C8B-B14F-4D97-AF65-F5344CB8AC3E}">
        <p14:creationId xmlns:p14="http://schemas.microsoft.com/office/powerpoint/2010/main" val="2769635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1CE63-521B-CCAF-F131-5AF424003F7D}"/>
              </a:ext>
            </a:extLst>
          </p:cNvPr>
          <p:cNvSpPr>
            <a:spLocks noGrp="1"/>
          </p:cNvSpPr>
          <p:nvPr>
            <p:ph type="title"/>
          </p:nvPr>
        </p:nvSpPr>
        <p:spPr/>
        <p:txBody>
          <a:bodyPr/>
          <a:lstStyle/>
          <a:p>
            <a:r>
              <a:rPr lang="en-US" dirty="0"/>
              <a:t>MISTAKES</a:t>
            </a:r>
          </a:p>
        </p:txBody>
      </p:sp>
      <p:sp>
        <p:nvSpPr>
          <p:cNvPr id="4" name="Text Placeholder 3">
            <a:extLst>
              <a:ext uri="{FF2B5EF4-FFF2-40B4-BE49-F238E27FC236}">
                <a16:creationId xmlns:a16="http://schemas.microsoft.com/office/drawing/2014/main" id="{B9A6A614-74C7-4028-8F70-2AC9F687796F}"/>
              </a:ext>
            </a:extLst>
          </p:cNvPr>
          <p:cNvSpPr>
            <a:spLocks noGrp="1"/>
          </p:cNvSpPr>
          <p:nvPr>
            <p:ph type="body" sz="half" idx="4294967295"/>
          </p:nvPr>
        </p:nvSpPr>
        <p:spPr>
          <a:xfrm>
            <a:off x="250241" y="1218107"/>
            <a:ext cx="5962650" cy="4781550"/>
          </a:xfrm>
          <a:prstGeom prst="rect">
            <a:avLst/>
          </a:prstGeom>
        </p:spPr>
        <p:txBody>
          <a:bodyPr>
            <a:normAutofit/>
          </a:bodyPr>
          <a:lstStyle/>
          <a:p>
            <a:pPr marL="182880" indent="-182880">
              <a:lnSpc>
                <a:spcPct val="100000"/>
              </a:lnSpc>
              <a:spcBef>
                <a:spcPts val="600"/>
              </a:spcBef>
            </a:pPr>
            <a:r>
              <a:rPr lang="en-US" sz="2400" dirty="0">
                <a:latin typeface="Acumin Pro" panose="020B0604020202020204" charset="0"/>
              </a:rPr>
              <a:t>How you handle a mistake will determine your credibility with all stakeholders</a:t>
            </a:r>
          </a:p>
          <a:p>
            <a:pPr marL="182880" indent="-182880">
              <a:lnSpc>
                <a:spcPct val="100000"/>
              </a:lnSpc>
              <a:spcBef>
                <a:spcPts val="600"/>
              </a:spcBef>
            </a:pPr>
            <a:r>
              <a:rPr lang="en-US" sz="2400" dirty="0">
                <a:latin typeface="Acumin Pro" panose="020B0604020202020204" charset="0"/>
              </a:rPr>
              <a:t>Own them, don’t try to coverup or ignore</a:t>
            </a:r>
          </a:p>
          <a:p>
            <a:pPr marL="182880" indent="-182880">
              <a:lnSpc>
                <a:spcPct val="100000"/>
              </a:lnSpc>
              <a:spcBef>
                <a:spcPts val="600"/>
              </a:spcBef>
            </a:pPr>
            <a:r>
              <a:rPr lang="en-US" sz="2400" dirty="0">
                <a:latin typeface="Acumin Pro" panose="020B0604020202020204" charset="0"/>
              </a:rPr>
              <a:t>Admit to a coach when you made a mistake</a:t>
            </a:r>
          </a:p>
          <a:p>
            <a:pPr marL="182880" indent="-182880">
              <a:lnSpc>
                <a:spcPct val="100000"/>
              </a:lnSpc>
              <a:spcBef>
                <a:spcPts val="600"/>
              </a:spcBef>
            </a:pPr>
            <a:r>
              <a:rPr lang="en-US" sz="2400" dirty="0">
                <a:latin typeface="Acumin Pro" panose="020B0604020202020204" charset="0"/>
              </a:rPr>
              <a:t>Apologize to the coach and players</a:t>
            </a:r>
          </a:p>
          <a:p>
            <a:pPr marL="182880" indent="-182880">
              <a:lnSpc>
                <a:spcPct val="100000"/>
              </a:lnSpc>
              <a:spcBef>
                <a:spcPts val="600"/>
              </a:spcBef>
            </a:pPr>
            <a:r>
              <a:rPr lang="en-US" sz="2400" dirty="0">
                <a:latin typeface="Acumin Pro" panose="020B0604020202020204" charset="0"/>
              </a:rPr>
              <a:t>Reset the field so no advantage is gained from your mistake</a:t>
            </a:r>
          </a:p>
          <a:p>
            <a:pPr marL="182880" indent="-182880">
              <a:lnSpc>
                <a:spcPct val="100000"/>
              </a:lnSpc>
              <a:spcBef>
                <a:spcPts val="600"/>
              </a:spcBef>
            </a:pPr>
            <a:r>
              <a:rPr lang="en-US" sz="2400" dirty="0">
                <a:latin typeface="Acumin Pro" panose="020B0604020202020204" charset="0"/>
              </a:rPr>
              <a:t>No make up calls</a:t>
            </a:r>
          </a:p>
          <a:p>
            <a:pPr marL="182880" indent="-182880">
              <a:lnSpc>
                <a:spcPct val="100000"/>
              </a:lnSpc>
              <a:spcBef>
                <a:spcPts val="600"/>
              </a:spcBef>
            </a:pPr>
            <a:r>
              <a:rPr lang="en-US" sz="2400" dirty="0">
                <a:latin typeface="Acumin Pro" panose="020B0604020202020204" charset="0"/>
              </a:rPr>
              <a:t>Learn from it</a:t>
            </a:r>
          </a:p>
        </p:txBody>
      </p:sp>
      <p:sp>
        <p:nvSpPr>
          <p:cNvPr id="3" name="TextBox 2">
            <a:extLst>
              <a:ext uri="{FF2B5EF4-FFF2-40B4-BE49-F238E27FC236}">
                <a16:creationId xmlns:a16="http://schemas.microsoft.com/office/drawing/2014/main" id="{F8A045D4-9290-FBB6-377E-4D1FAD0CB4F4}"/>
              </a:ext>
            </a:extLst>
          </p:cNvPr>
          <p:cNvSpPr txBox="1"/>
          <p:nvPr/>
        </p:nvSpPr>
        <p:spPr>
          <a:xfrm>
            <a:off x="250241"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WE ALL MAKE THEM</a:t>
            </a:r>
            <a:endParaRPr lang="en-US" sz="2200" b="1" i="0" spc="100" baseline="0" dirty="0">
              <a:solidFill>
                <a:srgbClr val="C8102E"/>
              </a:solidFill>
              <a:latin typeface="Obvia" panose="02000503040000020004" pitchFamily="50" charset="0"/>
            </a:endParaRPr>
          </a:p>
        </p:txBody>
      </p:sp>
      <p:pic>
        <p:nvPicPr>
          <p:cNvPr id="6" name="Content Placeholder 9" descr="A person holding a guitar&#10;&#10;Description automatically generated with medium confidence">
            <a:extLst>
              <a:ext uri="{FF2B5EF4-FFF2-40B4-BE49-F238E27FC236}">
                <a16:creationId xmlns:a16="http://schemas.microsoft.com/office/drawing/2014/main" id="{B5F4B631-B397-981C-DFF3-9C4F957AD981}"/>
              </a:ext>
            </a:extLst>
          </p:cNvPr>
          <p:cNvPicPr>
            <a:picLocks noChangeAspect="1"/>
          </p:cNvPicPr>
          <p:nvPr/>
        </p:nvPicPr>
        <p:blipFill rotWithShape="1">
          <a:blip r:embed="rId3"/>
          <a:srcRect l="-6404" r="-1" b="11152"/>
          <a:stretch/>
        </p:blipFill>
        <p:spPr>
          <a:xfrm>
            <a:off x="5847347" y="10"/>
            <a:ext cx="6344653"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50820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DF96-EAD6-DCBE-22C8-C77F73396053}"/>
              </a:ext>
            </a:extLst>
          </p:cNvPr>
          <p:cNvSpPr>
            <a:spLocks noGrp="1"/>
          </p:cNvSpPr>
          <p:nvPr>
            <p:ph type="title"/>
          </p:nvPr>
        </p:nvSpPr>
        <p:spPr/>
        <p:txBody>
          <a:bodyPr/>
          <a:lstStyle/>
          <a:p>
            <a:r>
              <a:rPr lang="en-US" dirty="0"/>
              <a:t>YOUR CREW</a:t>
            </a:r>
          </a:p>
        </p:txBody>
      </p:sp>
      <p:sp>
        <p:nvSpPr>
          <p:cNvPr id="3" name="TextBox 2">
            <a:extLst>
              <a:ext uri="{FF2B5EF4-FFF2-40B4-BE49-F238E27FC236}">
                <a16:creationId xmlns:a16="http://schemas.microsoft.com/office/drawing/2014/main" id="{F9830E2A-460B-3A32-B1ED-C84B191308A5}"/>
              </a:ext>
            </a:extLst>
          </p:cNvPr>
          <p:cNvSpPr txBox="1"/>
          <p:nvPr/>
        </p:nvSpPr>
        <p:spPr>
          <a:xfrm>
            <a:off x="266700"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LOYALTY IS PARAMOUNT</a:t>
            </a:r>
            <a:endParaRPr lang="en-US" sz="2200" b="1" i="0" spc="100" baseline="0" dirty="0">
              <a:solidFill>
                <a:srgbClr val="C8102E"/>
              </a:solidFill>
              <a:latin typeface="Obvia" panose="02000503040000020004" pitchFamily="50" charset="0"/>
            </a:endParaRPr>
          </a:p>
        </p:txBody>
      </p:sp>
      <p:pic>
        <p:nvPicPr>
          <p:cNvPr id="8" name="Picture 7">
            <a:extLst>
              <a:ext uri="{FF2B5EF4-FFF2-40B4-BE49-F238E27FC236}">
                <a16:creationId xmlns:a16="http://schemas.microsoft.com/office/drawing/2014/main" id="{55C7D254-B0F9-447D-CFFA-CB13C6A9E7F0}"/>
              </a:ext>
            </a:extLst>
          </p:cNvPr>
          <p:cNvPicPr>
            <a:picLocks noChangeAspect="1"/>
          </p:cNvPicPr>
          <p:nvPr/>
        </p:nvPicPr>
        <p:blipFill rotWithShape="1">
          <a:blip r:embed="rId3"/>
          <a:srcRect l="16774" r="165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Text Placeholder 3">
            <a:extLst>
              <a:ext uri="{FF2B5EF4-FFF2-40B4-BE49-F238E27FC236}">
                <a16:creationId xmlns:a16="http://schemas.microsoft.com/office/drawing/2014/main" id="{B509FAC5-AE0B-1316-FC1F-683BB6563EC2}"/>
              </a:ext>
            </a:extLst>
          </p:cNvPr>
          <p:cNvSpPr txBox="1">
            <a:spLocks/>
          </p:cNvSpPr>
          <p:nvPr/>
        </p:nvSpPr>
        <p:spPr>
          <a:xfrm>
            <a:off x="266699" y="1367631"/>
            <a:ext cx="5045003" cy="47805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lnSpc>
                <a:spcPct val="100000"/>
              </a:lnSpc>
              <a:spcBef>
                <a:spcPts val="600"/>
              </a:spcBef>
            </a:pPr>
            <a:r>
              <a:rPr lang="en-US" sz="2400" dirty="0">
                <a:latin typeface="Acumin Pro" panose="020B0604020202020204" charset="0"/>
              </a:rPr>
              <a:t>Your crew is YOUR team</a:t>
            </a:r>
          </a:p>
          <a:p>
            <a:pPr marL="182880" indent="-182880">
              <a:lnSpc>
                <a:spcPct val="100000"/>
              </a:lnSpc>
              <a:spcBef>
                <a:spcPts val="600"/>
              </a:spcBef>
            </a:pPr>
            <a:r>
              <a:rPr lang="en-US" sz="2400" dirty="0">
                <a:latin typeface="Acumin Pro" panose="020B0604020202020204" charset="0"/>
              </a:rPr>
              <a:t>Live as a team or die as an individual</a:t>
            </a:r>
          </a:p>
          <a:p>
            <a:pPr marL="182880" indent="-182880">
              <a:lnSpc>
                <a:spcPct val="100000"/>
              </a:lnSpc>
              <a:spcBef>
                <a:spcPts val="600"/>
              </a:spcBef>
            </a:pPr>
            <a:r>
              <a:rPr lang="en-US" sz="2400" dirty="0">
                <a:latin typeface="Acumin Pro" panose="020B0604020202020204" charset="0"/>
              </a:rPr>
              <a:t>You partners will make mistakes</a:t>
            </a:r>
          </a:p>
          <a:p>
            <a:pPr marL="182880" indent="-182880">
              <a:lnSpc>
                <a:spcPct val="100000"/>
              </a:lnSpc>
              <a:spcBef>
                <a:spcPts val="600"/>
              </a:spcBef>
            </a:pPr>
            <a:r>
              <a:rPr lang="en-US" sz="2400" dirty="0">
                <a:latin typeface="Acumin Pro" panose="020B0604020202020204" charset="0"/>
              </a:rPr>
              <a:t>Don’t throw them “under the bus”</a:t>
            </a:r>
          </a:p>
          <a:p>
            <a:pPr marL="182880" indent="-182880">
              <a:lnSpc>
                <a:spcPct val="100000"/>
              </a:lnSpc>
              <a:spcBef>
                <a:spcPts val="600"/>
              </a:spcBef>
            </a:pPr>
            <a:r>
              <a:rPr lang="en-US" sz="2400" dirty="0">
                <a:latin typeface="Acumin Pro" panose="020B0604020202020204" charset="0"/>
              </a:rPr>
              <a:t>Senior officials need to be good mentors</a:t>
            </a:r>
          </a:p>
          <a:p>
            <a:pPr marL="182880" indent="-182880">
              <a:lnSpc>
                <a:spcPct val="100000"/>
              </a:lnSpc>
              <a:spcBef>
                <a:spcPts val="600"/>
              </a:spcBef>
            </a:pPr>
            <a:r>
              <a:rPr lang="en-US" sz="2400" dirty="0">
                <a:latin typeface="Acumin Pro" panose="020B0604020202020204" charset="0"/>
              </a:rPr>
              <a:t>Let your Crew Chief do their job</a:t>
            </a:r>
          </a:p>
          <a:p>
            <a:pPr marL="182880" indent="-182880">
              <a:lnSpc>
                <a:spcPct val="100000"/>
              </a:lnSpc>
              <a:spcBef>
                <a:spcPts val="600"/>
              </a:spcBef>
            </a:pPr>
            <a:r>
              <a:rPr lang="en-US" sz="2400" dirty="0">
                <a:latin typeface="Acumin Pro" panose="020B0604020202020204" charset="0"/>
              </a:rPr>
              <a:t>The goal is always to make the SAFE &amp; FAIR call</a:t>
            </a:r>
          </a:p>
        </p:txBody>
      </p:sp>
    </p:spTree>
    <p:extLst>
      <p:ext uri="{BB962C8B-B14F-4D97-AF65-F5344CB8AC3E}">
        <p14:creationId xmlns:p14="http://schemas.microsoft.com/office/powerpoint/2010/main" val="3986266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0D89-F578-4437-1B87-C3E9EFEC4B3C}"/>
              </a:ext>
            </a:extLst>
          </p:cNvPr>
          <p:cNvSpPr>
            <a:spLocks noGrp="1"/>
          </p:cNvSpPr>
          <p:nvPr>
            <p:ph type="title"/>
          </p:nvPr>
        </p:nvSpPr>
        <p:spPr/>
        <p:txBody>
          <a:bodyPr/>
          <a:lstStyle/>
          <a:p>
            <a:r>
              <a:rPr lang="en-US" dirty="0"/>
              <a:t>GROWTH AS AN OFFICIAL</a:t>
            </a:r>
          </a:p>
        </p:txBody>
      </p:sp>
      <p:sp>
        <p:nvSpPr>
          <p:cNvPr id="6" name="Content Placeholder 5">
            <a:extLst>
              <a:ext uri="{FF2B5EF4-FFF2-40B4-BE49-F238E27FC236}">
                <a16:creationId xmlns:a16="http://schemas.microsoft.com/office/drawing/2014/main" id="{66ABF107-3DA3-4FC3-A22D-2E049FDFE4CE}"/>
              </a:ext>
            </a:extLst>
          </p:cNvPr>
          <p:cNvSpPr>
            <a:spLocks noGrp="1"/>
          </p:cNvSpPr>
          <p:nvPr>
            <p:ph idx="4294967295"/>
          </p:nvPr>
        </p:nvSpPr>
        <p:spPr>
          <a:xfrm>
            <a:off x="323850" y="1328780"/>
            <a:ext cx="5200650" cy="5407025"/>
          </a:xfrm>
          <a:prstGeom prst="rect">
            <a:avLst/>
          </a:prstGeom>
        </p:spPr>
        <p:txBody>
          <a:bodyPr>
            <a:normAutofit/>
          </a:bodyPr>
          <a:lstStyle/>
          <a:p>
            <a:r>
              <a:rPr lang="en-US" sz="2400" dirty="0">
                <a:latin typeface="Acumin Pro" panose="020B0604020202020204" charset="0"/>
              </a:rPr>
              <a:t>What level are you now?</a:t>
            </a:r>
          </a:p>
          <a:p>
            <a:r>
              <a:rPr lang="en-US" sz="2400" dirty="0">
                <a:latin typeface="Acumin Pro" panose="020B0604020202020204" charset="0"/>
              </a:rPr>
              <a:t>What level do you want to get to?</a:t>
            </a:r>
          </a:p>
          <a:p>
            <a:r>
              <a:rPr lang="en-US" sz="2400" dirty="0">
                <a:latin typeface="Acumin Pro" panose="020B0604020202020204" charset="0"/>
              </a:rPr>
              <a:t>Who can help you get there?</a:t>
            </a:r>
          </a:p>
          <a:p>
            <a:r>
              <a:rPr lang="en-US" sz="2400" dirty="0">
                <a:latin typeface="Acumin Pro" panose="020B0604020202020204" charset="0"/>
              </a:rPr>
              <a:t>Be willing to travel</a:t>
            </a:r>
          </a:p>
          <a:p>
            <a:r>
              <a:rPr lang="en-US" sz="2400" dirty="0">
                <a:latin typeface="Acumin Pro" panose="020B0604020202020204" charset="0"/>
              </a:rPr>
              <a:t>Be willing to accept all assignments</a:t>
            </a:r>
          </a:p>
          <a:p>
            <a:r>
              <a:rPr lang="en-US" sz="2400" dirty="0">
                <a:latin typeface="Acumin Pro" panose="020B0604020202020204" charset="0"/>
              </a:rPr>
              <a:t>Communicate your goals</a:t>
            </a:r>
          </a:p>
          <a:p>
            <a:r>
              <a:rPr lang="en-US" sz="2400" dirty="0">
                <a:latin typeface="Acumin Pro" panose="020B0604020202020204" charset="0"/>
              </a:rPr>
              <a:t>Ask for HONEST feedback</a:t>
            </a:r>
          </a:p>
          <a:p>
            <a:r>
              <a:rPr lang="en-US" sz="2400" dirty="0">
                <a:latin typeface="Acumin Pro" panose="020B0604020202020204" charset="0"/>
              </a:rPr>
              <a:t>Be willing to ACCEPT it and grow</a:t>
            </a:r>
          </a:p>
          <a:p>
            <a:r>
              <a:rPr lang="en-US" sz="2400" dirty="0">
                <a:latin typeface="Acumin Pro" panose="020B0604020202020204" charset="0"/>
              </a:rPr>
              <a:t>Attend a USAL LAREDO Clinic</a:t>
            </a:r>
          </a:p>
        </p:txBody>
      </p:sp>
      <p:sp>
        <p:nvSpPr>
          <p:cNvPr id="4" name="TextBox 3">
            <a:extLst>
              <a:ext uri="{FF2B5EF4-FFF2-40B4-BE49-F238E27FC236}">
                <a16:creationId xmlns:a16="http://schemas.microsoft.com/office/drawing/2014/main" id="{0AFE8DCF-1FDF-7EEF-069B-1459DE114A8D}"/>
              </a:ext>
            </a:extLst>
          </p:cNvPr>
          <p:cNvSpPr txBox="1"/>
          <p:nvPr/>
        </p:nvSpPr>
        <p:spPr>
          <a:xfrm>
            <a:off x="266700"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HOW TO GET TO THE NEXT LEVEL</a:t>
            </a:r>
            <a:endParaRPr lang="en-US" sz="2200" b="1" i="0" spc="100" baseline="0" dirty="0">
              <a:solidFill>
                <a:srgbClr val="C8102E"/>
              </a:solidFill>
              <a:latin typeface="Obvia" panose="02000503040000020004" pitchFamily="50" charset="0"/>
            </a:endParaRPr>
          </a:p>
        </p:txBody>
      </p:sp>
      <p:graphicFrame>
        <p:nvGraphicFramePr>
          <p:cNvPr id="5" name="Diagram 4">
            <a:extLst>
              <a:ext uri="{FF2B5EF4-FFF2-40B4-BE49-F238E27FC236}">
                <a16:creationId xmlns:a16="http://schemas.microsoft.com/office/drawing/2014/main" id="{A385D61A-41CE-E9E1-70F2-C44465D44DB5}"/>
              </a:ext>
            </a:extLst>
          </p:cNvPr>
          <p:cNvGraphicFramePr/>
          <p:nvPr>
            <p:extLst>
              <p:ext uri="{D42A27DB-BD31-4B8C-83A1-F6EECF244321}">
                <p14:modId xmlns:p14="http://schemas.microsoft.com/office/powerpoint/2010/main" val="831573338"/>
              </p:ext>
            </p:extLst>
          </p:nvPr>
        </p:nvGraphicFramePr>
        <p:xfrm>
          <a:off x="6243052" y="723768"/>
          <a:ext cx="50546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9095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57EC81-24E7-648A-84F9-6C0FC3EF708A}"/>
              </a:ext>
            </a:extLst>
          </p:cNvPr>
          <p:cNvSpPr>
            <a:spLocks noGrp="1"/>
          </p:cNvSpPr>
          <p:nvPr>
            <p:ph type="title"/>
          </p:nvPr>
        </p:nvSpPr>
        <p:spPr/>
        <p:txBody>
          <a:bodyPr/>
          <a:lstStyle/>
          <a:p>
            <a:r>
              <a:rPr lang="en-US" dirty="0"/>
              <a:t>PATHWAYS TO SUCCESS</a:t>
            </a:r>
          </a:p>
        </p:txBody>
      </p:sp>
      <p:sp>
        <p:nvSpPr>
          <p:cNvPr id="7" name="Text Placeholder 6">
            <a:extLst>
              <a:ext uri="{FF2B5EF4-FFF2-40B4-BE49-F238E27FC236}">
                <a16:creationId xmlns:a16="http://schemas.microsoft.com/office/drawing/2014/main" id="{616457A5-EAD4-4B64-95AB-9BF3FA65B11C}"/>
              </a:ext>
            </a:extLst>
          </p:cNvPr>
          <p:cNvSpPr>
            <a:spLocks noGrp="1"/>
          </p:cNvSpPr>
          <p:nvPr>
            <p:ph type="body" sz="half" idx="4294967295"/>
          </p:nvPr>
        </p:nvSpPr>
        <p:spPr>
          <a:xfrm>
            <a:off x="266700" y="1293139"/>
            <a:ext cx="6001753" cy="4385766"/>
          </a:xfrm>
          <a:prstGeom prst="rect">
            <a:avLst/>
          </a:prstGeom>
        </p:spPr>
        <p:txBody>
          <a:bodyPr>
            <a:normAutofit/>
          </a:bodyPr>
          <a:lstStyle/>
          <a:p>
            <a:pPr marL="182880" indent="-182880">
              <a:lnSpc>
                <a:spcPct val="100000"/>
              </a:lnSpc>
              <a:spcBef>
                <a:spcPts val="600"/>
              </a:spcBef>
            </a:pPr>
            <a:r>
              <a:rPr lang="en-US" sz="2400" dirty="0">
                <a:latin typeface="Acumin Pro" panose="020B0604020202020204" charset="0"/>
              </a:rPr>
              <a:t>Officiating growth is a personal responsibility</a:t>
            </a:r>
          </a:p>
          <a:p>
            <a:pPr marL="182880" indent="-182880">
              <a:lnSpc>
                <a:spcPct val="100000"/>
              </a:lnSpc>
              <a:spcBef>
                <a:spcPts val="600"/>
              </a:spcBef>
            </a:pPr>
            <a:r>
              <a:rPr lang="en-US" sz="2400" dirty="0">
                <a:latin typeface="Acumin Pro" panose="020B0604020202020204" charset="0"/>
              </a:rPr>
              <a:t>You are competing with your fellow officials for the “Big Game”</a:t>
            </a:r>
          </a:p>
          <a:p>
            <a:pPr marL="182880" indent="-182880">
              <a:lnSpc>
                <a:spcPct val="100000"/>
              </a:lnSpc>
              <a:spcBef>
                <a:spcPts val="600"/>
              </a:spcBef>
            </a:pPr>
            <a:r>
              <a:rPr lang="en-US" sz="2400" dirty="0">
                <a:latin typeface="Acumin Pro" panose="020B0604020202020204" charset="0"/>
              </a:rPr>
              <a:t>Find a mentor</a:t>
            </a:r>
          </a:p>
          <a:p>
            <a:pPr marL="182880" indent="-182880">
              <a:lnSpc>
                <a:spcPct val="100000"/>
              </a:lnSpc>
              <a:spcBef>
                <a:spcPts val="600"/>
              </a:spcBef>
            </a:pPr>
            <a:r>
              <a:rPr lang="en-US" sz="2400" dirty="0">
                <a:latin typeface="Acumin Pro" panose="020B0604020202020204" charset="0"/>
              </a:rPr>
              <a:t>Watch high level officials</a:t>
            </a:r>
          </a:p>
          <a:p>
            <a:pPr marL="182880" indent="-182880">
              <a:lnSpc>
                <a:spcPct val="100000"/>
              </a:lnSpc>
              <a:spcBef>
                <a:spcPts val="600"/>
              </a:spcBef>
            </a:pPr>
            <a:r>
              <a:rPr lang="en-US" sz="2400" dirty="0">
                <a:latin typeface="Acumin Pro" panose="020B0604020202020204" charset="0"/>
              </a:rPr>
              <a:t>Watch other sports officials</a:t>
            </a:r>
          </a:p>
          <a:p>
            <a:pPr marL="182880" indent="-182880">
              <a:lnSpc>
                <a:spcPct val="100000"/>
              </a:lnSpc>
              <a:spcBef>
                <a:spcPts val="600"/>
              </a:spcBef>
            </a:pPr>
            <a:r>
              <a:rPr lang="en-US" sz="2400" dirty="0">
                <a:latin typeface="Acumin Pro" panose="020B0604020202020204" charset="0"/>
              </a:rPr>
              <a:t>Learn and get better every game</a:t>
            </a:r>
          </a:p>
          <a:p>
            <a:pPr marL="182880" indent="-182880">
              <a:lnSpc>
                <a:spcPct val="100000"/>
              </a:lnSpc>
              <a:spcBef>
                <a:spcPts val="600"/>
              </a:spcBef>
            </a:pPr>
            <a:r>
              <a:rPr lang="en-US" sz="2400" dirty="0">
                <a:latin typeface="Acumin Pro" panose="020B0604020202020204" charset="0"/>
              </a:rPr>
              <a:t>Accept challenges and setbacks</a:t>
            </a:r>
          </a:p>
          <a:p>
            <a:pPr marL="182880" indent="-182880">
              <a:lnSpc>
                <a:spcPct val="100000"/>
              </a:lnSpc>
              <a:spcBef>
                <a:spcPts val="600"/>
              </a:spcBef>
            </a:pPr>
            <a:r>
              <a:rPr lang="en-US" sz="2400" dirty="0">
                <a:latin typeface="Acumin Pro" panose="020B0604020202020204" charset="0"/>
              </a:rPr>
              <a:t>Don’t blame others</a:t>
            </a:r>
          </a:p>
          <a:p>
            <a:endParaRPr lang="en-US" dirty="0"/>
          </a:p>
          <a:p>
            <a:endParaRPr lang="en-US" dirty="0"/>
          </a:p>
          <a:p>
            <a:endParaRPr lang="en-US" dirty="0"/>
          </a:p>
        </p:txBody>
      </p:sp>
      <p:pic>
        <p:nvPicPr>
          <p:cNvPr id="4" name="Picture 3" descr="A picture containing outdoor, person, person, player&#10;&#10;Description automatically generated">
            <a:extLst>
              <a:ext uri="{FF2B5EF4-FFF2-40B4-BE49-F238E27FC236}">
                <a16:creationId xmlns:a16="http://schemas.microsoft.com/office/drawing/2014/main" id="{5158BBEC-84CD-6178-7FEF-6143EB9C0716}"/>
              </a:ext>
            </a:extLst>
          </p:cNvPr>
          <p:cNvPicPr>
            <a:picLocks noChangeAspect="1"/>
          </p:cNvPicPr>
          <p:nvPr/>
        </p:nvPicPr>
        <p:blipFill rotWithShape="1">
          <a:blip r:embed="rId3">
            <a:extLst>
              <a:ext uri="{28A0092B-C50C-407E-A947-70E740481C1C}">
                <a14:useLocalDpi xmlns:a14="http://schemas.microsoft.com/office/drawing/2010/main" val="0"/>
              </a:ext>
            </a:extLst>
          </a:blip>
          <a:srcRect l="10239" t="-1" r="7888" b="-1"/>
          <a:stretch/>
        </p:blipFill>
        <p:spPr>
          <a:xfrm>
            <a:off x="5173579" y="0"/>
            <a:ext cx="701842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8733C90A-F5B3-08A0-4CE7-5FC59C298302}"/>
              </a:ext>
            </a:extLst>
          </p:cNvPr>
          <p:cNvSpPr txBox="1"/>
          <p:nvPr/>
        </p:nvSpPr>
        <p:spPr>
          <a:xfrm>
            <a:off x="266700" y="858343"/>
            <a:ext cx="738981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YOUR GROWTH IS YOUR JOB</a:t>
            </a:r>
            <a:endParaRPr lang="en-US" sz="2200" b="1" i="0" spc="100" baseline="0" dirty="0">
              <a:solidFill>
                <a:srgbClr val="C8102E"/>
              </a:solidFill>
              <a:latin typeface="Obvia" panose="02000503040000020004" pitchFamily="50" charset="0"/>
            </a:endParaRPr>
          </a:p>
        </p:txBody>
      </p:sp>
      <p:sp>
        <p:nvSpPr>
          <p:cNvPr id="9" name="Rectangle: Rounded Corners 8">
            <a:extLst>
              <a:ext uri="{FF2B5EF4-FFF2-40B4-BE49-F238E27FC236}">
                <a16:creationId xmlns:a16="http://schemas.microsoft.com/office/drawing/2014/main" id="{698BD0DA-2B9D-4D57-2A1E-D7F011B53FAC}"/>
              </a:ext>
            </a:extLst>
          </p:cNvPr>
          <p:cNvSpPr/>
          <p:nvPr/>
        </p:nvSpPr>
        <p:spPr>
          <a:xfrm>
            <a:off x="7656511" y="275491"/>
            <a:ext cx="2654552" cy="1013739"/>
          </a:xfrm>
          <a:prstGeom prst="roundRect">
            <a:avLst/>
          </a:prstGeom>
          <a:solidFill>
            <a:srgbClr val="00205B"/>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effectLst>
                  <a:outerShdw blurRad="38100" dist="38100" dir="2700000" algn="tl">
                    <a:srgbClr val="000000">
                      <a:alpha val="43137"/>
                    </a:srgbClr>
                  </a:outerShdw>
                </a:effectLst>
                <a:latin typeface="Acumin Pro" panose="020B0604020202020204" charset="0"/>
              </a:rPr>
              <a:t>You can choose to be good, or you can choose to be great, but the work to be great happens when no one is watching</a:t>
            </a:r>
          </a:p>
        </p:txBody>
      </p:sp>
    </p:spTree>
    <p:extLst>
      <p:ext uri="{BB962C8B-B14F-4D97-AF65-F5344CB8AC3E}">
        <p14:creationId xmlns:p14="http://schemas.microsoft.com/office/powerpoint/2010/main" val="1448445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04329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EDA43A-B315-C0E0-9D56-0172AA6663FA}"/>
              </a:ext>
            </a:extLst>
          </p:cNvPr>
          <p:cNvSpPr>
            <a:spLocks noGrp="1"/>
          </p:cNvSpPr>
          <p:nvPr>
            <p:ph type="title"/>
          </p:nvPr>
        </p:nvSpPr>
        <p:spPr/>
        <p:txBody>
          <a:bodyPr/>
          <a:lstStyle/>
          <a:p>
            <a:r>
              <a:rPr lang="en-US" dirty="0"/>
              <a:t>APPEARANCE</a:t>
            </a:r>
          </a:p>
        </p:txBody>
      </p:sp>
      <p:sp>
        <p:nvSpPr>
          <p:cNvPr id="23" name="TextBox 22">
            <a:extLst>
              <a:ext uri="{FF2B5EF4-FFF2-40B4-BE49-F238E27FC236}">
                <a16:creationId xmlns:a16="http://schemas.microsoft.com/office/drawing/2014/main" id="{A9BAD055-0A95-F584-13DF-56669C445285}"/>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IT STARTS BEFORE YOU GET TO THE FIELD </a:t>
            </a:r>
            <a:endParaRPr lang="en-US" sz="2200" b="1" i="0" spc="100" baseline="0" dirty="0">
              <a:solidFill>
                <a:srgbClr val="C8102E"/>
              </a:solidFill>
              <a:latin typeface="Obvia" panose="02000503040000020004" pitchFamily="50" charset="0"/>
            </a:endParaRPr>
          </a:p>
        </p:txBody>
      </p:sp>
      <p:sp>
        <p:nvSpPr>
          <p:cNvPr id="24" name="Content Placeholder 5">
            <a:extLst>
              <a:ext uri="{FF2B5EF4-FFF2-40B4-BE49-F238E27FC236}">
                <a16:creationId xmlns:a16="http://schemas.microsoft.com/office/drawing/2014/main" id="{D730903A-4804-0D55-8F58-F17D0C243CF7}"/>
              </a:ext>
            </a:extLst>
          </p:cNvPr>
          <p:cNvSpPr txBox="1">
            <a:spLocks/>
          </p:cNvSpPr>
          <p:nvPr/>
        </p:nvSpPr>
        <p:spPr>
          <a:xfrm>
            <a:off x="250242" y="1300926"/>
            <a:ext cx="4827084" cy="372827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cumin Pro" panose="020B0604020202020204" charset="0"/>
              </a:rPr>
              <a:t>First impressions speaks volumes</a:t>
            </a:r>
          </a:p>
          <a:p>
            <a:r>
              <a:rPr lang="en-US" sz="2400" dirty="0">
                <a:latin typeface="Acumin Pro" panose="020B0604020202020204" charset="0"/>
              </a:rPr>
              <a:t>Conveys a level of respect for the game, coaches and players</a:t>
            </a:r>
          </a:p>
          <a:p>
            <a:r>
              <a:rPr lang="en-US" sz="2400" dirty="0">
                <a:latin typeface="Acumin Pro" panose="020B0604020202020204" charset="0"/>
              </a:rPr>
              <a:t>Is your ref bag ready to go?</a:t>
            </a:r>
          </a:p>
          <a:p>
            <a:r>
              <a:rPr lang="en-US" sz="2400" dirty="0">
                <a:latin typeface="Acumin Pro" panose="020B0604020202020204" charset="0"/>
              </a:rPr>
              <a:t>Have you taken inventory?</a:t>
            </a:r>
          </a:p>
          <a:p>
            <a:r>
              <a:rPr lang="en-US" sz="2400" dirty="0">
                <a:latin typeface="Acumin Pro" panose="020B0604020202020204" charset="0"/>
              </a:rPr>
              <a:t>Are you in shape?</a:t>
            </a:r>
          </a:p>
          <a:p>
            <a:r>
              <a:rPr lang="en-US" sz="2400" dirty="0">
                <a:latin typeface="Acumin Pro" panose="020B0604020202020204" charset="0"/>
              </a:rPr>
              <a:t>Can you “ref with a smile”?</a:t>
            </a:r>
          </a:p>
        </p:txBody>
      </p:sp>
      <p:pic>
        <p:nvPicPr>
          <p:cNvPr id="26" name="Picture 25" descr="A group of men in suits standing in front of a sign&#10;&#10;Description automatically generated with medium confidence">
            <a:extLst>
              <a:ext uri="{FF2B5EF4-FFF2-40B4-BE49-F238E27FC236}">
                <a16:creationId xmlns:a16="http://schemas.microsoft.com/office/drawing/2014/main" id="{5B2ADECB-A13E-BC6F-8624-B2910BFB35C8}"/>
              </a:ext>
            </a:extLst>
          </p:cNvPr>
          <p:cNvPicPr>
            <a:picLocks noChangeAspect="1"/>
          </p:cNvPicPr>
          <p:nvPr/>
        </p:nvPicPr>
        <p:blipFill rotWithShape="1">
          <a:blip r:embed="rId3"/>
          <a:srcRect l="10307" t="16364" r="10939"/>
          <a:stretch/>
        </p:blipFill>
        <p:spPr>
          <a:xfrm>
            <a:off x="5354052" y="1323034"/>
            <a:ext cx="6400800" cy="5098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2526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201EAC-911C-136F-714A-9468D5CA76FA}"/>
              </a:ext>
            </a:extLst>
          </p:cNvPr>
          <p:cNvSpPr>
            <a:spLocks noGrp="1"/>
          </p:cNvSpPr>
          <p:nvPr>
            <p:ph type="title"/>
          </p:nvPr>
        </p:nvSpPr>
        <p:spPr/>
        <p:txBody>
          <a:bodyPr/>
          <a:lstStyle/>
          <a:p>
            <a:r>
              <a:rPr lang="en-US" dirty="0"/>
              <a:t>UNIFORM</a:t>
            </a:r>
          </a:p>
        </p:txBody>
      </p:sp>
      <p:sp>
        <p:nvSpPr>
          <p:cNvPr id="3" name="Content Placeholder 2">
            <a:extLst>
              <a:ext uri="{FF2B5EF4-FFF2-40B4-BE49-F238E27FC236}">
                <a16:creationId xmlns:a16="http://schemas.microsoft.com/office/drawing/2014/main" id="{DA90E655-6A1E-4B72-9855-CF431188609F}"/>
              </a:ext>
            </a:extLst>
          </p:cNvPr>
          <p:cNvSpPr>
            <a:spLocks noGrp="1"/>
          </p:cNvSpPr>
          <p:nvPr>
            <p:ph idx="4294967295"/>
          </p:nvPr>
        </p:nvSpPr>
        <p:spPr>
          <a:xfrm>
            <a:off x="346910" y="1289230"/>
            <a:ext cx="4930941" cy="4509991"/>
          </a:xfrm>
          <a:prstGeom prst="rect">
            <a:avLst/>
          </a:prstGeom>
        </p:spPr>
        <p:txBody>
          <a:bodyPr/>
          <a:lstStyle/>
          <a:p>
            <a:pPr marL="0" indent="0">
              <a:buNone/>
            </a:pPr>
            <a:r>
              <a:rPr lang="en-US" sz="2400" dirty="0">
                <a:latin typeface="Acumin Pro" panose="020B0604020202020204" charset="0"/>
              </a:rPr>
              <a:t>Complete uniform</a:t>
            </a:r>
          </a:p>
          <a:p>
            <a:pPr marL="182880" indent="-182880">
              <a:spcBef>
                <a:spcPts val="600"/>
              </a:spcBef>
            </a:pPr>
            <a:r>
              <a:rPr lang="en-US" sz="2400" dirty="0">
                <a:latin typeface="Acumin Pro" panose="020B0604020202020204" charset="0"/>
              </a:rPr>
              <a:t>Match your partner(s)</a:t>
            </a:r>
          </a:p>
          <a:p>
            <a:pPr marL="182880" lvl="1" indent="-182880">
              <a:spcBef>
                <a:spcPts val="600"/>
              </a:spcBef>
            </a:pPr>
            <a:r>
              <a:rPr lang="en-US" dirty="0">
                <a:latin typeface="Acumin Pro" panose="020B0604020202020204" charset="0"/>
              </a:rPr>
              <a:t>Shirt</a:t>
            </a:r>
          </a:p>
          <a:p>
            <a:pPr marL="182880" lvl="1" indent="-182880">
              <a:spcBef>
                <a:spcPts val="600"/>
              </a:spcBef>
            </a:pPr>
            <a:r>
              <a:rPr lang="en-US" dirty="0">
                <a:latin typeface="Acumin Pro" panose="020B0604020202020204" charset="0"/>
              </a:rPr>
              <a:t>Shorts or pants w/Black Belt</a:t>
            </a:r>
          </a:p>
          <a:p>
            <a:pPr marL="182880" lvl="1" indent="-182880">
              <a:spcBef>
                <a:spcPts val="600"/>
              </a:spcBef>
            </a:pPr>
            <a:r>
              <a:rPr lang="en-US" dirty="0">
                <a:latin typeface="Acumin Pro" panose="020B0604020202020204" charset="0"/>
              </a:rPr>
              <a:t>Socks that cover the ankle bone</a:t>
            </a:r>
          </a:p>
          <a:p>
            <a:pPr marL="182880" lvl="1" indent="-182880">
              <a:spcBef>
                <a:spcPts val="600"/>
              </a:spcBef>
            </a:pPr>
            <a:r>
              <a:rPr lang="en-US" dirty="0">
                <a:latin typeface="Acumin Pro" panose="020B0604020202020204" charset="0"/>
              </a:rPr>
              <a:t>All Black Shoes</a:t>
            </a:r>
          </a:p>
          <a:p>
            <a:pPr marL="182880" lvl="1" indent="-182880">
              <a:spcBef>
                <a:spcPts val="600"/>
              </a:spcBef>
            </a:pPr>
            <a:r>
              <a:rPr lang="en-US" dirty="0">
                <a:latin typeface="Acumin Pro" panose="020B0604020202020204" charset="0"/>
              </a:rPr>
              <a:t>Striped Hat</a:t>
            </a:r>
          </a:p>
          <a:p>
            <a:pPr marL="182880" lvl="1" indent="-182880">
              <a:spcBef>
                <a:spcPts val="600"/>
              </a:spcBef>
            </a:pPr>
            <a:r>
              <a:rPr lang="en-US" dirty="0">
                <a:latin typeface="Acumin Pro" panose="020B0604020202020204" charset="0"/>
              </a:rPr>
              <a:t>Whistle (Fox40 preferred)</a:t>
            </a:r>
          </a:p>
          <a:p>
            <a:pPr marL="182880" lvl="1" indent="-182880">
              <a:spcBef>
                <a:spcPts val="600"/>
              </a:spcBef>
            </a:pPr>
            <a:r>
              <a:rPr lang="en-US" dirty="0">
                <a:latin typeface="Acumin Pro" panose="020B0604020202020204" charset="0"/>
              </a:rPr>
              <a:t>2 Flags</a:t>
            </a:r>
          </a:p>
          <a:p>
            <a:pPr marL="182880" lvl="1" indent="-182880">
              <a:spcBef>
                <a:spcPts val="600"/>
              </a:spcBef>
            </a:pPr>
            <a:r>
              <a:rPr lang="en-US" dirty="0">
                <a:latin typeface="Acumin Pro" panose="020B0604020202020204" charset="0"/>
              </a:rPr>
              <a:t>20-Second Timer</a:t>
            </a:r>
          </a:p>
          <a:p>
            <a:pPr marL="182880" lvl="1" indent="-182880">
              <a:spcBef>
                <a:spcPts val="600"/>
              </a:spcBef>
            </a:pPr>
            <a:r>
              <a:rPr lang="en-US" dirty="0">
                <a:latin typeface="Acumin Pro" panose="020B0604020202020204" charset="0"/>
              </a:rPr>
              <a:t>Tape Measure</a:t>
            </a:r>
          </a:p>
        </p:txBody>
      </p:sp>
      <p:sp>
        <p:nvSpPr>
          <p:cNvPr id="7" name="TextBox 6">
            <a:extLst>
              <a:ext uri="{FF2B5EF4-FFF2-40B4-BE49-F238E27FC236}">
                <a16:creationId xmlns:a16="http://schemas.microsoft.com/office/drawing/2014/main" id="{93C847DB-A6DC-096C-DC32-6447956C8E9D}"/>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DRESS THE PART</a:t>
            </a:r>
            <a:endParaRPr lang="en-US" sz="2200" b="1" i="0" spc="100" baseline="0" dirty="0">
              <a:solidFill>
                <a:srgbClr val="C8102E"/>
              </a:solidFill>
              <a:latin typeface="Obvia" panose="02000503040000020004" pitchFamily="50" charset="0"/>
            </a:endParaRPr>
          </a:p>
        </p:txBody>
      </p:sp>
      <p:pic>
        <p:nvPicPr>
          <p:cNvPr id="9" name="Picture 8" descr="A group of men posing for a picture&#10;&#10;Description automatically generated with medium confidence">
            <a:extLst>
              <a:ext uri="{FF2B5EF4-FFF2-40B4-BE49-F238E27FC236}">
                <a16:creationId xmlns:a16="http://schemas.microsoft.com/office/drawing/2014/main" id="{AA57BB01-5042-651C-A241-8416A89D48CF}"/>
              </a:ext>
            </a:extLst>
          </p:cNvPr>
          <p:cNvPicPr>
            <a:picLocks noChangeAspect="1"/>
          </p:cNvPicPr>
          <p:nvPr/>
        </p:nvPicPr>
        <p:blipFill rotWithShape="1">
          <a:blip r:embed="rId3"/>
          <a:srcRect l="6830" r="9711"/>
          <a:stretch/>
        </p:blipFill>
        <p:spPr>
          <a:xfrm>
            <a:off x="5128757" y="955431"/>
            <a:ext cx="6481718" cy="5177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3842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201EAC-911C-136F-714A-9468D5CA76FA}"/>
              </a:ext>
            </a:extLst>
          </p:cNvPr>
          <p:cNvSpPr>
            <a:spLocks noGrp="1"/>
          </p:cNvSpPr>
          <p:nvPr>
            <p:ph type="title"/>
          </p:nvPr>
        </p:nvSpPr>
        <p:spPr/>
        <p:txBody>
          <a:bodyPr/>
          <a:lstStyle/>
          <a:p>
            <a:r>
              <a:rPr lang="en-US" dirty="0"/>
              <a:t>UNIFORM</a:t>
            </a:r>
          </a:p>
        </p:txBody>
      </p:sp>
      <p:sp>
        <p:nvSpPr>
          <p:cNvPr id="3" name="Content Placeholder 2">
            <a:extLst>
              <a:ext uri="{FF2B5EF4-FFF2-40B4-BE49-F238E27FC236}">
                <a16:creationId xmlns:a16="http://schemas.microsoft.com/office/drawing/2014/main" id="{DA90E655-6A1E-4B72-9855-CF431188609F}"/>
              </a:ext>
            </a:extLst>
          </p:cNvPr>
          <p:cNvSpPr>
            <a:spLocks noGrp="1"/>
          </p:cNvSpPr>
          <p:nvPr>
            <p:ph idx="4294967295"/>
          </p:nvPr>
        </p:nvSpPr>
        <p:spPr>
          <a:xfrm>
            <a:off x="374985" y="1265225"/>
            <a:ext cx="4930775" cy="4510088"/>
          </a:xfrm>
          <a:prstGeom prst="rect">
            <a:avLst/>
          </a:prstGeom>
        </p:spPr>
        <p:txBody>
          <a:bodyPr/>
          <a:lstStyle/>
          <a:p>
            <a:pPr marL="0" indent="0">
              <a:buNone/>
            </a:pPr>
            <a:r>
              <a:rPr lang="en-US" sz="2400" dirty="0">
                <a:latin typeface="Acumin Pro" panose="020B0604020202020204" charset="0"/>
              </a:rPr>
              <a:t>All Must Match</a:t>
            </a:r>
          </a:p>
          <a:p>
            <a:pPr marL="182880" indent="-182880">
              <a:spcBef>
                <a:spcPts val="600"/>
              </a:spcBef>
            </a:pPr>
            <a:r>
              <a:rPr lang="en-US" sz="2400" dirty="0">
                <a:latin typeface="Acumin Pro" panose="020B0604020202020204" charset="0"/>
              </a:rPr>
              <a:t>ALL Black Coats</a:t>
            </a:r>
          </a:p>
          <a:p>
            <a:pPr marL="640080" lvl="1" indent="-182880">
              <a:spcBef>
                <a:spcPts val="600"/>
              </a:spcBef>
            </a:pPr>
            <a:r>
              <a:rPr lang="en-US" sz="2000" dirty="0">
                <a:latin typeface="Acumin Pro" panose="020B0604020202020204" charset="0"/>
              </a:rPr>
              <a:t>Ideally NOT worn during play</a:t>
            </a:r>
          </a:p>
          <a:p>
            <a:pPr marL="640080" lvl="1" indent="-182880">
              <a:spcBef>
                <a:spcPts val="600"/>
              </a:spcBef>
            </a:pPr>
            <a:r>
              <a:rPr lang="en-US" sz="2000" dirty="0">
                <a:latin typeface="Acumin Pro" panose="020B0604020202020204" charset="0"/>
              </a:rPr>
              <a:t>OK for EXTREME weather</a:t>
            </a:r>
          </a:p>
          <a:p>
            <a:pPr marL="182880" indent="-182880">
              <a:spcBef>
                <a:spcPts val="600"/>
              </a:spcBef>
            </a:pPr>
            <a:r>
              <a:rPr lang="en-US" sz="2400" dirty="0">
                <a:latin typeface="Acumin Pro" panose="020B0604020202020204" charset="0"/>
              </a:rPr>
              <a:t>Black Gloves</a:t>
            </a:r>
          </a:p>
          <a:p>
            <a:pPr marL="640080" lvl="1" indent="-182880">
              <a:spcBef>
                <a:spcPts val="600"/>
              </a:spcBef>
            </a:pPr>
            <a:r>
              <a:rPr lang="en-US" sz="2000" dirty="0">
                <a:latin typeface="Acumin Pro" panose="020B0604020202020204" charset="0"/>
              </a:rPr>
              <a:t>Football receiver gloves are great</a:t>
            </a:r>
          </a:p>
          <a:p>
            <a:pPr marL="640080" lvl="1" indent="-182880">
              <a:spcBef>
                <a:spcPts val="600"/>
              </a:spcBef>
            </a:pPr>
            <a:r>
              <a:rPr lang="en-US" sz="2000" dirty="0">
                <a:latin typeface="Acumin Pro" panose="020B0604020202020204" charset="0"/>
              </a:rPr>
              <a:t>Wear lates/rubber gloves under to keep hands warm</a:t>
            </a:r>
          </a:p>
          <a:p>
            <a:pPr marL="182880" indent="-182880">
              <a:spcBef>
                <a:spcPts val="600"/>
              </a:spcBef>
            </a:pPr>
            <a:r>
              <a:rPr lang="en-US" sz="2400" dirty="0">
                <a:latin typeface="Acumin Pro" panose="020B0604020202020204" charset="0"/>
              </a:rPr>
              <a:t>Neck Covering</a:t>
            </a:r>
          </a:p>
          <a:p>
            <a:pPr marL="640080" lvl="1" indent="-182880">
              <a:spcBef>
                <a:spcPts val="600"/>
              </a:spcBef>
            </a:pPr>
            <a:r>
              <a:rPr lang="en-US" sz="2000" dirty="0">
                <a:latin typeface="Acumin Pro" panose="020B0604020202020204" charset="0"/>
              </a:rPr>
              <a:t>A headband worn around the neck can be a great way to block the cold</a:t>
            </a:r>
            <a:endParaRPr lang="en-US" dirty="0">
              <a:latin typeface="Acumin Pro" panose="020B0604020202020204" charset="0"/>
            </a:endParaRPr>
          </a:p>
          <a:p>
            <a:pPr marL="182880" indent="-182880">
              <a:spcBef>
                <a:spcPts val="600"/>
              </a:spcBef>
            </a:pPr>
            <a:r>
              <a:rPr lang="en-US" sz="2400" dirty="0">
                <a:latin typeface="Acumin Pro" panose="020B0604020202020204" charset="0"/>
              </a:rPr>
              <a:t>All Black Winter Hats</a:t>
            </a:r>
          </a:p>
          <a:p>
            <a:pPr marL="640080" lvl="1" indent="-182880">
              <a:spcBef>
                <a:spcPts val="600"/>
              </a:spcBef>
            </a:pPr>
            <a:r>
              <a:rPr lang="en-US" sz="2000" dirty="0">
                <a:latin typeface="Acumin Pro" panose="020B0604020202020204" charset="0"/>
              </a:rPr>
              <a:t>Only in extreme and all must wear </a:t>
            </a:r>
          </a:p>
        </p:txBody>
      </p:sp>
      <p:sp>
        <p:nvSpPr>
          <p:cNvPr id="7" name="TextBox 6">
            <a:extLst>
              <a:ext uri="{FF2B5EF4-FFF2-40B4-BE49-F238E27FC236}">
                <a16:creationId xmlns:a16="http://schemas.microsoft.com/office/drawing/2014/main" id="{93C847DB-A6DC-096C-DC32-6447956C8E9D}"/>
              </a:ext>
            </a:extLst>
          </p:cNvPr>
          <p:cNvSpPr txBox="1"/>
          <p:nvPr/>
        </p:nvSpPr>
        <p:spPr>
          <a:xfrm>
            <a:off x="250242" y="858343"/>
            <a:ext cx="4930775"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OPTIONAL ITEMS	</a:t>
            </a:r>
            <a:endParaRPr lang="en-US" sz="2200" b="1" i="0" spc="100" baseline="0" dirty="0">
              <a:solidFill>
                <a:srgbClr val="C8102E"/>
              </a:solidFill>
              <a:latin typeface="Obvia" panose="02000503040000020004" pitchFamily="50" charset="0"/>
            </a:endParaRPr>
          </a:p>
        </p:txBody>
      </p:sp>
      <p:pic>
        <p:nvPicPr>
          <p:cNvPr id="5" name="Picture 4" descr="A picture containing grass, person, outdoor, sky&#10;&#10;Description automatically generated">
            <a:extLst>
              <a:ext uri="{FF2B5EF4-FFF2-40B4-BE49-F238E27FC236}">
                <a16:creationId xmlns:a16="http://schemas.microsoft.com/office/drawing/2014/main" id="{30D68B6A-CECB-887F-772B-1142374D4D3A}"/>
              </a:ext>
            </a:extLst>
          </p:cNvPr>
          <p:cNvPicPr>
            <a:picLocks noChangeAspect="1"/>
          </p:cNvPicPr>
          <p:nvPr/>
        </p:nvPicPr>
        <p:blipFill rotWithShape="1">
          <a:blip r:embed="rId3"/>
          <a:srcRect t="8772"/>
          <a:stretch/>
        </p:blipFill>
        <p:spPr>
          <a:xfrm>
            <a:off x="5524500" y="694583"/>
            <a:ext cx="6105930" cy="5651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7765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3F90F-050E-FF6A-BA4B-67B7EAF3DCC0}"/>
              </a:ext>
            </a:extLst>
          </p:cNvPr>
          <p:cNvSpPr>
            <a:spLocks noGrp="1"/>
          </p:cNvSpPr>
          <p:nvPr>
            <p:ph type="title"/>
          </p:nvPr>
        </p:nvSpPr>
        <p:spPr/>
        <p:txBody>
          <a:bodyPr/>
          <a:lstStyle/>
          <a:p>
            <a:r>
              <a:rPr lang="en-US" dirty="0"/>
              <a:t>DOES IT MATTER?</a:t>
            </a:r>
          </a:p>
        </p:txBody>
      </p:sp>
      <p:pic>
        <p:nvPicPr>
          <p:cNvPr id="9" name="Picture 8" descr="A group of people playing football&#10;&#10;Description automatically generated with medium confidence">
            <a:extLst>
              <a:ext uri="{FF2B5EF4-FFF2-40B4-BE49-F238E27FC236}">
                <a16:creationId xmlns:a16="http://schemas.microsoft.com/office/drawing/2014/main" id="{DA6DA7AE-CA36-2E3C-5726-8633601542A5}"/>
              </a:ext>
            </a:extLst>
          </p:cNvPr>
          <p:cNvPicPr>
            <a:picLocks noChangeAspect="1"/>
          </p:cNvPicPr>
          <p:nvPr/>
        </p:nvPicPr>
        <p:blipFill rotWithShape="1">
          <a:blip r:embed="rId3"/>
          <a:srcRect r="38857"/>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0" name="Picture 9" descr="A picture containing person, grass, outdoor, athletic game&#10;&#10;Description automatically generated">
            <a:extLst>
              <a:ext uri="{FF2B5EF4-FFF2-40B4-BE49-F238E27FC236}">
                <a16:creationId xmlns:a16="http://schemas.microsoft.com/office/drawing/2014/main" id="{A55A925D-2087-FE24-8F26-65F216443964}"/>
              </a:ext>
            </a:extLst>
          </p:cNvPr>
          <p:cNvPicPr>
            <a:picLocks noChangeAspect="1"/>
          </p:cNvPicPr>
          <p:nvPr/>
        </p:nvPicPr>
        <p:blipFill rotWithShape="1">
          <a:blip r:embed="rId4"/>
          <a:srcRect l="2" b="27933"/>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2" name="Picture 11" descr="A picture containing grass, tree, outdoor, person&#10;&#10;Description automatically generated">
            <a:extLst>
              <a:ext uri="{FF2B5EF4-FFF2-40B4-BE49-F238E27FC236}">
                <a16:creationId xmlns:a16="http://schemas.microsoft.com/office/drawing/2014/main" id="{FEA8B368-B60D-76F2-4D10-593FFFC8178A}"/>
              </a:ext>
            </a:extLst>
          </p:cNvPr>
          <p:cNvPicPr>
            <a:picLocks noChangeAspect="1"/>
          </p:cNvPicPr>
          <p:nvPr/>
        </p:nvPicPr>
        <p:blipFill rotWithShape="1">
          <a:blip r:embed="rId5"/>
          <a:srcRect t="28781" b="3246"/>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17" name="Content Placeholder 2">
            <a:extLst>
              <a:ext uri="{FF2B5EF4-FFF2-40B4-BE49-F238E27FC236}">
                <a16:creationId xmlns:a16="http://schemas.microsoft.com/office/drawing/2014/main" id="{689C62F2-6C7C-D6C5-A912-F78175FAFE21}"/>
              </a:ext>
            </a:extLst>
          </p:cNvPr>
          <p:cNvSpPr txBox="1">
            <a:spLocks/>
          </p:cNvSpPr>
          <p:nvPr/>
        </p:nvSpPr>
        <p:spPr>
          <a:xfrm>
            <a:off x="374985" y="1265225"/>
            <a:ext cx="4930775" cy="4510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cumin Pro" panose="020B0604020202020204" charset="0"/>
              </a:rPr>
              <a:t>A properly coordinated crew sends several unspoken message</a:t>
            </a:r>
          </a:p>
          <a:p>
            <a:r>
              <a:rPr lang="en-US" sz="2400" dirty="0">
                <a:latin typeface="Acumin Pro" panose="020B0604020202020204" charset="0"/>
              </a:rPr>
              <a:t>We take our job seriously</a:t>
            </a:r>
          </a:p>
          <a:p>
            <a:r>
              <a:rPr lang="en-US" sz="2400" dirty="0">
                <a:latin typeface="Acumin Pro" panose="020B0604020202020204" charset="0"/>
              </a:rPr>
              <a:t>We are prepared</a:t>
            </a:r>
          </a:p>
          <a:p>
            <a:r>
              <a:rPr lang="en-US" sz="2400" dirty="0">
                <a:latin typeface="Acumin Pro" panose="020B0604020202020204" charset="0"/>
              </a:rPr>
              <a:t>We respect the work the coaches and player have done to prepare</a:t>
            </a:r>
          </a:p>
          <a:p>
            <a:r>
              <a:rPr lang="en-US" sz="2400" dirty="0">
                <a:latin typeface="Acumin Pro" panose="020B0604020202020204" charset="0"/>
              </a:rPr>
              <a:t>We respect our partners</a:t>
            </a:r>
          </a:p>
          <a:p>
            <a:r>
              <a:rPr lang="en-US" sz="2400" dirty="0">
                <a:latin typeface="Acumin Pro" panose="020B0604020202020204" charset="0"/>
              </a:rPr>
              <a:t>We respect ourselves</a:t>
            </a:r>
          </a:p>
          <a:p>
            <a:r>
              <a:rPr lang="en-US" sz="2400" dirty="0">
                <a:latin typeface="Acumin Pro" panose="020B0604020202020204" charset="0"/>
              </a:rPr>
              <a:t>We HONOR THE GAME</a:t>
            </a:r>
          </a:p>
          <a:p>
            <a:endParaRPr lang="en-US" sz="2400" dirty="0">
              <a:latin typeface="Acumin Pro" panose="020B0604020202020204" charset="0"/>
            </a:endParaRPr>
          </a:p>
        </p:txBody>
      </p:sp>
      <p:sp>
        <p:nvSpPr>
          <p:cNvPr id="20" name="TextBox 19">
            <a:extLst>
              <a:ext uri="{FF2B5EF4-FFF2-40B4-BE49-F238E27FC236}">
                <a16:creationId xmlns:a16="http://schemas.microsoft.com/office/drawing/2014/main" id="{2CEBC079-BFE8-836C-9052-C5485D687167}"/>
              </a:ext>
            </a:extLst>
          </p:cNvPr>
          <p:cNvSpPr txBox="1"/>
          <p:nvPr/>
        </p:nvSpPr>
        <p:spPr>
          <a:xfrm>
            <a:off x="250242" y="858343"/>
            <a:ext cx="4930775"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ABSOLUTELY!		</a:t>
            </a:r>
            <a:endParaRPr lang="en-US" sz="2200" b="1" i="0" spc="100" baseline="0" dirty="0">
              <a:solidFill>
                <a:srgbClr val="C8102E"/>
              </a:solidFill>
              <a:latin typeface="Obvia" panose="02000503040000020004" pitchFamily="50" charset="0"/>
            </a:endParaRPr>
          </a:p>
        </p:txBody>
      </p:sp>
    </p:spTree>
    <p:extLst>
      <p:ext uri="{BB962C8B-B14F-4D97-AF65-F5344CB8AC3E}">
        <p14:creationId xmlns:p14="http://schemas.microsoft.com/office/powerpoint/2010/main" val="281923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AD22E-6975-F04B-63BD-C216BC14040B}"/>
              </a:ext>
            </a:extLst>
          </p:cNvPr>
          <p:cNvSpPr>
            <a:spLocks noGrp="1"/>
          </p:cNvSpPr>
          <p:nvPr>
            <p:ph type="title"/>
          </p:nvPr>
        </p:nvSpPr>
        <p:spPr/>
        <p:txBody>
          <a:bodyPr/>
          <a:lstStyle/>
          <a:p>
            <a:r>
              <a:rPr lang="en-US" dirty="0"/>
              <a:t>RESPECT THE UNIFORM</a:t>
            </a:r>
          </a:p>
        </p:txBody>
      </p:sp>
      <p:sp>
        <p:nvSpPr>
          <p:cNvPr id="3" name="TextBox 2">
            <a:extLst>
              <a:ext uri="{FF2B5EF4-FFF2-40B4-BE49-F238E27FC236}">
                <a16:creationId xmlns:a16="http://schemas.microsoft.com/office/drawing/2014/main" id="{77C881C2-8713-84F6-0E37-DEB3AC05E354}"/>
              </a:ext>
            </a:extLst>
          </p:cNvPr>
          <p:cNvSpPr txBox="1"/>
          <p:nvPr/>
        </p:nvSpPr>
        <p:spPr>
          <a:xfrm>
            <a:off x="250242" y="858343"/>
            <a:ext cx="568742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WE ARE JUDGED WHILE IN THE STRIPES</a:t>
            </a:r>
            <a:endParaRPr lang="en-US" sz="2200" b="1" i="0" spc="100" baseline="0" dirty="0">
              <a:solidFill>
                <a:srgbClr val="C8102E"/>
              </a:solidFill>
              <a:latin typeface="Obvia" panose="02000503040000020004" pitchFamily="50" charset="0"/>
            </a:endParaRPr>
          </a:p>
        </p:txBody>
      </p:sp>
      <p:sp>
        <p:nvSpPr>
          <p:cNvPr id="5" name="Content Placeholder 2">
            <a:extLst>
              <a:ext uri="{FF2B5EF4-FFF2-40B4-BE49-F238E27FC236}">
                <a16:creationId xmlns:a16="http://schemas.microsoft.com/office/drawing/2014/main" id="{0C92AB01-7C1B-F1D8-7F0B-7AC972CD6F74}"/>
              </a:ext>
            </a:extLst>
          </p:cNvPr>
          <p:cNvSpPr txBox="1">
            <a:spLocks/>
          </p:cNvSpPr>
          <p:nvPr/>
        </p:nvSpPr>
        <p:spPr>
          <a:xfrm>
            <a:off x="374985" y="1265225"/>
            <a:ext cx="4930775" cy="4510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cumin Pro" panose="020B0604020202020204" charset="0"/>
              </a:rPr>
              <a:t>We all became officials to make friends and have some fun, but there are limitations.</a:t>
            </a:r>
          </a:p>
          <a:p>
            <a:r>
              <a:rPr lang="en-US" sz="2400" dirty="0">
                <a:latin typeface="Acumin Pro" panose="020B0604020202020204" charset="0"/>
              </a:rPr>
              <a:t>Always leave the immediate playing area to have a post-game beverage.</a:t>
            </a:r>
          </a:p>
          <a:p>
            <a:r>
              <a:rPr lang="en-US" sz="2400" dirty="0">
                <a:latin typeface="Acumin Pro" panose="020B0604020202020204" charset="0"/>
              </a:rPr>
              <a:t>Do not socially engage with anyone from the teams that you just officiated.</a:t>
            </a:r>
          </a:p>
          <a:p>
            <a:r>
              <a:rPr lang="en-US" sz="2400" dirty="0">
                <a:latin typeface="Acumin Pro" panose="020B0604020202020204" charset="0"/>
              </a:rPr>
              <a:t>Have a change of clothes to wear if you do decide to spend some time with your crew.</a:t>
            </a:r>
          </a:p>
        </p:txBody>
      </p:sp>
      <p:pic>
        <p:nvPicPr>
          <p:cNvPr id="8" name="Picture 7" descr="A person holding glasses of beer&#10;&#10;Description automatically generated with medium confidence">
            <a:extLst>
              <a:ext uri="{FF2B5EF4-FFF2-40B4-BE49-F238E27FC236}">
                <a16:creationId xmlns:a16="http://schemas.microsoft.com/office/drawing/2014/main" id="{F2E1B8E1-E44D-FF2B-64C5-DDB46B6AF1C6}"/>
              </a:ext>
            </a:extLst>
          </p:cNvPr>
          <p:cNvPicPr>
            <a:picLocks noChangeAspect="1"/>
          </p:cNvPicPr>
          <p:nvPr/>
        </p:nvPicPr>
        <p:blipFill rotWithShape="1">
          <a:blip r:embed="rId3">
            <a:extLst>
              <a:ext uri="{28A0092B-C50C-407E-A947-70E740481C1C}">
                <a14:useLocalDpi xmlns:a14="http://schemas.microsoft.com/office/drawing/2010/main" val="0"/>
              </a:ext>
            </a:extLst>
          </a:blip>
          <a:srcRect l="4766"/>
          <a:stretch/>
        </p:blipFill>
        <p:spPr>
          <a:xfrm>
            <a:off x="8522272" y="836033"/>
            <a:ext cx="3294743" cy="5163624"/>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effectLst>
            <a:outerShdw blurRad="50800" dist="38100" dir="2700000" algn="tl" rotWithShape="0">
              <a:prstClr val="black">
                <a:alpha val="40000"/>
              </a:prstClr>
            </a:outerShdw>
          </a:effectLst>
        </p:spPr>
      </p:pic>
      <p:pic>
        <p:nvPicPr>
          <p:cNvPr id="10" name="Picture 9" descr="A picture containing person, athletic game, sport&#10;&#10;Description automatically generated">
            <a:extLst>
              <a:ext uri="{FF2B5EF4-FFF2-40B4-BE49-F238E27FC236}">
                <a16:creationId xmlns:a16="http://schemas.microsoft.com/office/drawing/2014/main" id="{09286D5F-806E-29B6-0FA3-45428F346391}"/>
              </a:ext>
            </a:extLst>
          </p:cNvPr>
          <p:cNvPicPr>
            <a:picLocks noChangeAspect="1"/>
          </p:cNvPicPr>
          <p:nvPr/>
        </p:nvPicPr>
        <p:blipFill rotWithShape="1">
          <a:blip r:embed="rId4">
            <a:extLst>
              <a:ext uri="{28A0092B-C50C-407E-A947-70E740481C1C}">
                <a14:useLocalDpi xmlns:a14="http://schemas.microsoft.com/office/drawing/2010/main" val="0"/>
              </a:ext>
            </a:extLst>
          </a:blip>
          <a:srcRect l="21403" r="38060"/>
          <a:stretch/>
        </p:blipFill>
        <p:spPr>
          <a:xfrm>
            <a:off x="5305760" y="836032"/>
            <a:ext cx="3721226" cy="5163623"/>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4224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5F79-C4B8-DF0E-8352-E6265A56944A}"/>
              </a:ext>
            </a:extLst>
          </p:cNvPr>
          <p:cNvSpPr>
            <a:spLocks noGrp="1"/>
          </p:cNvSpPr>
          <p:nvPr>
            <p:ph type="title"/>
          </p:nvPr>
        </p:nvSpPr>
        <p:spPr/>
        <p:txBody>
          <a:bodyPr/>
          <a:lstStyle/>
          <a:p>
            <a:r>
              <a:rPr lang="en-US" dirty="0"/>
              <a:t>CONDITIONING</a:t>
            </a:r>
          </a:p>
        </p:txBody>
      </p:sp>
      <p:graphicFrame>
        <p:nvGraphicFramePr>
          <p:cNvPr id="4" name="Content Placeholder 3">
            <a:extLst>
              <a:ext uri="{FF2B5EF4-FFF2-40B4-BE49-F238E27FC236}">
                <a16:creationId xmlns:a16="http://schemas.microsoft.com/office/drawing/2014/main" id="{D546ED8F-FB5B-46A5-A7FE-EE89CE4E439E}"/>
              </a:ext>
            </a:extLst>
          </p:cNvPr>
          <p:cNvGraphicFramePr>
            <a:graphicFrameLocks noGrp="1"/>
          </p:cNvGraphicFramePr>
          <p:nvPr>
            <p:ph idx="4294967295"/>
            <p:extLst>
              <p:ext uri="{D42A27DB-BD31-4B8C-83A1-F6EECF244321}">
                <p14:modId xmlns:p14="http://schemas.microsoft.com/office/powerpoint/2010/main" val="3159106672"/>
              </p:ext>
            </p:extLst>
          </p:nvPr>
        </p:nvGraphicFramePr>
        <p:xfrm>
          <a:off x="1427079" y="1668290"/>
          <a:ext cx="9337842" cy="4259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CE92A89-829B-D0C3-7EE9-4F2D705411D0}"/>
              </a:ext>
            </a:extLst>
          </p:cNvPr>
          <p:cNvSpPr txBox="1"/>
          <p:nvPr/>
        </p:nvSpPr>
        <p:spPr>
          <a:xfrm>
            <a:off x="250242" y="858343"/>
            <a:ext cx="540460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i="0" spc="100" baseline="0" dirty="0">
                <a:solidFill>
                  <a:srgbClr val="C8102E"/>
                </a:solidFill>
                <a:latin typeface="Obvia" panose="02000503040000020004" pitchFamily="50" charset="0"/>
              </a:rPr>
              <a:t>THE GAME IS FAST</a:t>
            </a:r>
          </a:p>
        </p:txBody>
      </p:sp>
      <p:sp>
        <p:nvSpPr>
          <p:cNvPr id="5" name="TextBox 4">
            <a:extLst>
              <a:ext uri="{FF2B5EF4-FFF2-40B4-BE49-F238E27FC236}">
                <a16:creationId xmlns:a16="http://schemas.microsoft.com/office/drawing/2014/main" id="{EC0F98C2-17D8-DC98-6510-98E66B431CB4}"/>
              </a:ext>
            </a:extLst>
          </p:cNvPr>
          <p:cNvSpPr txBox="1"/>
          <p:nvPr/>
        </p:nvSpPr>
        <p:spPr>
          <a:xfrm>
            <a:off x="2153653" y="5223302"/>
            <a:ext cx="7892715" cy="369332"/>
          </a:xfrm>
          <a:prstGeom prst="rect">
            <a:avLst/>
          </a:prstGeom>
          <a:noFill/>
        </p:spPr>
        <p:txBody>
          <a:bodyPr wrap="square" rtlCol="0">
            <a:spAutoFit/>
          </a:bodyPr>
          <a:lstStyle/>
          <a:p>
            <a:pPr algn="ctr"/>
            <a:r>
              <a:rPr lang="en-US" b="1" dirty="0">
                <a:solidFill>
                  <a:srgbClr val="00205B"/>
                </a:solidFill>
                <a:latin typeface="Obvia" panose="02000503040000020004"/>
              </a:rPr>
              <a:t>WHY BEING IN SHAPE IS IMPORTANT</a:t>
            </a:r>
          </a:p>
        </p:txBody>
      </p:sp>
    </p:spTree>
    <p:extLst>
      <p:ext uri="{BB962C8B-B14F-4D97-AF65-F5344CB8AC3E}">
        <p14:creationId xmlns:p14="http://schemas.microsoft.com/office/powerpoint/2010/main" val="4178837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8BFA-D7B8-5DB8-C324-070EAAA9C5A3}"/>
              </a:ext>
            </a:extLst>
          </p:cNvPr>
          <p:cNvSpPr>
            <a:spLocks noGrp="1"/>
          </p:cNvSpPr>
          <p:nvPr>
            <p:ph type="title"/>
          </p:nvPr>
        </p:nvSpPr>
        <p:spPr/>
        <p:txBody>
          <a:bodyPr/>
          <a:lstStyle/>
          <a:p>
            <a:r>
              <a:rPr lang="en-US" dirty="0"/>
              <a:t>BEING IN “GAME SHAPE”</a:t>
            </a:r>
          </a:p>
        </p:txBody>
      </p:sp>
      <p:pic>
        <p:nvPicPr>
          <p:cNvPr id="15" name="Picture 14" descr="A person wearing a hat&#10;&#10;Description automatically generated with medium confidence">
            <a:extLst>
              <a:ext uri="{FF2B5EF4-FFF2-40B4-BE49-F238E27FC236}">
                <a16:creationId xmlns:a16="http://schemas.microsoft.com/office/drawing/2014/main" id="{5B78211F-4006-ECC9-68AB-D62DAF39C71C}"/>
              </a:ext>
            </a:extLst>
          </p:cNvPr>
          <p:cNvPicPr>
            <a:picLocks noChangeAspect="1"/>
          </p:cNvPicPr>
          <p:nvPr/>
        </p:nvPicPr>
        <p:blipFill rotWithShape="1">
          <a:blip r:embed="rId3"/>
          <a:srcRect l="12998" t="-1" r="2896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6" name="TextBox 15">
            <a:extLst>
              <a:ext uri="{FF2B5EF4-FFF2-40B4-BE49-F238E27FC236}">
                <a16:creationId xmlns:a16="http://schemas.microsoft.com/office/drawing/2014/main" id="{B59AAFA3-848A-1B3D-7E52-12BAA0E10B52}"/>
              </a:ext>
            </a:extLst>
          </p:cNvPr>
          <p:cNvSpPr txBox="1"/>
          <p:nvPr/>
        </p:nvSpPr>
        <p:spPr>
          <a:xfrm>
            <a:off x="250242" y="858343"/>
            <a:ext cx="58457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THE PLAYERS ARE FASTER THAN WE ARE!</a:t>
            </a:r>
            <a:endParaRPr lang="en-US" sz="2200" b="1" i="0" spc="100" baseline="0" dirty="0">
              <a:solidFill>
                <a:srgbClr val="C8102E"/>
              </a:solidFill>
              <a:latin typeface="Obvia" panose="02000503040000020004" pitchFamily="50" charset="0"/>
            </a:endParaRPr>
          </a:p>
        </p:txBody>
      </p:sp>
      <p:sp>
        <p:nvSpPr>
          <p:cNvPr id="17" name="Content Placeholder 2">
            <a:extLst>
              <a:ext uri="{FF2B5EF4-FFF2-40B4-BE49-F238E27FC236}">
                <a16:creationId xmlns:a16="http://schemas.microsoft.com/office/drawing/2014/main" id="{8AF48DCE-2F8B-489D-CEC9-54FFDBC26BFE}"/>
              </a:ext>
            </a:extLst>
          </p:cNvPr>
          <p:cNvSpPr txBox="1">
            <a:spLocks/>
          </p:cNvSpPr>
          <p:nvPr/>
        </p:nvSpPr>
        <p:spPr>
          <a:xfrm>
            <a:off x="374985" y="1265225"/>
            <a:ext cx="4930775" cy="4510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cumin Pro" panose="020B0604020202020204" charset="0"/>
              </a:rPr>
              <a:t>What does “Game Shape” mean?</a:t>
            </a:r>
          </a:p>
          <a:p>
            <a:r>
              <a:rPr lang="en-US" sz="2400" dirty="0">
                <a:latin typeface="Acumin Pro" panose="020B0604020202020204" charset="0"/>
              </a:rPr>
              <a:t>Endurance</a:t>
            </a:r>
          </a:p>
          <a:p>
            <a:pPr lvl="1"/>
            <a:r>
              <a:rPr lang="en-US" sz="2000" dirty="0">
                <a:latin typeface="Acumin Pro" panose="020B0604020202020204" charset="0"/>
              </a:rPr>
              <a:t>Youth Games (2-3 miles)</a:t>
            </a:r>
          </a:p>
          <a:p>
            <a:pPr lvl="1"/>
            <a:r>
              <a:rPr lang="en-US" sz="2000" dirty="0">
                <a:latin typeface="Acumin Pro" panose="020B0604020202020204" charset="0"/>
              </a:rPr>
              <a:t>High School Games (3-5 miles)</a:t>
            </a:r>
          </a:p>
          <a:p>
            <a:pPr lvl="1"/>
            <a:r>
              <a:rPr lang="en-US" sz="2000" dirty="0">
                <a:latin typeface="Acumin Pro" panose="020B0604020202020204" charset="0"/>
              </a:rPr>
              <a:t>College Games (5-7 miles)</a:t>
            </a:r>
          </a:p>
          <a:p>
            <a:r>
              <a:rPr lang="en-US" sz="2400" dirty="0">
                <a:latin typeface="Acumin Pro" panose="020B0604020202020204" charset="0"/>
              </a:rPr>
              <a:t>Speed</a:t>
            </a:r>
          </a:p>
          <a:p>
            <a:pPr lvl="1"/>
            <a:r>
              <a:rPr lang="en-US" sz="2000" dirty="0">
                <a:latin typeface="Acumin Pro" panose="020B0604020202020204" charset="0"/>
              </a:rPr>
              <a:t>Can you keep up with the players?</a:t>
            </a:r>
          </a:p>
          <a:p>
            <a:pPr lvl="1"/>
            <a:r>
              <a:rPr lang="en-US" sz="2000" dirty="0">
                <a:latin typeface="Acumin Pro" panose="020B0604020202020204" charset="0"/>
              </a:rPr>
              <a:t>How to you “cheat” if you can’t?</a:t>
            </a:r>
          </a:p>
          <a:p>
            <a:r>
              <a:rPr lang="en-US" sz="2400" dirty="0">
                <a:latin typeface="Acumin Pro" panose="020B0604020202020204" charset="0"/>
              </a:rPr>
              <a:t>Agility</a:t>
            </a:r>
          </a:p>
          <a:p>
            <a:pPr lvl="1"/>
            <a:r>
              <a:rPr lang="en-US" sz="2000" dirty="0">
                <a:latin typeface="Acumin Pro" panose="020B0604020202020204" charset="0"/>
              </a:rPr>
              <a:t>Can you move side-to-side to get out of the way?</a:t>
            </a:r>
          </a:p>
          <a:p>
            <a:pPr lvl="1"/>
            <a:r>
              <a:rPr lang="en-US" sz="2000" dirty="0">
                <a:latin typeface="Acumin Pro" panose="020B0604020202020204" charset="0"/>
              </a:rPr>
              <a:t>Can you “yo-yo” as lead or single at GLE?</a:t>
            </a:r>
          </a:p>
        </p:txBody>
      </p:sp>
    </p:spTree>
    <p:extLst>
      <p:ext uri="{BB962C8B-B14F-4D97-AF65-F5344CB8AC3E}">
        <p14:creationId xmlns:p14="http://schemas.microsoft.com/office/powerpoint/2010/main" val="1874100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1_Custom Design">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onts">
      <a:majorFont>
        <a:latin typeface="Dharma Gothic E Bold"/>
        <a:ea typeface=""/>
        <a:cs typeface=""/>
      </a:majorFont>
      <a:minorFont>
        <a:latin typeface="Obvia Wid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MediaLengthInSeconds xmlns="f4bcc57d-5958-4083-8f93-a1c6c20683a6" xsi:nil="true"/>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6" ma:contentTypeDescription="Create a new document." ma:contentTypeScope="" ma:versionID="7a3c8e08b3b57451cdf4b0f26fff4a7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439dac9f7af2cff4708109057b0dc24e"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5E185A-0405-4A20-BECF-0E4BABEC212F}">
  <ds:schemaRefs>
    <ds:schemaRef ds:uri="http://schemas.openxmlformats.org/package/2006/metadata/core-properties"/>
    <ds:schemaRef ds:uri="f4bcc57d-5958-4083-8f93-a1c6c20683a6"/>
    <ds:schemaRef ds:uri="http://purl.org/dc/elements/1.1/"/>
    <ds:schemaRef ds:uri="http://purl.org/dc/terms/"/>
    <ds:schemaRef ds:uri="http://schemas.microsoft.com/office/2006/documentManagement/types"/>
    <ds:schemaRef ds:uri="http://www.w3.org/XML/1998/namespace"/>
    <ds:schemaRef ds:uri="http://schemas.microsoft.com/office/infopath/2007/PartnerControls"/>
    <ds:schemaRef ds:uri="91965e93-ae8c-442d-9ec4-149738af66dd"/>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3.xml><?xml version="1.0" encoding="utf-8"?>
<ds:datastoreItem xmlns:ds="http://schemas.openxmlformats.org/officeDocument/2006/customXml" ds:itemID="{D003366C-C3C6-471A-AD4D-36E6E11B1CAC}">
  <ds:schemaRefs>
    <ds:schemaRef ds:uri="91965e93-ae8c-442d-9ec4-149738af66dd"/>
    <ds:schemaRef ds:uri="f4bcc57d-5958-4083-8f93-a1c6c20683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8710</TotalTime>
  <Words>2775</Words>
  <Application>Microsoft Office PowerPoint</Application>
  <PresentationFormat>Widescreen</PresentationFormat>
  <Paragraphs>446</Paragraphs>
  <Slides>29</Slides>
  <Notes>29</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Obvia Wide</vt:lpstr>
      <vt:lpstr>Arial</vt:lpstr>
      <vt:lpstr>Dharma Gothic E Bold</vt:lpstr>
      <vt:lpstr>Obvia Wide Medium</vt:lpstr>
      <vt:lpstr>Obvia</vt:lpstr>
      <vt:lpstr>Acumin Pro</vt:lpstr>
      <vt:lpstr>Calibri</vt:lpstr>
      <vt:lpstr>Wingdings</vt:lpstr>
      <vt:lpstr>Alt Gothic Comp ATF</vt:lpstr>
      <vt:lpstr>Office Theme</vt:lpstr>
      <vt:lpstr>1_Custom Design</vt:lpstr>
      <vt:lpstr>PowerPoint Presentation</vt:lpstr>
      <vt:lpstr>PROFESSIONALISM</vt:lpstr>
      <vt:lpstr>APPEARANCE</vt:lpstr>
      <vt:lpstr>UNIFORM</vt:lpstr>
      <vt:lpstr>UNIFORM</vt:lpstr>
      <vt:lpstr>DOES IT MATTER?</vt:lpstr>
      <vt:lpstr>RESPECT THE UNIFORM</vt:lpstr>
      <vt:lpstr>CONDITIONING</vt:lpstr>
      <vt:lpstr>BEING IN “GAME SHAPE”</vt:lpstr>
      <vt:lpstr>GAME SHAPE</vt:lpstr>
      <vt:lpstr>HUSTLE</vt:lpstr>
      <vt:lpstr>HUSTLE INTEGRITY</vt:lpstr>
      <vt:lpstr>THE LITTLE THINGS MATTER</vt:lpstr>
      <vt:lpstr>RULES KNOWLEDGE AND APPLICATION</vt:lpstr>
      <vt:lpstr>RULES</vt:lpstr>
      <vt:lpstr>MECHANICS</vt:lpstr>
      <vt:lpstr>MECHANICS</vt:lpstr>
      <vt:lpstr>PREGAME</vt:lpstr>
      <vt:lpstr>TABLE AND GAME PERSONNEL</vt:lpstr>
      <vt:lpstr>THE SOFT SKILLS</vt:lpstr>
      <vt:lpstr>THE SOFT SKILLS</vt:lpstr>
      <vt:lpstr>ASSISTANT COACHES</vt:lpstr>
      <vt:lpstr>THE SOFT SKILLS</vt:lpstr>
      <vt:lpstr>PLAYERS</vt:lpstr>
      <vt:lpstr>MISTAKES</vt:lpstr>
      <vt:lpstr>YOUR CREW</vt:lpstr>
      <vt:lpstr>GROWTH AS AN OFFICIAL</vt:lpstr>
      <vt:lpstr>PATHWAYS TO SUCCESS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Marty Joyner</cp:lastModifiedBy>
  <cp:revision>26</cp:revision>
  <cp:lastPrinted>2022-11-04T19:13:57Z</cp:lastPrinted>
  <dcterms:created xsi:type="dcterms:W3CDTF">2021-08-11T16:38:25Z</dcterms:created>
  <dcterms:modified xsi:type="dcterms:W3CDTF">2022-12-01T19:00:27Z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y fmtid="{D5CDD505-2E9C-101B-9397-08002B2CF9AE}" pid="3" name="Order">
    <vt:lpwstr>3986400.00000000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