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5" r:id="rId1"/>
  </p:sldMasterIdLst>
  <p:notesMasterIdLst>
    <p:notesMasterId r:id="rId33"/>
  </p:notesMasterIdLst>
  <p:sldIdLst>
    <p:sldId id="256" r:id="rId2"/>
    <p:sldId id="302" r:id="rId3"/>
    <p:sldId id="293" r:id="rId4"/>
    <p:sldId id="326" r:id="rId5"/>
    <p:sldId id="328" r:id="rId6"/>
    <p:sldId id="329" r:id="rId7"/>
    <p:sldId id="327" r:id="rId8"/>
    <p:sldId id="357" r:id="rId9"/>
    <p:sldId id="294" r:id="rId10"/>
    <p:sldId id="318" r:id="rId11"/>
    <p:sldId id="359" r:id="rId12"/>
    <p:sldId id="321" r:id="rId13"/>
    <p:sldId id="333" r:id="rId14"/>
    <p:sldId id="334" r:id="rId15"/>
    <p:sldId id="320" r:id="rId16"/>
    <p:sldId id="322" r:id="rId17"/>
    <p:sldId id="292" r:id="rId18"/>
    <p:sldId id="356" r:id="rId19"/>
    <p:sldId id="363" r:id="rId20"/>
    <p:sldId id="360" r:id="rId21"/>
    <p:sldId id="364" r:id="rId22"/>
    <p:sldId id="323" r:id="rId23"/>
    <p:sldId id="324" r:id="rId24"/>
    <p:sldId id="325" r:id="rId25"/>
    <p:sldId id="365" r:id="rId26"/>
    <p:sldId id="366" r:id="rId27"/>
    <p:sldId id="361" r:id="rId28"/>
    <p:sldId id="290" r:id="rId29"/>
    <p:sldId id="289" r:id="rId30"/>
    <p:sldId id="291" r:id="rId31"/>
    <p:sldId id="263" r:id="rId32"/>
  </p:sldIdLst>
  <p:sldSz cx="12192000" cy="6858000"/>
  <p:notesSz cx="6858000" cy="9144000"/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66FF33"/>
    <a:srgbClr val="FF0000"/>
    <a:srgbClr val="FFFF00"/>
    <a:srgbClr val="7030A0"/>
    <a:srgbClr val="92D050"/>
    <a:srgbClr val="FFC000"/>
    <a:srgbClr val="FEBC11"/>
    <a:srgbClr val="060606"/>
    <a:srgbClr val="C9CA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E79E68-FEA9-475E-AA66-2C8FA4711F78}" v="16" dt="2022-12-29T23:39:20.5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684" autoAdjust="0"/>
  </p:normalViewPr>
  <p:slideViewPr>
    <p:cSldViewPr snapToGrid="0">
      <p:cViewPr varScale="1">
        <p:scale>
          <a:sx n="49" d="100"/>
          <a:sy n="49" d="100"/>
        </p:scale>
        <p:origin x="131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1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9526D0-25A4-4E69-9A70-27A9E090ADE9}" type="doc">
      <dgm:prSet loTypeId="urn:microsoft.com/office/officeart/2011/layout/CircleProcess" loCatId="process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5E89A1F-2ED2-4BE7-AFE1-33714692CD5F}">
      <dgm:prSet phldrT="[Text]" custT="1"/>
      <dgm:spPr>
        <a:solidFill>
          <a:srgbClr val="FFFFFF"/>
        </a:solidFill>
      </dgm:spPr>
      <dgm:t>
        <a:bodyPr/>
        <a:lstStyle/>
        <a:p>
          <a:r>
            <a:rPr lang="en-US" sz="2800" b="1">
              <a:solidFill>
                <a:srgbClr val="002060"/>
              </a:solidFill>
            </a:rPr>
            <a:t>Color</a:t>
          </a:r>
        </a:p>
      </dgm:t>
    </dgm:pt>
    <dgm:pt modelId="{7701FDC8-944C-4206-88F5-66B297FC27D9}" type="parTrans" cxnId="{30686677-209C-4D1F-BC6E-C6285DCD766E}">
      <dgm:prSet/>
      <dgm:spPr/>
      <dgm:t>
        <a:bodyPr/>
        <a:lstStyle/>
        <a:p>
          <a:endParaRPr lang="en-US"/>
        </a:p>
      </dgm:t>
    </dgm:pt>
    <dgm:pt modelId="{CF5A86E4-00EC-4F36-A78F-C13D57B0E830}" type="sibTrans" cxnId="{30686677-209C-4D1F-BC6E-C6285DCD766E}">
      <dgm:prSet/>
      <dgm:spPr/>
      <dgm:t>
        <a:bodyPr/>
        <a:lstStyle/>
        <a:p>
          <a:endParaRPr lang="en-US"/>
        </a:p>
      </dgm:t>
    </dgm:pt>
    <dgm:pt modelId="{AA9C5C86-9354-4337-AC1D-E1E3EC740F32}">
      <dgm:prSet phldrT="[Text]" custT="1"/>
      <dgm:spPr>
        <a:solidFill>
          <a:srgbClr val="FFFFFF"/>
        </a:solidFill>
      </dgm:spPr>
      <dgm:t>
        <a:bodyPr/>
        <a:lstStyle/>
        <a:p>
          <a:r>
            <a:rPr lang="en-US" sz="2800" b="1">
              <a:solidFill>
                <a:srgbClr val="002060"/>
              </a:solidFill>
            </a:rPr>
            <a:t>Number</a:t>
          </a:r>
        </a:p>
      </dgm:t>
    </dgm:pt>
    <dgm:pt modelId="{C6866F4B-818A-4EDD-9E8E-4B3AE9F99B10}" type="parTrans" cxnId="{6879DDA7-C812-45ED-8A77-41FBF234E77C}">
      <dgm:prSet/>
      <dgm:spPr/>
      <dgm:t>
        <a:bodyPr/>
        <a:lstStyle/>
        <a:p>
          <a:endParaRPr lang="en-US"/>
        </a:p>
      </dgm:t>
    </dgm:pt>
    <dgm:pt modelId="{B9074E0F-14F8-4389-9ED8-09AF213A96F2}" type="sibTrans" cxnId="{6879DDA7-C812-45ED-8A77-41FBF234E77C}">
      <dgm:prSet/>
      <dgm:spPr/>
      <dgm:t>
        <a:bodyPr/>
        <a:lstStyle/>
        <a:p>
          <a:endParaRPr lang="en-US"/>
        </a:p>
      </dgm:t>
    </dgm:pt>
    <dgm:pt modelId="{1B99832C-BEA8-4B8E-8241-B38D9688BDA8}">
      <dgm:prSet phldrT="[Text]" custT="1"/>
      <dgm:spPr>
        <a:solidFill>
          <a:srgbClr val="FFFFFF"/>
        </a:solidFill>
      </dgm:spPr>
      <dgm:t>
        <a:bodyPr/>
        <a:lstStyle/>
        <a:p>
          <a:r>
            <a:rPr lang="en-US" sz="2800" b="1">
              <a:solidFill>
                <a:srgbClr val="002060"/>
              </a:solidFill>
            </a:rPr>
            <a:t>Offense</a:t>
          </a:r>
        </a:p>
      </dgm:t>
    </dgm:pt>
    <dgm:pt modelId="{C3239F74-13E5-4268-8765-FEA7A4A182E1}" type="parTrans" cxnId="{4194CBCE-17BF-431E-B2A3-432FEBAEAF91}">
      <dgm:prSet/>
      <dgm:spPr/>
      <dgm:t>
        <a:bodyPr/>
        <a:lstStyle/>
        <a:p>
          <a:endParaRPr lang="en-US"/>
        </a:p>
      </dgm:t>
    </dgm:pt>
    <dgm:pt modelId="{774F03AA-490E-4AA7-B271-5EFA564D891D}" type="sibTrans" cxnId="{4194CBCE-17BF-431E-B2A3-432FEBAEAF91}">
      <dgm:prSet/>
      <dgm:spPr/>
      <dgm:t>
        <a:bodyPr/>
        <a:lstStyle/>
        <a:p>
          <a:endParaRPr lang="en-US"/>
        </a:p>
      </dgm:t>
    </dgm:pt>
    <dgm:pt modelId="{AAC16D8B-DDA1-449B-8D90-03723846E24F}">
      <dgm:prSet custT="1"/>
      <dgm:spPr>
        <a:solidFill>
          <a:srgbClr val="FFFFFF"/>
        </a:solidFill>
      </dgm:spPr>
      <dgm:t>
        <a:bodyPr/>
        <a:lstStyle/>
        <a:p>
          <a:r>
            <a:rPr lang="en-US" sz="2800" b="1">
              <a:solidFill>
                <a:srgbClr val="002060"/>
              </a:solidFill>
            </a:rPr>
            <a:t>Time</a:t>
          </a:r>
        </a:p>
      </dgm:t>
    </dgm:pt>
    <dgm:pt modelId="{F2A574BA-48C6-4D3D-93F5-A8D6762728F3}" type="parTrans" cxnId="{9BB2295A-8034-4919-B18F-CB0D02FF4EF6}">
      <dgm:prSet/>
      <dgm:spPr/>
      <dgm:t>
        <a:bodyPr/>
        <a:lstStyle/>
        <a:p>
          <a:endParaRPr lang="en-US"/>
        </a:p>
      </dgm:t>
    </dgm:pt>
    <dgm:pt modelId="{7AE96629-EBB1-4EA3-B1EC-13BF140148D0}" type="sibTrans" cxnId="{9BB2295A-8034-4919-B18F-CB0D02FF4EF6}">
      <dgm:prSet/>
      <dgm:spPr/>
      <dgm:t>
        <a:bodyPr/>
        <a:lstStyle/>
        <a:p>
          <a:endParaRPr lang="en-US"/>
        </a:p>
      </dgm:t>
    </dgm:pt>
    <dgm:pt modelId="{7487B462-3996-40CF-BE80-1C2C1CF0FDC2}">
      <dgm:prSet custT="1"/>
      <dgm:spPr>
        <a:solidFill>
          <a:srgbClr val="FFFFFF"/>
        </a:solidFill>
      </dgm:spPr>
      <dgm:t>
        <a:bodyPr/>
        <a:lstStyle/>
        <a:p>
          <a:r>
            <a:rPr lang="en-US" sz="2000"/>
            <a:t>Explanation</a:t>
          </a:r>
        </a:p>
      </dgm:t>
    </dgm:pt>
    <dgm:pt modelId="{5FF4BFDA-B875-4DD5-8803-9D6ECC96097A}" type="parTrans" cxnId="{9F05EC2D-6816-4133-A0F3-5EE13437BBC4}">
      <dgm:prSet/>
      <dgm:spPr/>
      <dgm:t>
        <a:bodyPr/>
        <a:lstStyle/>
        <a:p>
          <a:endParaRPr lang="en-US"/>
        </a:p>
      </dgm:t>
    </dgm:pt>
    <dgm:pt modelId="{92409B9F-65B7-4A46-89AE-52F3A13FF0E5}" type="sibTrans" cxnId="{9F05EC2D-6816-4133-A0F3-5EE13437BBC4}">
      <dgm:prSet/>
      <dgm:spPr/>
      <dgm:t>
        <a:bodyPr/>
        <a:lstStyle/>
        <a:p>
          <a:endParaRPr lang="en-US"/>
        </a:p>
      </dgm:t>
    </dgm:pt>
    <dgm:pt modelId="{B8D3B5F6-83AC-4DB3-BBC0-2F112637FDD2}" type="pres">
      <dgm:prSet presAssocID="{E49526D0-25A4-4E69-9A70-27A9E090ADE9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8FE8C0FC-2778-4A0B-9BA6-13D88DE07FAE}" type="pres">
      <dgm:prSet presAssocID="{7487B462-3996-40CF-BE80-1C2C1CF0FDC2}" presName="Accent5" presStyleCnt="0"/>
      <dgm:spPr/>
    </dgm:pt>
    <dgm:pt modelId="{E3468C83-E93C-4D04-A3CB-6A3073048B46}" type="pres">
      <dgm:prSet presAssocID="{7487B462-3996-40CF-BE80-1C2C1CF0FDC2}" presName="Accent" presStyleLbl="node1" presStyleIdx="0" presStyleCnt="5"/>
      <dgm:spPr/>
    </dgm:pt>
    <dgm:pt modelId="{8969E194-3EE5-4531-9F03-EE4B8D2E47DA}" type="pres">
      <dgm:prSet presAssocID="{7487B462-3996-40CF-BE80-1C2C1CF0FDC2}" presName="ParentBackground5" presStyleCnt="0"/>
      <dgm:spPr/>
    </dgm:pt>
    <dgm:pt modelId="{43AC88D0-F8BE-4030-94AE-50CEA317B9F1}" type="pres">
      <dgm:prSet presAssocID="{7487B462-3996-40CF-BE80-1C2C1CF0FDC2}" presName="ParentBackground" presStyleLbl="fgAcc1" presStyleIdx="0" presStyleCnt="5"/>
      <dgm:spPr/>
    </dgm:pt>
    <dgm:pt modelId="{0BC23C08-5438-41CD-9EE2-22B6881F9156}" type="pres">
      <dgm:prSet presAssocID="{7487B462-3996-40CF-BE80-1C2C1CF0FDC2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AB974F84-C17D-46D3-8690-A264B3482D9D}" type="pres">
      <dgm:prSet presAssocID="{AAC16D8B-DDA1-449B-8D90-03723846E24F}" presName="Accent4" presStyleCnt="0"/>
      <dgm:spPr/>
    </dgm:pt>
    <dgm:pt modelId="{9D46E5A1-7ECF-41F0-976A-6FE372EF864F}" type="pres">
      <dgm:prSet presAssocID="{AAC16D8B-DDA1-449B-8D90-03723846E24F}" presName="Accent" presStyleLbl="node1" presStyleIdx="1" presStyleCnt="5"/>
      <dgm:spPr/>
    </dgm:pt>
    <dgm:pt modelId="{465036AB-0DE3-4CA0-8C20-65A92FF4251E}" type="pres">
      <dgm:prSet presAssocID="{AAC16D8B-DDA1-449B-8D90-03723846E24F}" presName="ParentBackground4" presStyleCnt="0"/>
      <dgm:spPr/>
    </dgm:pt>
    <dgm:pt modelId="{8198FF5C-AC45-45C8-A5B0-16F99BF6C314}" type="pres">
      <dgm:prSet presAssocID="{AAC16D8B-DDA1-449B-8D90-03723846E24F}" presName="ParentBackground" presStyleLbl="fgAcc1" presStyleIdx="1" presStyleCnt="5"/>
      <dgm:spPr/>
    </dgm:pt>
    <dgm:pt modelId="{4F7B3958-B49F-4117-AD5B-4FDDD0261775}" type="pres">
      <dgm:prSet presAssocID="{AAC16D8B-DDA1-449B-8D90-03723846E24F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0ABB7470-69B7-4139-A5C9-7BB735D1CEAF}" type="pres">
      <dgm:prSet presAssocID="{1B99832C-BEA8-4B8E-8241-B38D9688BDA8}" presName="Accent3" presStyleCnt="0"/>
      <dgm:spPr/>
    </dgm:pt>
    <dgm:pt modelId="{FAAFD1DF-5A56-4230-8AFF-0FA57BF56665}" type="pres">
      <dgm:prSet presAssocID="{1B99832C-BEA8-4B8E-8241-B38D9688BDA8}" presName="Accent" presStyleLbl="node1" presStyleIdx="2" presStyleCnt="5"/>
      <dgm:spPr/>
    </dgm:pt>
    <dgm:pt modelId="{4070DD28-DEA8-40E7-AA96-F39FF1654A6A}" type="pres">
      <dgm:prSet presAssocID="{1B99832C-BEA8-4B8E-8241-B38D9688BDA8}" presName="ParentBackground3" presStyleCnt="0"/>
      <dgm:spPr/>
    </dgm:pt>
    <dgm:pt modelId="{2B51F94A-43FC-40D0-86FF-9CD874982C4E}" type="pres">
      <dgm:prSet presAssocID="{1B99832C-BEA8-4B8E-8241-B38D9688BDA8}" presName="ParentBackground" presStyleLbl="fgAcc1" presStyleIdx="2" presStyleCnt="5"/>
      <dgm:spPr/>
    </dgm:pt>
    <dgm:pt modelId="{DC1C266F-85C7-4CE2-9E1D-9784B0AC6EA0}" type="pres">
      <dgm:prSet presAssocID="{1B99832C-BEA8-4B8E-8241-B38D9688BDA8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F4F08CA1-8549-453A-B929-18FF20BDFEEA}" type="pres">
      <dgm:prSet presAssocID="{AA9C5C86-9354-4337-AC1D-E1E3EC740F32}" presName="Accent2" presStyleCnt="0"/>
      <dgm:spPr/>
    </dgm:pt>
    <dgm:pt modelId="{F175D84A-182E-4669-A536-93140AA85793}" type="pres">
      <dgm:prSet presAssocID="{AA9C5C86-9354-4337-AC1D-E1E3EC740F32}" presName="Accent" presStyleLbl="node1" presStyleIdx="3" presStyleCnt="5"/>
      <dgm:spPr/>
    </dgm:pt>
    <dgm:pt modelId="{4E33FF80-308B-417A-A43C-B86545BB2220}" type="pres">
      <dgm:prSet presAssocID="{AA9C5C86-9354-4337-AC1D-E1E3EC740F32}" presName="ParentBackground2" presStyleCnt="0"/>
      <dgm:spPr/>
    </dgm:pt>
    <dgm:pt modelId="{09E42DD4-4939-4DCC-9BEC-3AA73EA1C7F8}" type="pres">
      <dgm:prSet presAssocID="{AA9C5C86-9354-4337-AC1D-E1E3EC740F32}" presName="ParentBackground" presStyleLbl="fgAcc1" presStyleIdx="3" presStyleCnt="5"/>
      <dgm:spPr/>
    </dgm:pt>
    <dgm:pt modelId="{EE980353-F68D-4639-AF88-97C8CBA7F86F}" type="pres">
      <dgm:prSet presAssocID="{AA9C5C86-9354-4337-AC1D-E1E3EC740F32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D8C0FBA8-4982-421E-A1F6-801E72ECBF18}" type="pres">
      <dgm:prSet presAssocID="{65E89A1F-2ED2-4BE7-AFE1-33714692CD5F}" presName="Accent1" presStyleCnt="0"/>
      <dgm:spPr/>
    </dgm:pt>
    <dgm:pt modelId="{E50209DB-2F7C-4869-A83A-D4DC1D1AFE72}" type="pres">
      <dgm:prSet presAssocID="{65E89A1F-2ED2-4BE7-AFE1-33714692CD5F}" presName="Accent" presStyleLbl="node1" presStyleIdx="4" presStyleCnt="5"/>
      <dgm:spPr/>
    </dgm:pt>
    <dgm:pt modelId="{1517F8A8-9134-4D0E-AE4F-FAE67CFA33C1}" type="pres">
      <dgm:prSet presAssocID="{65E89A1F-2ED2-4BE7-AFE1-33714692CD5F}" presName="ParentBackground1" presStyleCnt="0"/>
      <dgm:spPr/>
    </dgm:pt>
    <dgm:pt modelId="{8AFC845D-97B4-4E5F-9442-4DED306637FB}" type="pres">
      <dgm:prSet presAssocID="{65E89A1F-2ED2-4BE7-AFE1-33714692CD5F}" presName="ParentBackground" presStyleLbl="fgAcc1" presStyleIdx="4" presStyleCnt="5"/>
      <dgm:spPr/>
    </dgm:pt>
    <dgm:pt modelId="{BE7AA432-C9B4-4C75-A1B5-D12765F83359}" type="pres">
      <dgm:prSet presAssocID="{65E89A1F-2ED2-4BE7-AFE1-33714692CD5F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88A86F06-59E6-4BCE-9A81-27162919FA86}" type="presOf" srcId="{AA9C5C86-9354-4337-AC1D-E1E3EC740F32}" destId="{EE980353-F68D-4639-AF88-97C8CBA7F86F}" srcOrd="1" destOrd="0" presId="urn:microsoft.com/office/officeart/2011/layout/CircleProcess"/>
    <dgm:cxn modelId="{A1DE6F17-8767-4CFD-B485-059C5032F2C3}" type="presOf" srcId="{7487B462-3996-40CF-BE80-1C2C1CF0FDC2}" destId="{43AC88D0-F8BE-4030-94AE-50CEA317B9F1}" srcOrd="0" destOrd="0" presId="urn:microsoft.com/office/officeart/2011/layout/CircleProcess"/>
    <dgm:cxn modelId="{B380A820-A7C6-490D-B1A8-2F3A01C5E3DE}" type="presOf" srcId="{AA9C5C86-9354-4337-AC1D-E1E3EC740F32}" destId="{09E42DD4-4939-4DCC-9BEC-3AA73EA1C7F8}" srcOrd="0" destOrd="0" presId="urn:microsoft.com/office/officeart/2011/layout/CircleProcess"/>
    <dgm:cxn modelId="{9F05EC2D-6816-4133-A0F3-5EE13437BBC4}" srcId="{E49526D0-25A4-4E69-9A70-27A9E090ADE9}" destId="{7487B462-3996-40CF-BE80-1C2C1CF0FDC2}" srcOrd="4" destOrd="0" parTransId="{5FF4BFDA-B875-4DD5-8803-9D6ECC96097A}" sibTransId="{92409B9F-65B7-4A46-89AE-52F3A13FF0E5}"/>
    <dgm:cxn modelId="{E06C5C4F-5CDF-4D94-9EA5-040186128F01}" type="presOf" srcId="{7487B462-3996-40CF-BE80-1C2C1CF0FDC2}" destId="{0BC23C08-5438-41CD-9EE2-22B6881F9156}" srcOrd="1" destOrd="0" presId="urn:microsoft.com/office/officeart/2011/layout/CircleProcess"/>
    <dgm:cxn modelId="{1C1AA052-CBA8-41AC-A660-634BABDA416A}" type="presOf" srcId="{65E89A1F-2ED2-4BE7-AFE1-33714692CD5F}" destId="{BE7AA432-C9B4-4C75-A1B5-D12765F83359}" srcOrd="1" destOrd="0" presId="urn:microsoft.com/office/officeart/2011/layout/CircleProcess"/>
    <dgm:cxn modelId="{30686677-209C-4D1F-BC6E-C6285DCD766E}" srcId="{E49526D0-25A4-4E69-9A70-27A9E090ADE9}" destId="{65E89A1F-2ED2-4BE7-AFE1-33714692CD5F}" srcOrd="0" destOrd="0" parTransId="{7701FDC8-944C-4206-88F5-66B297FC27D9}" sibTransId="{CF5A86E4-00EC-4F36-A78F-C13D57B0E830}"/>
    <dgm:cxn modelId="{9BB2295A-8034-4919-B18F-CB0D02FF4EF6}" srcId="{E49526D0-25A4-4E69-9A70-27A9E090ADE9}" destId="{AAC16D8B-DDA1-449B-8D90-03723846E24F}" srcOrd="3" destOrd="0" parTransId="{F2A574BA-48C6-4D3D-93F5-A8D6762728F3}" sibTransId="{7AE96629-EBB1-4EA3-B1EC-13BF140148D0}"/>
    <dgm:cxn modelId="{4BE5188D-3EDE-4502-8878-6CD1C693CCC0}" type="presOf" srcId="{1B99832C-BEA8-4B8E-8241-B38D9688BDA8}" destId="{DC1C266F-85C7-4CE2-9E1D-9784B0AC6EA0}" srcOrd="1" destOrd="0" presId="urn:microsoft.com/office/officeart/2011/layout/CircleProcess"/>
    <dgm:cxn modelId="{25A2B491-DD5A-473A-9454-1905AF7CF947}" type="presOf" srcId="{E49526D0-25A4-4E69-9A70-27A9E090ADE9}" destId="{B8D3B5F6-83AC-4DB3-BBC0-2F112637FDD2}" srcOrd="0" destOrd="0" presId="urn:microsoft.com/office/officeart/2011/layout/CircleProcess"/>
    <dgm:cxn modelId="{6879DDA7-C812-45ED-8A77-41FBF234E77C}" srcId="{E49526D0-25A4-4E69-9A70-27A9E090ADE9}" destId="{AA9C5C86-9354-4337-AC1D-E1E3EC740F32}" srcOrd="1" destOrd="0" parTransId="{C6866F4B-818A-4EDD-9E8E-4B3AE9F99B10}" sibTransId="{B9074E0F-14F8-4389-9ED8-09AF213A96F2}"/>
    <dgm:cxn modelId="{0AAEF6AD-8207-40E3-B890-C8409AB87B2A}" type="presOf" srcId="{AAC16D8B-DDA1-449B-8D90-03723846E24F}" destId="{8198FF5C-AC45-45C8-A5B0-16F99BF6C314}" srcOrd="0" destOrd="0" presId="urn:microsoft.com/office/officeart/2011/layout/CircleProcess"/>
    <dgm:cxn modelId="{D29C75B3-1CFD-4C7B-9F17-65C7834BDC4B}" type="presOf" srcId="{65E89A1F-2ED2-4BE7-AFE1-33714692CD5F}" destId="{8AFC845D-97B4-4E5F-9442-4DED306637FB}" srcOrd="0" destOrd="0" presId="urn:microsoft.com/office/officeart/2011/layout/CircleProcess"/>
    <dgm:cxn modelId="{4194CBCE-17BF-431E-B2A3-432FEBAEAF91}" srcId="{E49526D0-25A4-4E69-9A70-27A9E090ADE9}" destId="{1B99832C-BEA8-4B8E-8241-B38D9688BDA8}" srcOrd="2" destOrd="0" parTransId="{C3239F74-13E5-4268-8765-FEA7A4A182E1}" sibTransId="{774F03AA-490E-4AA7-B271-5EFA564D891D}"/>
    <dgm:cxn modelId="{909C29EA-201D-46A9-9092-F647FD52DE6C}" type="presOf" srcId="{AAC16D8B-DDA1-449B-8D90-03723846E24F}" destId="{4F7B3958-B49F-4117-AD5B-4FDDD0261775}" srcOrd="1" destOrd="0" presId="urn:microsoft.com/office/officeart/2011/layout/CircleProcess"/>
    <dgm:cxn modelId="{D8E613FA-5377-434B-97BD-913D3BDDB8FA}" type="presOf" srcId="{1B99832C-BEA8-4B8E-8241-B38D9688BDA8}" destId="{2B51F94A-43FC-40D0-86FF-9CD874982C4E}" srcOrd="0" destOrd="0" presId="urn:microsoft.com/office/officeart/2011/layout/CircleProcess"/>
    <dgm:cxn modelId="{8F2DC97A-F95A-4240-A31A-1252ABE93BA5}" type="presParOf" srcId="{B8D3B5F6-83AC-4DB3-BBC0-2F112637FDD2}" destId="{8FE8C0FC-2778-4A0B-9BA6-13D88DE07FAE}" srcOrd="0" destOrd="0" presId="urn:microsoft.com/office/officeart/2011/layout/CircleProcess"/>
    <dgm:cxn modelId="{8E914D0C-47A2-4B03-AD7A-6A9269DD6580}" type="presParOf" srcId="{8FE8C0FC-2778-4A0B-9BA6-13D88DE07FAE}" destId="{E3468C83-E93C-4D04-A3CB-6A3073048B46}" srcOrd="0" destOrd="0" presId="urn:microsoft.com/office/officeart/2011/layout/CircleProcess"/>
    <dgm:cxn modelId="{8C9697DA-39AE-4522-B868-6A231443AFDF}" type="presParOf" srcId="{B8D3B5F6-83AC-4DB3-BBC0-2F112637FDD2}" destId="{8969E194-3EE5-4531-9F03-EE4B8D2E47DA}" srcOrd="1" destOrd="0" presId="urn:microsoft.com/office/officeart/2011/layout/CircleProcess"/>
    <dgm:cxn modelId="{ED8AB08E-E15C-4C1D-8C9C-E2F938F88D55}" type="presParOf" srcId="{8969E194-3EE5-4531-9F03-EE4B8D2E47DA}" destId="{43AC88D0-F8BE-4030-94AE-50CEA317B9F1}" srcOrd="0" destOrd="0" presId="urn:microsoft.com/office/officeart/2011/layout/CircleProcess"/>
    <dgm:cxn modelId="{66F3839E-305C-4C56-9F79-E1708142E8F1}" type="presParOf" srcId="{B8D3B5F6-83AC-4DB3-BBC0-2F112637FDD2}" destId="{0BC23C08-5438-41CD-9EE2-22B6881F9156}" srcOrd="2" destOrd="0" presId="urn:microsoft.com/office/officeart/2011/layout/CircleProcess"/>
    <dgm:cxn modelId="{9EE17FD2-7E13-4452-908F-83859EEBC30D}" type="presParOf" srcId="{B8D3B5F6-83AC-4DB3-BBC0-2F112637FDD2}" destId="{AB974F84-C17D-46D3-8690-A264B3482D9D}" srcOrd="3" destOrd="0" presId="urn:microsoft.com/office/officeart/2011/layout/CircleProcess"/>
    <dgm:cxn modelId="{B9F6E769-C015-4BEC-A94E-69D67135B6B7}" type="presParOf" srcId="{AB974F84-C17D-46D3-8690-A264B3482D9D}" destId="{9D46E5A1-7ECF-41F0-976A-6FE372EF864F}" srcOrd="0" destOrd="0" presId="urn:microsoft.com/office/officeart/2011/layout/CircleProcess"/>
    <dgm:cxn modelId="{BDE74CAD-B614-4391-8E9D-9FE4EF866768}" type="presParOf" srcId="{B8D3B5F6-83AC-4DB3-BBC0-2F112637FDD2}" destId="{465036AB-0DE3-4CA0-8C20-65A92FF4251E}" srcOrd="4" destOrd="0" presId="urn:microsoft.com/office/officeart/2011/layout/CircleProcess"/>
    <dgm:cxn modelId="{BF7B75A0-D4CB-43A5-9262-6DA92F30B98F}" type="presParOf" srcId="{465036AB-0DE3-4CA0-8C20-65A92FF4251E}" destId="{8198FF5C-AC45-45C8-A5B0-16F99BF6C314}" srcOrd="0" destOrd="0" presId="urn:microsoft.com/office/officeart/2011/layout/CircleProcess"/>
    <dgm:cxn modelId="{1C496D98-E639-4A59-A3C8-3B69BABF8115}" type="presParOf" srcId="{B8D3B5F6-83AC-4DB3-BBC0-2F112637FDD2}" destId="{4F7B3958-B49F-4117-AD5B-4FDDD0261775}" srcOrd="5" destOrd="0" presId="urn:microsoft.com/office/officeart/2011/layout/CircleProcess"/>
    <dgm:cxn modelId="{10DD41C6-A200-4051-BF01-CE994CC3AD9F}" type="presParOf" srcId="{B8D3B5F6-83AC-4DB3-BBC0-2F112637FDD2}" destId="{0ABB7470-69B7-4139-A5C9-7BB735D1CEAF}" srcOrd="6" destOrd="0" presId="urn:microsoft.com/office/officeart/2011/layout/CircleProcess"/>
    <dgm:cxn modelId="{417837DA-FD7A-41CB-9501-B4DF8C6D8A5E}" type="presParOf" srcId="{0ABB7470-69B7-4139-A5C9-7BB735D1CEAF}" destId="{FAAFD1DF-5A56-4230-8AFF-0FA57BF56665}" srcOrd="0" destOrd="0" presId="urn:microsoft.com/office/officeart/2011/layout/CircleProcess"/>
    <dgm:cxn modelId="{CC1B8DE3-F5F0-493F-9C57-C924B775A44D}" type="presParOf" srcId="{B8D3B5F6-83AC-4DB3-BBC0-2F112637FDD2}" destId="{4070DD28-DEA8-40E7-AA96-F39FF1654A6A}" srcOrd="7" destOrd="0" presId="urn:microsoft.com/office/officeart/2011/layout/CircleProcess"/>
    <dgm:cxn modelId="{2DD14AB3-ED63-4B8B-BEFF-6BFF206C08A9}" type="presParOf" srcId="{4070DD28-DEA8-40E7-AA96-F39FF1654A6A}" destId="{2B51F94A-43FC-40D0-86FF-9CD874982C4E}" srcOrd="0" destOrd="0" presId="urn:microsoft.com/office/officeart/2011/layout/CircleProcess"/>
    <dgm:cxn modelId="{6D61E9A1-B20A-4F2D-B32E-D01D7C2582CE}" type="presParOf" srcId="{B8D3B5F6-83AC-4DB3-BBC0-2F112637FDD2}" destId="{DC1C266F-85C7-4CE2-9E1D-9784B0AC6EA0}" srcOrd="8" destOrd="0" presId="urn:microsoft.com/office/officeart/2011/layout/CircleProcess"/>
    <dgm:cxn modelId="{9A70CA10-4B7E-4C2B-ABAE-2524ED123E55}" type="presParOf" srcId="{B8D3B5F6-83AC-4DB3-BBC0-2F112637FDD2}" destId="{F4F08CA1-8549-453A-B929-18FF20BDFEEA}" srcOrd="9" destOrd="0" presId="urn:microsoft.com/office/officeart/2011/layout/CircleProcess"/>
    <dgm:cxn modelId="{1F2C8DAA-3B7D-4896-B3D2-FAFBBA2F9D73}" type="presParOf" srcId="{F4F08CA1-8549-453A-B929-18FF20BDFEEA}" destId="{F175D84A-182E-4669-A536-93140AA85793}" srcOrd="0" destOrd="0" presId="urn:microsoft.com/office/officeart/2011/layout/CircleProcess"/>
    <dgm:cxn modelId="{9B7FE78F-72B7-4EA2-97A9-499D30D4CBBD}" type="presParOf" srcId="{B8D3B5F6-83AC-4DB3-BBC0-2F112637FDD2}" destId="{4E33FF80-308B-417A-A43C-B86545BB2220}" srcOrd="10" destOrd="0" presId="urn:microsoft.com/office/officeart/2011/layout/CircleProcess"/>
    <dgm:cxn modelId="{AD0DEA35-10F3-4E2E-8C64-8FC291334C0B}" type="presParOf" srcId="{4E33FF80-308B-417A-A43C-B86545BB2220}" destId="{09E42DD4-4939-4DCC-9BEC-3AA73EA1C7F8}" srcOrd="0" destOrd="0" presId="urn:microsoft.com/office/officeart/2011/layout/CircleProcess"/>
    <dgm:cxn modelId="{C1C69498-FAD2-4E0E-BC33-0D4781BD4D50}" type="presParOf" srcId="{B8D3B5F6-83AC-4DB3-BBC0-2F112637FDD2}" destId="{EE980353-F68D-4639-AF88-97C8CBA7F86F}" srcOrd="11" destOrd="0" presId="urn:microsoft.com/office/officeart/2011/layout/CircleProcess"/>
    <dgm:cxn modelId="{46B69195-3939-4EE0-9CC2-B91747D0B330}" type="presParOf" srcId="{B8D3B5F6-83AC-4DB3-BBC0-2F112637FDD2}" destId="{D8C0FBA8-4982-421E-A1F6-801E72ECBF18}" srcOrd="12" destOrd="0" presId="urn:microsoft.com/office/officeart/2011/layout/CircleProcess"/>
    <dgm:cxn modelId="{BCDE99EF-3425-4ED2-A007-F6E454DAB531}" type="presParOf" srcId="{D8C0FBA8-4982-421E-A1F6-801E72ECBF18}" destId="{E50209DB-2F7C-4869-A83A-D4DC1D1AFE72}" srcOrd="0" destOrd="0" presId="urn:microsoft.com/office/officeart/2011/layout/CircleProcess"/>
    <dgm:cxn modelId="{BF557D65-3FD4-41E8-B9D4-CA1365B34DEA}" type="presParOf" srcId="{B8D3B5F6-83AC-4DB3-BBC0-2F112637FDD2}" destId="{1517F8A8-9134-4D0E-AE4F-FAE67CFA33C1}" srcOrd="13" destOrd="0" presId="urn:microsoft.com/office/officeart/2011/layout/CircleProcess"/>
    <dgm:cxn modelId="{56803556-8FCC-441D-AE2B-FA84677A754A}" type="presParOf" srcId="{1517F8A8-9134-4D0E-AE4F-FAE67CFA33C1}" destId="{8AFC845D-97B4-4E5F-9442-4DED306637FB}" srcOrd="0" destOrd="0" presId="urn:microsoft.com/office/officeart/2011/layout/CircleProcess"/>
    <dgm:cxn modelId="{7D3C56C8-0BC5-40C7-9E94-31710DC2DD5D}" type="presParOf" srcId="{B8D3B5F6-83AC-4DB3-BBC0-2F112637FDD2}" destId="{BE7AA432-C9B4-4C75-A1B5-D12765F83359}" srcOrd="14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9526D0-25A4-4E69-9A70-27A9E090ADE9}" type="doc">
      <dgm:prSet loTypeId="urn:microsoft.com/office/officeart/2011/layout/CircleProcess" loCatId="process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5E89A1F-2ED2-4BE7-AFE1-33714692CD5F}">
      <dgm:prSet phldrT="[Text]"/>
      <dgm:spPr>
        <a:solidFill>
          <a:srgbClr val="FFFFFF"/>
        </a:solidFill>
      </dgm:spPr>
      <dgm:t>
        <a:bodyPr/>
        <a:lstStyle/>
        <a:p>
          <a:r>
            <a:rPr lang="en-US"/>
            <a:t>Color</a:t>
          </a:r>
        </a:p>
      </dgm:t>
    </dgm:pt>
    <dgm:pt modelId="{7701FDC8-944C-4206-88F5-66B297FC27D9}" type="parTrans" cxnId="{30686677-209C-4D1F-BC6E-C6285DCD766E}">
      <dgm:prSet/>
      <dgm:spPr/>
      <dgm:t>
        <a:bodyPr/>
        <a:lstStyle/>
        <a:p>
          <a:endParaRPr lang="en-US"/>
        </a:p>
      </dgm:t>
    </dgm:pt>
    <dgm:pt modelId="{CF5A86E4-00EC-4F36-A78F-C13D57B0E830}" type="sibTrans" cxnId="{30686677-209C-4D1F-BC6E-C6285DCD766E}">
      <dgm:prSet/>
      <dgm:spPr/>
      <dgm:t>
        <a:bodyPr/>
        <a:lstStyle/>
        <a:p>
          <a:endParaRPr lang="en-US"/>
        </a:p>
      </dgm:t>
    </dgm:pt>
    <dgm:pt modelId="{AA9C5C86-9354-4337-AC1D-E1E3EC740F32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/>
            <a:t>Number</a:t>
          </a:r>
        </a:p>
      </dgm:t>
    </dgm:pt>
    <dgm:pt modelId="{C6866F4B-818A-4EDD-9E8E-4B3AE9F99B10}" type="parTrans" cxnId="{6879DDA7-C812-45ED-8A77-41FBF234E77C}">
      <dgm:prSet/>
      <dgm:spPr/>
      <dgm:t>
        <a:bodyPr/>
        <a:lstStyle/>
        <a:p>
          <a:endParaRPr lang="en-US"/>
        </a:p>
      </dgm:t>
    </dgm:pt>
    <dgm:pt modelId="{B9074E0F-14F8-4389-9ED8-09AF213A96F2}" type="sibTrans" cxnId="{6879DDA7-C812-45ED-8A77-41FBF234E77C}">
      <dgm:prSet/>
      <dgm:spPr/>
      <dgm:t>
        <a:bodyPr/>
        <a:lstStyle/>
        <a:p>
          <a:endParaRPr lang="en-US"/>
        </a:p>
      </dgm:t>
    </dgm:pt>
    <dgm:pt modelId="{1B99832C-BEA8-4B8E-8241-B38D9688BDA8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/>
            <a:t>Offense</a:t>
          </a:r>
        </a:p>
      </dgm:t>
    </dgm:pt>
    <dgm:pt modelId="{C3239F74-13E5-4268-8765-FEA7A4A182E1}" type="parTrans" cxnId="{4194CBCE-17BF-431E-B2A3-432FEBAEAF91}">
      <dgm:prSet/>
      <dgm:spPr/>
      <dgm:t>
        <a:bodyPr/>
        <a:lstStyle/>
        <a:p>
          <a:endParaRPr lang="en-US"/>
        </a:p>
      </dgm:t>
    </dgm:pt>
    <dgm:pt modelId="{774F03AA-490E-4AA7-B271-5EFA564D891D}" type="sibTrans" cxnId="{4194CBCE-17BF-431E-B2A3-432FEBAEAF91}">
      <dgm:prSet/>
      <dgm:spPr/>
      <dgm:t>
        <a:bodyPr/>
        <a:lstStyle/>
        <a:p>
          <a:endParaRPr lang="en-US"/>
        </a:p>
      </dgm:t>
    </dgm:pt>
    <dgm:pt modelId="{AAC16D8B-DDA1-449B-8D90-03723846E24F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/>
            <a:t>Time</a:t>
          </a:r>
        </a:p>
      </dgm:t>
    </dgm:pt>
    <dgm:pt modelId="{F2A574BA-48C6-4D3D-93F5-A8D6762728F3}" type="parTrans" cxnId="{9BB2295A-8034-4919-B18F-CB0D02FF4EF6}">
      <dgm:prSet/>
      <dgm:spPr/>
      <dgm:t>
        <a:bodyPr/>
        <a:lstStyle/>
        <a:p>
          <a:endParaRPr lang="en-US"/>
        </a:p>
      </dgm:t>
    </dgm:pt>
    <dgm:pt modelId="{7AE96629-EBB1-4EA3-B1EC-13BF140148D0}" type="sibTrans" cxnId="{9BB2295A-8034-4919-B18F-CB0D02FF4EF6}">
      <dgm:prSet/>
      <dgm:spPr/>
      <dgm:t>
        <a:bodyPr/>
        <a:lstStyle/>
        <a:p>
          <a:endParaRPr lang="en-US"/>
        </a:p>
      </dgm:t>
    </dgm:pt>
    <dgm:pt modelId="{7487B462-3996-40CF-BE80-1C2C1CF0FDC2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/>
            <a:t>Explanation</a:t>
          </a:r>
        </a:p>
      </dgm:t>
    </dgm:pt>
    <dgm:pt modelId="{5FF4BFDA-B875-4DD5-8803-9D6ECC96097A}" type="parTrans" cxnId="{9F05EC2D-6816-4133-A0F3-5EE13437BBC4}">
      <dgm:prSet/>
      <dgm:spPr/>
      <dgm:t>
        <a:bodyPr/>
        <a:lstStyle/>
        <a:p>
          <a:endParaRPr lang="en-US"/>
        </a:p>
      </dgm:t>
    </dgm:pt>
    <dgm:pt modelId="{92409B9F-65B7-4A46-89AE-52F3A13FF0E5}" type="sibTrans" cxnId="{9F05EC2D-6816-4133-A0F3-5EE13437BBC4}">
      <dgm:prSet/>
      <dgm:spPr/>
      <dgm:t>
        <a:bodyPr/>
        <a:lstStyle/>
        <a:p>
          <a:endParaRPr lang="en-US"/>
        </a:p>
      </dgm:t>
    </dgm:pt>
    <dgm:pt modelId="{B8D3B5F6-83AC-4DB3-BBC0-2F112637FDD2}" type="pres">
      <dgm:prSet presAssocID="{E49526D0-25A4-4E69-9A70-27A9E090ADE9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8FE8C0FC-2778-4A0B-9BA6-13D88DE07FAE}" type="pres">
      <dgm:prSet presAssocID="{7487B462-3996-40CF-BE80-1C2C1CF0FDC2}" presName="Accent5" presStyleCnt="0"/>
      <dgm:spPr/>
    </dgm:pt>
    <dgm:pt modelId="{E3468C83-E93C-4D04-A3CB-6A3073048B46}" type="pres">
      <dgm:prSet presAssocID="{7487B462-3996-40CF-BE80-1C2C1CF0FDC2}" presName="Accent" presStyleLbl="node1" presStyleIdx="0" presStyleCnt="5"/>
      <dgm:spPr/>
    </dgm:pt>
    <dgm:pt modelId="{8969E194-3EE5-4531-9F03-EE4B8D2E47DA}" type="pres">
      <dgm:prSet presAssocID="{7487B462-3996-40CF-BE80-1C2C1CF0FDC2}" presName="ParentBackground5" presStyleCnt="0"/>
      <dgm:spPr/>
    </dgm:pt>
    <dgm:pt modelId="{43AC88D0-F8BE-4030-94AE-50CEA317B9F1}" type="pres">
      <dgm:prSet presAssocID="{7487B462-3996-40CF-BE80-1C2C1CF0FDC2}" presName="ParentBackground" presStyleLbl="fgAcc1" presStyleIdx="0" presStyleCnt="5"/>
      <dgm:spPr/>
    </dgm:pt>
    <dgm:pt modelId="{0BC23C08-5438-41CD-9EE2-22B6881F9156}" type="pres">
      <dgm:prSet presAssocID="{7487B462-3996-40CF-BE80-1C2C1CF0FDC2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AB974F84-C17D-46D3-8690-A264B3482D9D}" type="pres">
      <dgm:prSet presAssocID="{AAC16D8B-DDA1-449B-8D90-03723846E24F}" presName="Accent4" presStyleCnt="0"/>
      <dgm:spPr/>
    </dgm:pt>
    <dgm:pt modelId="{9D46E5A1-7ECF-41F0-976A-6FE372EF864F}" type="pres">
      <dgm:prSet presAssocID="{AAC16D8B-DDA1-449B-8D90-03723846E24F}" presName="Accent" presStyleLbl="node1" presStyleIdx="1" presStyleCnt="5"/>
      <dgm:spPr/>
    </dgm:pt>
    <dgm:pt modelId="{465036AB-0DE3-4CA0-8C20-65A92FF4251E}" type="pres">
      <dgm:prSet presAssocID="{AAC16D8B-DDA1-449B-8D90-03723846E24F}" presName="ParentBackground4" presStyleCnt="0"/>
      <dgm:spPr/>
    </dgm:pt>
    <dgm:pt modelId="{8198FF5C-AC45-45C8-A5B0-16F99BF6C314}" type="pres">
      <dgm:prSet presAssocID="{AAC16D8B-DDA1-449B-8D90-03723846E24F}" presName="ParentBackground" presStyleLbl="fgAcc1" presStyleIdx="1" presStyleCnt="5"/>
      <dgm:spPr/>
    </dgm:pt>
    <dgm:pt modelId="{4F7B3958-B49F-4117-AD5B-4FDDD0261775}" type="pres">
      <dgm:prSet presAssocID="{AAC16D8B-DDA1-449B-8D90-03723846E24F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0ABB7470-69B7-4139-A5C9-7BB735D1CEAF}" type="pres">
      <dgm:prSet presAssocID="{1B99832C-BEA8-4B8E-8241-B38D9688BDA8}" presName="Accent3" presStyleCnt="0"/>
      <dgm:spPr/>
    </dgm:pt>
    <dgm:pt modelId="{FAAFD1DF-5A56-4230-8AFF-0FA57BF56665}" type="pres">
      <dgm:prSet presAssocID="{1B99832C-BEA8-4B8E-8241-B38D9688BDA8}" presName="Accent" presStyleLbl="node1" presStyleIdx="2" presStyleCnt="5"/>
      <dgm:spPr/>
    </dgm:pt>
    <dgm:pt modelId="{4070DD28-DEA8-40E7-AA96-F39FF1654A6A}" type="pres">
      <dgm:prSet presAssocID="{1B99832C-BEA8-4B8E-8241-B38D9688BDA8}" presName="ParentBackground3" presStyleCnt="0"/>
      <dgm:spPr/>
    </dgm:pt>
    <dgm:pt modelId="{2B51F94A-43FC-40D0-86FF-9CD874982C4E}" type="pres">
      <dgm:prSet presAssocID="{1B99832C-BEA8-4B8E-8241-B38D9688BDA8}" presName="ParentBackground" presStyleLbl="fgAcc1" presStyleIdx="2" presStyleCnt="5"/>
      <dgm:spPr/>
    </dgm:pt>
    <dgm:pt modelId="{DC1C266F-85C7-4CE2-9E1D-9784B0AC6EA0}" type="pres">
      <dgm:prSet presAssocID="{1B99832C-BEA8-4B8E-8241-B38D9688BDA8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F4F08CA1-8549-453A-B929-18FF20BDFEEA}" type="pres">
      <dgm:prSet presAssocID="{AA9C5C86-9354-4337-AC1D-E1E3EC740F32}" presName="Accent2" presStyleCnt="0"/>
      <dgm:spPr/>
    </dgm:pt>
    <dgm:pt modelId="{F175D84A-182E-4669-A536-93140AA85793}" type="pres">
      <dgm:prSet presAssocID="{AA9C5C86-9354-4337-AC1D-E1E3EC740F32}" presName="Accent" presStyleLbl="node1" presStyleIdx="3" presStyleCnt="5"/>
      <dgm:spPr/>
    </dgm:pt>
    <dgm:pt modelId="{4E33FF80-308B-417A-A43C-B86545BB2220}" type="pres">
      <dgm:prSet presAssocID="{AA9C5C86-9354-4337-AC1D-E1E3EC740F32}" presName="ParentBackground2" presStyleCnt="0"/>
      <dgm:spPr/>
    </dgm:pt>
    <dgm:pt modelId="{09E42DD4-4939-4DCC-9BEC-3AA73EA1C7F8}" type="pres">
      <dgm:prSet presAssocID="{AA9C5C86-9354-4337-AC1D-E1E3EC740F32}" presName="ParentBackground" presStyleLbl="fgAcc1" presStyleIdx="3" presStyleCnt="5"/>
      <dgm:spPr/>
    </dgm:pt>
    <dgm:pt modelId="{EE980353-F68D-4639-AF88-97C8CBA7F86F}" type="pres">
      <dgm:prSet presAssocID="{AA9C5C86-9354-4337-AC1D-E1E3EC740F32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D8C0FBA8-4982-421E-A1F6-801E72ECBF18}" type="pres">
      <dgm:prSet presAssocID="{65E89A1F-2ED2-4BE7-AFE1-33714692CD5F}" presName="Accent1" presStyleCnt="0"/>
      <dgm:spPr/>
    </dgm:pt>
    <dgm:pt modelId="{E50209DB-2F7C-4869-A83A-D4DC1D1AFE72}" type="pres">
      <dgm:prSet presAssocID="{65E89A1F-2ED2-4BE7-AFE1-33714692CD5F}" presName="Accent" presStyleLbl="node1" presStyleIdx="4" presStyleCnt="5"/>
      <dgm:spPr/>
    </dgm:pt>
    <dgm:pt modelId="{1517F8A8-9134-4D0E-AE4F-FAE67CFA33C1}" type="pres">
      <dgm:prSet presAssocID="{65E89A1F-2ED2-4BE7-AFE1-33714692CD5F}" presName="ParentBackground1" presStyleCnt="0"/>
      <dgm:spPr/>
    </dgm:pt>
    <dgm:pt modelId="{8AFC845D-97B4-4E5F-9442-4DED306637FB}" type="pres">
      <dgm:prSet presAssocID="{65E89A1F-2ED2-4BE7-AFE1-33714692CD5F}" presName="ParentBackground" presStyleLbl="fgAcc1" presStyleIdx="4" presStyleCnt="5"/>
      <dgm:spPr/>
    </dgm:pt>
    <dgm:pt modelId="{BE7AA432-C9B4-4C75-A1B5-D12765F83359}" type="pres">
      <dgm:prSet presAssocID="{65E89A1F-2ED2-4BE7-AFE1-33714692CD5F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88A86F06-59E6-4BCE-9A81-27162919FA86}" type="presOf" srcId="{AA9C5C86-9354-4337-AC1D-E1E3EC740F32}" destId="{EE980353-F68D-4639-AF88-97C8CBA7F86F}" srcOrd="1" destOrd="0" presId="urn:microsoft.com/office/officeart/2011/layout/CircleProcess"/>
    <dgm:cxn modelId="{A1DE6F17-8767-4CFD-B485-059C5032F2C3}" type="presOf" srcId="{7487B462-3996-40CF-BE80-1C2C1CF0FDC2}" destId="{43AC88D0-F8BE-4030-94AE-50CEA317B9F1}" srcOrd="0" destOrd="0" presId="urn:microsoft.com/office/officeart/2011/layout/CircleProcess"/>
    <dgm:cxn modelId="{B380A820-A7C6-490D-B1A8-2F3A01C5E3DE}" type="presOf" srcId="{AA9C5C86-9354-4337-AC1D-E1E3EC740F32}" destId="{09E42DD4-4939-4DCC-9BEC-3AA73EA1C7F8}" srcOrd="0" destOrd="0" presId="urn:microsoft.com/office/officeart/2011/layout/CircleProcess"/>
    <dgm:cxn modelId="{9F05EC2D-6816-4133-A0F3-5EE13437BBC4}" srcId="{E49526D0-25A4-4E69-9A70-27A9E090ADE9}" destId="{7487B462-3996-40CF-BE80-1C2C1CF0FDC2}" srcOrd="4" destOrd="0" parTransId="{5FF4BFDA-B875-4DD5-8803-9D6ECC96097A}" sibTransId="{92409B9F-65B7-4A46-89AE-52F3A13FF0E5}"/>
    <dgm:cxn modelId="{E06C5C4F-5CDF-4D94-9EA5-040186128F01}" type="presOf" srcId="{7487B462-3996-40CF-BE80-1C2C1CF0FDC2}" destId="{0BC23C08-5438-41CD-9EE2-22B6881F9156}" srcOrd="1" destOrd="0" presId="urn:microsoft.com/office/officeart/2011/layout/CircleProcess"/>
    <dgm:cxn modelId="{1C1AA052-CBA8-41AC-A660-634BABDA416A}" type="presOf" srcId="{65E89A1F-2ED2-4BE7-AFE1-33714692CD5F}" destId="{BE7AA432-C9B4-4C75-A1B5-D12765F83359}" srcOrd="1" destOrd="0" presId="urn:microsoft.com/office/officeart/2011/layout/CircleProcess"/>
    <dgm:cxn modelId="{30686677-209C-4D1F-BC6E-C6285DCD766E}" srcId="{E49526D0-25A4-4E69-9A70-27A9E090ADE9}" destId="{65E89A1F-2ED2-4BE7-AFE1-33714692CD5F}" srcOrd="0" destOrd="0" parTransId="{7701FDC8-944C-4206-88F5-66B297FC27D9}" sibTransId="{CF5A86E4-00EC-4F36-A78F-C13D57B0E830}"/>
    <dgm:cxn modelId="{9BB2295A-8034-4919-B18F-CB0D02FF4EF6}" srcId="{E49526D0-25A4-4E69-9A70-27A9E090ADE9}" destId="{AAC16D8B-DDA1-449B-8D90-03723846E24F}" srcOrd="3" destOrd="0" parTransId="{F2A574BA-48C6-4D3D-93F5-A8D6762728F3}" sibTransId="{7AE96629-EBB1-4EA3-B1EC-13BF140148D0}"/>
    <dgm:cxn modelId="{4BE5188D-3EDE-4502-8878-6CD1C693CCC0}" type="presOf" srcId="{1B99832C-BEA8-4B8E-8241-B38D9688BDA8}" destId="{DC1C266F-85C7-4CE2-9E1D-9784B0AC6EA0}" srcOrd="1" destOrd="0" presId="urn:microsoft.com/office/officeart/2011/layout/CircleProcess"/>
    <dgm:cxn modelId="{25A2B491-DD5A-473A-9454-1905AF7CF947}" type="presOf" srcId="{E49526D0-25A4-4E69-9A70-27A9E090ADE9}" destId="{B8D3B5F6-83AC-4DB3-BBC0-2F112637FDD2}" srcOrd="0" destOrd="0" presId="urn:microsoft.com/office/officeart/2011/layout/CircleProcess"/>
    <dgm:cxn modelId="{6879DDA7-C812-45ED-8A77-41FBF234E77C}" srcId="{E49526D0-25A4-4E69-9A70-27A9E090ADE9}" destId="{AA9C5C86-9354-4337-AC1D-E1E3EC740F32}" srcOrd="1" destOrd="0" parTransId="{C6866F4B-818A-4EDD-9E8E-4B3AE9F99B10}" sibTransId="{B9074E0F-14F8-4389-9ED8-09AF213A96F2}"/>
    <dgm:cxn modelId="{0AAEF6AD-8207-40E3-B890-C8409AB87B2A}" type="presOf" srcId="{AAC16D8B-DDA1-449B-8D90-03723846E24F}" destId="{8198FF5C-AC45-45C8-A5B0-16F99BF6C314}" srcOrd="0" destOrd="0" presId="urn:microsoft.com/office/officeart/2011/layout/CircleProcess"/>
    <dgm:cxn modelId="{D29C75B3-1CFD-4C7B-9F17-65C7834BDC4B}" type="presOf" srcId="{65E89A1F-2ED2-4BE7-AFE1-33714692CD5F}" destId="{8AFC845D-97B4-4E5F-9442-4DED306637FB}" srcOrd="0" destOrd="0" presId="urn:microsoft.com/office/officeart/2011/layout/CircleProcess"/>
    <dgm:cxn modelId="{4194CBCE-17BF-431E-B2A3-432FEBAEAF91}" srcId="{E49526D0-25A4-4E69-9A70-27A9E090ADE9}" destId="{1B99832C-BEA8-4B8E-8241-B38D9688BDA8}" srcOrd="2" destOrd="0" parTransId="{C3239F74-13E5-4268-8765-FEA7A4A182E1}" sibTransId="{774F03AA-490E-4AA7-B271-5EFA564D891D}"/>
    <dgm:cxn modelId="{909C29EA-201D-46A9-9092-F647FD52DE6C}" type="presOf" srcId="{AAC16D8B-DDA1-449B-8D90-03723846E24F}" destId="{4F7B3958-B49F-4117-AD5B-4FDDD0261775}" srcOrd="1" destOrd="0" presId="urn:microsoft.com/office/officeart/2011/layout/CircleProcess"/>
    <dgm:cxn modelId="{D8E613FA-5377-434B-97BD-913D3BDDB8FA}" type="presOf" srcId="{1B99832C-BEA8-4B8E-8241-B38D9688BDA8}" destId="{2B51F94A-43FC-40D0-86FF-9CD874982C4E}" srcOrd="0" destOrd="0" presId="urn:microsoft.com/office/officeart/2011/layout/CircleProcess"/>
    <dgm:cxn modelId="{8F2DC97A-F95A-4240-A31A-1252ABE93BA5}" type="presParOf" srcId="{B8D3B5F6-83AC-4DB3-BBC0-2F112637FDD2}" destId="{8FE8C0FC-2778-4A0B-9BA6-13D88DE07FAE}" srcOrd="0" destOrd="0" presId="urn:microsoft.com/office/officeart/2011/layout/CircleProcess"/>
    <dgm:cxn modelId="{8E914D0C-47A2-4B03-AD7A-6A9269DD6580}" type="presParOf" srcId="{8FE8C0FC-2778-4A0B-9BA6-13D88DE07FAE}" destId="{E3468C83-E93C-4D04-A3CB-6A3073048B46}" srcOrd="0" destOrd="0" presId="urn:microsoft.com/office/officeart/2011/layout/CircleProcess"/>
    <dgm:cxn modelId="{8C9697DA-39AE-4522-B868-6A231443AFDF}" type="presParOf" srcId="{B8D3B5F6-83AC-4DB3-BBC0-2F112637FDD2}" destId="{8969E194-3EE5-4531-9F03-EE4B8D2E47DA}" srcOrd="1" destOrd="0" presId="urn:microsoft.com/office/officeart/2011/layout/CircleProcess"/>
    <dgm:cxn modelId="{ED8AB08E-E15C-4C1D-8C9C-E2F938F88D55}" type="presParOf" srcId="{8969E194-3EE5-4531-9F03-EE4B8D2E47DA}" destId="{43AC88D0-F8BE-4030-94AE-50CEA317B9F1}" srcOrd="0" destOrd="0" presId="urn:microsoft.com/office/officeart/2011/layout/CircleProcess"/>
    <dgm:cxn modelId="{66F3839E-305C-4C56-9F79-E1708142E8F1}" type="presParOf" srcId="{B8D3B5F6-83AC-4DB3-BBC0-2F112637FDD2}" destId="{0BC23C08-5438-41CD-9EE2-22B6881F9156}" srcOrd="2" destOrd="0" presId="urn:microsoft.com/office/officeart/2011/layout/CircleProcess"/>
    <dgm:cxn modelId="{9EE17FD2-7E13-4452-908F-83859EEBC30D}" type="presParOf" srcId="{B8D3B5F6-83AC-4DB3-BBC0-2F112637FDD2}" destId="{AB974F84-C17D-46D3-8690-A264B3482D9D}" srcOrd="3" destOrd="0" presId="urn:microsoft.com/office/officeart/2011/layout/CircleProcess"/>
    <dgm:cxn modelId="{B9F6E769-C015-4BEC-A94E-69D67135B6B7}" type="presParOf" srcId="{AB974F84-C17D-46D3-8690-A264B3482D9D}" destId="{9D46E5A1-7ECF-41F0-976A-6FE372EF864F}" srcOrd="0" destOrd="0" presId="urn:microsoft.com/office/officeart/2011/layout/CircleProcess"/>
    <dgm:cxn modelId="{BDE74CAD-B614-4391-8E9D-9FE4EF866768}" type="presParOf" srcId="{B8D3B5F6-83AC-4DB3-BBC0-2F112637FDD2}" destId="{465036AB-0DE3-4CA0-8C20-65A92FF4251E}" srcOrd="4" destOrd="0" presId="urn:microsoft.com/office/officeart/2011/layout/CircleProcess"/>
    <dgm:cxn modelId="{BF7B75A0-D4CB-43A5-9262-6DA92F30B98F}" type="presParOf" srcId="{465036AB-0DE3-4CA0-8C20-65A92FF4251E}" destId="{8198FF5C-AC45-45C8-A5B0-16F99BF6C314}" srcOrd="0" destOrd="0" presId="urn:microsoft.com/office/officeart/2011/layout/CircleProcess"/>
    <dgm:cxn modelId="{1C496D98-E639-4A59-A3C8-3B69BABF8115}" type="presParOf" srcId="{B8D3B5F6-83AC-4DB3-BBC0-2F112637FDD2}" destId="{4F7B3958-B49F-4117-AD5B-4FDDD0261775}" srcOrd="5" destOrd="0" presId="urn:microsoft.com/office/officeart/2011/layout/CircleProcess"/>
    <dgm:cxn modelId="{10DD41C6-A200-4051-BF01-CE994CC3AD9F}" type="presParOf" srcId="{B8D3B5F6-83AC-4DB3-BBC0-2F112637FDD2}" destId="{0ABB7470-69B7-4139-A5C9-7BB735D1CEAF}" srcOrd="6" destOrd="0" presId="urn:microsoft.com/office/officeart/2011/layout/CircleProcess"/>
    <dgm:cxn modelId="{417837DA-FD7A-41CB-9501-B4DF8C6D8A5E}" type="presParOf" srcId="{0ABB7470-69B7-4139-A5C9-7BB735D1CEAF}" destId="{FAAFD1DF-5A56-4230-8AFF-0FA57BF56665}" srcOrd="0" destOrd="0" presId="urn:microsoft.com/office/officeart/2011/layout/CircleProcess"/>
    <dgm:cxn modelId="{CC1B8DE3-F5F0-493F-9C57-C924B775A44D}" type="presParOf" srcId="{B8D3B5F6-83AC-4DB3-BBC0-2F112637FDD2}" destId="{4070DD28-DEA8-40E7-AA96-F39FF1654A6A}" srcOrd="7" destOrd="0" presId="urn:microsoft.com/office/officeart/2011/layout/CircleProcess"/>
    <dgm:cxn modelId="{2DD14AB3-ED63-4B8B-BEFF-6BFF206C08A9}" type="presParOf" srcId="{4070DD28-DEA8-40E7-AA96-F39FF1654A6A}" destId="{2B51F94A-43FC-40D0-86FF-9CD874982C4E}" srcOrd="0" destOrd="0" presId="urn:microsoft.com/office/officeart/2011/layout/CircleProcess"/>
    <dgm:cxn modelId="{6D61E9A1-B20A-4F2D-B32E-D01D7C2582CE}" type="presParOf" srcId="{B8D3B5F6-83AC-4DB3-BBC0-2F112637FDD2}" destId="{DC1C266F-85C7-4CE2-9E1D-9784B0AC6EA0}" srcOrd="8" destOrd="0" presId="urn:microsoft.com/office/officeart/2011/layout/CircleProcess"/>
    <dgm:cxn modelId="{9A70CA10-4B7E-4C2B-ABAE-2524ED123E55}" type="presParOf" srcId="{B8D3B5F6-83AC-4DB3-BBC0-2F112637FDD2}" destId="{F4F08CA1-8549-453A-B929-18FF20BDFEEA}" srcOrd="9" destOrd="0" presId="urn:microsoft.com/office/officeart/2011/layout/CircleProcess"/>
    <dgm:cxn modelId="{1F2C8DAA-3B7D-4896-B3D2-FAFBBA2F9D73}" type="presParOf" srcId="{F4F08CA1-8549-453A-B929-18FF20BDFEEA}" destId="{F175D84A-182E-4669-A536-93140AA85793}" srcOrd="0" destOrd="0" presId="urn:microsoft.com/office/officeart/2011/layout/CircleProcess"/>
    <dgm:cxn modelId="{9B7FE78F-72B7-4EA2-97A9-499D30D4CBBD}" type="presParOf" srcId="{B8D3B5F6-83AC-4DB3-BBC0-2F112637FDD2}" destId="{4E33FF80-308B-417A-A43C-B86545BB2220}" srcOrd="10" destOrd="0" presId="urn:microsoft.com/office/officeart/2011/layout/CircleProcess"/>
    <dgm:cxn modelId="{AD0DEA35-10F3-4E2E-8C64-8FC291334C0B}" type="presParOf" srcId="{4E33FF80-308B-417A-A43C-B86545BB2220}" destId="{09E42DD4-4939-4DCC-9BEC-3AA73EA1C7F8}" srcOrd="0" destOrd="0" presId="urn:microsoft.com/office/officeart/2011/layout/CircleProcess"/>
    <dgm:cxn modelId="{C1C69498-FAD2-4E0E-BC33-0D4781BD4D50}" type="presParOf" srcId="{B8D3B5F6-83AC-4DB3-BBC0-2F112637FDD2}" destId="{EE980353-F68D-4639-AF88-97C8CBA7F86F}" srcOrd="11" destOrd="0" presId="urn:microsoft.com/office/officeart/2011/layout/CircleProcess"/>
    <dgm:cxn modelId="{46B69195-3939-4EE0-9CC2-B91747D0B330}" type="presParOf" srcId="{B8D3B5F6-83AC-4DB3-BBC0-2F112637FDD2}" destId="{D8C0FBA8-4982-421E-A1F6-801E72ECBF18}" srcOrd="12" destOrd="0" presId="urn:microsoft.com/office/officeart/2011/layout/CircleProcess"/>
    <dgm:cxn modelId="{BCDE99EF-3425-4ED2-A007-F6E454DAB531}" type="presParOf" srcId="{D8C0FBA8-4982-421E-A1F6-801E72ECBF18}" destId="{E50209DB-2F7C-4869-A83A-D4DC1D1AFE72}" srcOrd="0" destOrd="0" presId="urn:microsoft.com/office/officeart/2011/layout/CircleProcess"/>
    <dgm:cxn modelId="{BF557D65-3FD4-41E8-B9D4-CA1365B34DEA}" type="presParOf" srcId="{B8D3B5F6-83AC-4DB3-BBC0-2F112637FDD2}" destId="{1517F8A8-9134-4D0E-AE4F-FAE67CFA33C1}" srcOrd="13" destOrd="0" presId="urn:microsoft.com/office/officeart/2011/layout/CircleProcess"/>
    <dgm:cxn modelId="{56803556-8FCC-441D-AE2B-FA84677A754A}" type="presParOf" srcId="{1517F8A8-9134-4D0E-AE4F-FAE67CFA33C1}" destId="{8AFC845D-97B4-4E5F-9442-4DED306637FB}" srcOrd="0" destOrd="0" presId="urn:microsoft.com/office/officeart/2011/layout/CircleProcess"/>
    <dgm:cxn modelId="{7D3C56C8-0BC5-40C7-9E94-31710DC2DD5D}" type="presParOf" srcId="{B8D3B5F6-83AC-4DB3-BBC0-2F112637FDD2}" destId="{BE7AA432-C9B4-4C75-A1B5-D12765F83359}" srcOrd="14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49526D0-25A4-4E69-9A70-27A9E090ADE9}" type="doc">
      <dgm:prSet loTypeId="urn:microsoft.com/office/officeart/2011/layout/CircleProcess" loCatId="process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5E89A1F-2ED2-4BE7-AFE1-33714692CD5F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/>
            <a:t>Color</a:t>
          </a:r>
        </a:p>
      </dgm:t>
    </dgm:pt>
    <dgm:pt modelId="{7701FDC8-944C-4206-88F5-66B297FC27D9}" type="parTrans" cxnId="{30686677-209C-4D1F-BC6E-C6285DCD766E}">
      <dgm:prSet/>
      <dgm:spPr/>
      <dgm:t>
        <a:bodyPr/>
        <a:lstStyle/>
        <a:p>
          <a:endParaRPr lang="en-US"/>
        </a:p>
      </dgm:t>
    </dgm:pt>
    <dgm:pt modelId="{CF5A86E4-00EC-4F36-A78F-C13D57B0E830}" type="sibTrans" cxnId="{30686677-209C-4D1F-BC6E-C6285DCD766E}">
      <dgm:prSet/>
      <dgm:spPr/>
      <dgm:t>
        <a:bodyPr/>
        <a:lstStyle/>
        <a:p>
          <a:endParaRPr lang="en-US"/>
        </a:p>
      </dgm:t>
    </dgm:pt>
    <dgm:pt modelId="{AA9C5C86-9354-4337-AC1D-E1E3EC740F32}">
      <dgm:prSet phldrT="[Text]"/>
      <dgm:spPr>
        <a:solidFill>
          <a:schemeClr val="bg1"/>
        </a:solidFill>
      </dgm:spPr>
      <dgm:t>
        <a:bodyPr/>
        <a:lstStyle/>
        <a:p>
          <a:r>
            <a:rPr lang="en-US"/>
            <a:t>Number</a:t>
          </a:r>
        </a:p>
      </dgm:t>
    </dgm:pt>
    <dgm:pt modelId="{C6866F4B-818A-4EDD-9E8E-4B3AE9F99B10}" type="parTrans" cxnId="{6879DDA7-C812-45ED-8A77-41FBF234E77C}">
      <dgm:prSet/>
      <dgm:spPr/>
      <dgm:t>
        <a:bodyPr/>
        <a:lstStyle/>
        <a:p>
          <a:endParaRPr lang="en-US"/>
        </a:p>
      </dgm:t>
    </dgm:pt>
    <dgm:pt modelId="{B9074E0F-14F8-4389-9ED8-09AF213A96F2}" type="sibTrans" cxnId="{6879DDA7-C812-45ED-8A77-41FBF234E77C}">
      <dgm:prSet/>
      <dgm:spPr/>
      <dgm:t>
        <a:bodyPr/>
        <a:lstStyle/>
        <a:p>
          <a:endParaRPr lang="en-US"/>
        </a:p>
      </dgm:t>
    </dgm:pt>
    <dgm:pt modelId="{1B99832C-BEA8-4B8E-8241-B38D9688BDA8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/>
            <a:t>Offense</a:t>
          </a:r>
        </a:p>
      </dgm:t>
    </dgm:pt>
    <dgm:pt modelId="{C3239F74-13E5-4268-8765-FEA7A4A182E1}" type="parTrans" cxnId="{4194CBCE-17BF-431E-B2A3-432FEBAEAF91}">
      <dgm:prSet/>
      <dgm:spPr/>
      <dgm:t>
        <a:bodyPr/>
        <a:lstStyle/>
        <a:p>
          <a:endParaRPr lang="en-US"/>
        </a:p>
      </dgm:t>
    </dgm:pt>
    <dgm:pt modelId="{774F03AA-490E-4AA7-B271-5EFA564D891D}" type="sibTrans" cxnId="{4194CBCE-17BF-431E-B2A3-432FEBAEAF91}">
      <dgm:prSet/>
      <dgm:spPr/>
      <dgm:t>
        <a:bodyPr/>
        <a:lstStyle/>
        <a:p>
          <a:endParaRPr lang="en-US"/>
        </a:p>
      </dgm:t>
    </dgm:pt>
    <dgm:pt modelId="{AAC16D8B-DDA1-449B-8D90-03723846E24F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/>
            <a:t>Time</a:t>
          </a:r>
        </a:p>
      </dgm:t>
    </dgm:pt>
    <dgm:pt modelId="{F2A574BA-48C6-4D3D-93F5-A8D6762728F3}" type="parTrans" cxnId="{9BB2295A-8034-4919-B18F-CB0D02FF4EF6}">
      <dgm:prSet/>
      <dgm:spPr/>
      <dgm:t>
        <a:bodyPr/>
        <a:lstStyle/>
        <a:p>
          <a:endParaRPr lang="en-US"/>
        </a:p>
      </dgm:t>
    </dgm:pt>
    <dgm:pt modelId="{7AE96629-EBB1-4EA3-B1EC-13BF140148D0}" type="sibTrans" cxnId="{9BB2295A-8034-4919-B18F-CB0D02FF4EF6}">
      <dgm:prSet/>
      <dgm:spPr/>
      <dgm:t>
        <a:bodyPr/>
        <a:lstStyle/>
        <a:p>
          <a:endParaRPr lang="en-US"/>
        </a:p>
      </dgm:t>
    </dgm:pt>
    <dgm:pt modelId="{7487B462-3996-40CF-BE80-1C2C1CF0FDC2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/>
            <a:t>Explanation</a:t>
          </a:r>
        </a:p>
      </dgm:t>
    </dgm:pt>
    <dgm:pt modelId="{5FF4BFDA-B875-4DD5-8803-9D6ECC96097A}" type="parTrans" cxnId="{9F05EC2D-6816-4133-A0F3-5EE13437BBC4}">
      <dgm:prSet/>
      <dgm:spPr/>
      <dgm:t>
        <a:bodyPr/>
        <a:lstStyle/>
        <a:p>
          <a:endParaRPr lang="en-US"/>
        </a:p>
      </dgm:t>
    </dgm:pt>
    <dgm:pt modelId="{92409B9F-65B7-4A46-89AE-52F3A13FF0E5}" type="sibTrans" cxnId="{9F05EC2D-6816-4133-A0F3-5EE13437BBC4}">
      <dgm:prSet/>
      <dgm:spPr/>
      <dgm:t>
        <a:bodyPr/>
        <a:lstStyle/>
        <a:p>
          <a:endParaRPr lang="en-US"/>
        </a:p>
      </dgm:t>
    </dgm:pt>
    <dgm:pt modelId="{B8D3B5F6-83AC-4DB3-BBC0-2F112637FDD2}" type="pres">
      <dgm:prSet presAssocID="{E49526D0-25A4-4E69-9A70-27A9E090ADE9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8FE8C0FC-2778-4A0B-9BA6-13D88DE07FAE}" type="pres">
      <dgm:prSet presAssocID="{7487B462-3996-40CF-BE80-1C2C1CF0FDC2}" presName="Accent5" presStyleCnt="0"/>
      <dgm:spPr/>
    </dgm:pt>
    <dgm:pt modelId="{E3468C83-E93C-4D04-A3CB-6A3073048B46}" type="pres">
      <dgm:prSet presAssocID="{7487B462-3996-40CF-BE80-1C2C1CF0FDC2}" presName="Accent" presStyleLbl="node1" presStyleIdx="0" presStyleCnt="5"/>
      <dgm:spPr/>
    </dgm:pt>
    <dgm:pt modelId="{8969E194-3EE5-4531-9F03-EE4B8D2E47DA}" type="pres">
      <dgm:prSet presAssocID="{7487B462-3996-40CF-BE80-1C2C1CF0FDC2}" presName="ParentBackground5" presStyleCnt="0"/>
      <dgm:spPr/>
    </dgm:pt>
    <dgm:pt modelId="{43AC88D0-F8BE-4030-94AE-50CEA317B9F1}" type="pres">
      <dgm:prSet presAssocID="{7487B462-3996-40CF-BE80-1C2C1CF0FDC2}" presName="ParentBackground" presStyleLbl="fgAcc1" presStyleIdx="0" presStyleCnt="5"/>
      <dgm:spPr/>
    </dgm:pt>
    <dgm:pt modelId="{0BC23C08-5438-41CD-9EE2-22B6881F9156}" type="pres">
      <dgm:prSet presAssocID="{7487B462-3996-40CF-BE80-1C2C1CF0FDC2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AB974F84-C17D-46D3-8690-A264B3482D9D}" type="pres">
      <dgm:prSet presAssocID="{AAC16D8B-DDA1-449B-8D90-03723846E24F}" presName="Accent4" presStyleCnt="0"/>
      <dgm:spPr/>
    </dgm:pt>
    <dgm:pt modelId="{9D46E5A1-7ECF-41F0-976A-6FE372EF864F}" type="pres">
      <dgm:prSet presAssocID="{AAC16D8B-DDA1-449B-8D90-03723846E24F}" presName="Accent" presStyleLbl="node1" presStyleIdx="1" presStyleCnt="5"/>
      <dgm:spPr/>
    </dgm:pt>
    <dgm:pt modelId="{465036AB-0DE3-4CA0-8C20-65A92FF4251E}" type="pres">
      <dgm:prSet presAssocID="{AAC16D8B-DDA1-449B-8D90-03723846E24F}" presName="ParentBackground4" presStyleCnt="0"/>
      <dgm:spPr/>
    </dgm:pt>
    <dgm:pt modelId="{8198FF5C-AC45-45C8-A5B0-16F99BF6C314}" type="pres">
      <dgm:prSet presAssocID="{AAC16D8B-DDA1-449B-8D90-03723846E24F}" presName="ParentBackground" presStyleLbl="fgAcc1" presStyleIdx="1" presStyleCnt="5"/>
      <dgm:spPr/>
    </dgm:pt>
    <dgm:pt modelId="{4F7B3958-B49F-4117-AD5B-4FDDD0261775}" type="pres">
      <dgm:prSet presAssocID="{AAC16D8B-DDA1-449B-8D90-03723846E24F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0ABB7470-69B7-4139-A5C9-7BB735D1CEAF}" type="pres">
      <dgm:prSet presAssocID="{1B99832C-BEA8-4B8E-8241-B38D9688BDA8}" presName="Accent3" presStyleCnt="0"/>
      <dgm:spPr/>
    </dgm:pt>
    <dgm:pt modelId="{FAAFD1DF-5A56-4230-8AFF-0FA57BF56665}" type="pres">
      <dgm:prSet presAssocID="{1B99832C-BEA8-4B8E-8241-B38D9688BDA8}" presName="Accent" presStyleLbl="node1" presStyleIdx="2" presStyleCnt="5"/>
      <dgm:spPr/>
    </dgm:pt>
    <dgm:pt modelId="{4070DD28-DEA8-40E7-AA96-F39FF1654A6A}" type="pres">
      <dgm:prSet presAssocID="{1B99832C-BEA8-4B8E-8241-B38D9688BDA8}" presName="ParentBackground3" presStyleCnt="0"/>
      <dgm:spPr/>
    </dgm:pt>
    <dgm:pt modelId="{2B51F94A-43FC-40D0-86FF-9CD874982C4E}" type="pres">
      <dgm:prSet presAssocID="{1B99832C-BEA8-4B8E-8241-B38D9688BDA8}" presName="ParentBackground" presStyleLbl="fgAcc1" presStyleIdx="2" presStyleCnt="5"/>
      <dgm:spPr/>
    </dgm:pt>
    <dgm:pt modelId="{DC1C266F-85C7-4CE2-9E1D-9784B0AC6EA0}" type="pres">
      <dgm:prSet presAssocID="{1B99832C-BEA8-4B8E-8241-B38D9688BDA8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F4F08CA1-8549-453A-B929-18FF20BDFEEA}" type="pres">
      <dgm:prSet presAssocID="{AA9C5C86-9354-4337-AC1D-E1E3EC740F32}" presName="Accent2" presStyleCnt="0"/>
      <dgm:spPr/>
    </dgm:pt>
    <dgm:pt modelId="{F175D84A-182E-4669-A536-93140AA85793}" type="pres">
      <dgm:prSet presAssocID="{AA9C5C86-9354-4337-AC1D-E1E3EC740F32}" presName="Accent" presStyleLbl="node1" presStyleIdx="3" presStyleCnt="5"/>
      <dgm:spPr/>
    </dgm:pt>
    <dgm:pt modelId="{4E33FF80-308B-417A-A43C-B86545BB2220}" type="pres">
      <dgm:prSet presAssocID="{AA9C5C86-9354-4337-AC1D-E1E3EC740F32}" presName="ParentBackground2" presStyleCnt="0"/>
      <dgm:spPr/>
    </dgm:pt>
    <dgm:pt modelId="{09E42DD4-4939-4DCC-9BEC-3AA73EA1C7F8}" type="pres">
      <dgm:prSet presAssocID="{AA9C5C86-9354-4337-AC1D-E1E3EC740F32}" presName="ParentBackground" presStyleLbl="fgAcc1" presStyleIdx="3" presStyleCnt="5"/>
      <dgm:spPr/>
    </dgm:pt>
    <dgm:pt modelId="{EE980353-F68D-4639-AF88-97C8CBA7F86F}" type="pres">
      <dgm:prSet presAssocID="{AA9C5C86-9354-4337-AC1D-E1E3EC740F32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D8C0FBA8-4982-421E-A1F6-801E72ECBF18}" type="pres">
      <dgm:prSet presAssocID="{65E89A1F-2ED2-4BE7-AFE1-33714692CD5F}" presName="Accent1" presStyleCnt="0"/>
      <dgm:spPr/>
    </dgm:pt>
    <dgm:pt modelId="{E50209DB-2F7C-4869-A83A-D4DC1D1AFE72}" type="pres">
      <dgm:prSet presAssocID="{65E89A1F-2ED2-4BE7-AFE1-33714692CD5F}" presName="Accent" presStyleLbl="node1" presStyleIdx="4" presStyleCnt="5"/>
      <dgm:spPr/>
    </dgm:pt>
    <dgm:pt modelId="{1517F8A8-9134-4D0E-AE4F-FAE67CFA33C1}" type="pres">
      <dgm:prSet presAssocID="{65E89A1F-2ED2-4BE7-AFE1-33714692CD5F}" presName="ParentBackground1" presStyleCnt="0"/>
      <dgm:spPr/>
    </dgm:pt>
    <dgm:pt modelId="{8AFC845D-97B4-4E5F-9442-4DED306637FB}" type="pres">
      <dgm:prSet presAssocID="{65E89A1F-2ED2-4BE7-AFE1-33714692CD5F}" presName="ParentBackground" presStyleLbl="fgAcc1" presStyleIdx="4" presStyleCnt="5"/>
      <dgm:spPr/>
    </dgm:pt>
    <dgm:pt modelId="{BE7AA432-C9B4-4C75-A1B5-D12765F83359}" type="pres">
      <dgm:prSet presAssocID="{65E89A1F-2ED2-4BE7-AFE1-33714692CD5F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88A86F06-59E6-4BCE-9A81-27162919FA86}" type="presOf" srcId="{AA9C5C86-9354-4337-AC1D-E1E3EC740F32}" destId="{EE980353-F68D-4639-AF88-97C8CBA7F86F}" srcOrd="1" destOrd="0" presId="urn:microsoft.com/office/officeart/2011/layout/CircleProcess"/>
    <dgm:cxn modelId="{A1DE6F17-8767-4CFD-B485-059C5032F2C3}" type="presOf" srcId="{7487B462-3996-40CF-BE80-1C2C1CF0FDC2}" destId="{43AC88D0-F8BE-4030-94AE-50CEA317B9F1}" srcOrd="0" destOrd="0" presId="urn:microsoft.com/office/officeart/2011/layout/CircleProcess"/>
    <dgm:cxn modelId="{B380A820-A7C6-490D-B1A8-2F3A01C5E3DE}" type="presOf" srcId="{AA9C5C86-9354-4337-AC1D-E1E3EC740F32}" destId="{09E42DD4-4939-4DCC-9BEC-3AA73EA1C7F8}" srcOrd="0" destOrd="0" presId="urn:microsoft.com/office/officeart/2011/layout/CircleProcess"/>
    <dgm:cxn modelId="{9F05EC2D-6816-4133-A0F3-5EE13437BBC4}" srcId="{E49526D0-25A4-4E69-9A70-27A9E090ADE9}" destId="{7487B462-3996-40CF-BE80-1C2C1CF0FDC2}" srcOrd="4" destOrd="0" parTransId="{5FF4BFDA-B875-4DD5-8803-9D6ECC96097A}" sibTransId="{92409B9F-65B7-4A46-89AE-52F3A13FF0E5}"/>
    <dgm:cxn modelId="{E06C5C4F-5CDF-4D94-9EA5-040186128F01}" type="presOf" srcId="{7487B462-3996-40CF-BE80-1C2C1CF0FDC2}" destId="{0BC23C08-5438-41CD-9EE2-22B6881F9156}" srcOrd="1" destOrd="0" presId="urn:microsoft.com/office/officeart/2011/layout/CircleProcess"/>
    <dgm:cxn modelId="{1C1AA052-CBA8-41AC-A660-634BABDA416A}" type="presOf" srcId="{65E89A1F-2ED2-4BE7-AFE1-33714692CD5F}" destId="{BE7AA432-C9B4-4C75-A1B5-D12765F83359}" srcOrd="1" destOrd="0" presId="urn:microsoft.com/office/officeart/2011/layout/CircleProcess"/>
    <dgm:cxn modelId="{30686677-209C-4D1F-BC6E-C6285DCD766E}" srcId="{E49526D0-25A4-4E69-9A70-27A9E090ADE9}" destId="{65E89A1F-2ED2-4BE7-AFE1-33714692CD5F}" srcOrd="0" destOrd="0" parTransId="{7701FDC8-944C-4206-88F5-66B297FC27D9}" sibTransId="{CF5A86E4-00EC-4F36-A78F-C13D57B0E830}"/>
    <dgm:cxn modelId="{9BB2295A-8034-4919-B18F-CB0D02FF4EF6}" srcId="{E49526D0-25A4-4E69-9A70-27A9E090ADE9}" destId="{AAC16D8B-DDA1-449B-8D90-03723846E24F}" srcOrd="3" destOrd="0" parTransId="{F2A574BA-48C6-4D3D-93F5-A8D6762728F3}" sibTransId="{7AE96629-EBB1-4EA3-B1EC-13BF140148D0}"/>
    <dgm:cxn modelId="{4BE5188D-3EDE-4502-8878-6CD1C693CCC0}" type="presOf" srcId="{1B99832C-BEA8-4B8E-8241-B38D9688BDA8}" destId="{DC1C266F-85C7-4CE2-9E1D-9784B0AC6EA0}" srcOrd="1" destOrd="0" presId="urn:microsoft.com/office/officeart/2011/layout/CircleProcess"/>
    <dgm:cxn modelId="{25A2B491-DD5A-473A-9454-1905AF7CF947}" type="presOf" srcId="{E49526D0-25A4-4E69-9A70-27A9E090ADE9}" destId="{B8D3B5F6-83AC-4DB3-BBC0-2F112637FDD2}" srcOrd="0" destOrd="0" presId="urn:microsoft.com/office/officeart/2011/layout/CircleProcess"/>
    <dgm:cxn modelId="{6879DDA7-C812-45ED-8A77-41FBF234E77C}" srcId="{E49526D0-25A4-4E69-9A70-27A9E090ADE9}" destId="{AA9C5C86-9354-4337-AC1D-E1E3EC740F32}" srcOrd="1" destOrd="0" parTransId="{C6866F4B-818A-4EDD-9E8E-4B3AE9F99B10}" sibTransId="{B9074E0F-14F8-4389-9ED8-09AF213A96F2}"/>
    <dgm:cxn modelId="{0AAEF6AD-8207-40E3-B890-C8409AB87B2A}" type="presOf" srcId="{AAC16D8B-DDA1-449B-8D90-03723846E24F}" destId="{8198FF5C-AC45-45C8-A5B0-16F99BF6C314}" srcOrd="0" destOrd="0" presId="urn:microsoft.com/office/officeart/2011/layout/CircleProcess"/>
    <dgm:cxn modelId="{D29C75B3-1CFD-4C7B-9F17-65C7834BDC4B}" type="presOf" srcId="{65E89A1F-2ED2-4BE7-AFE1-33714692CD5F}" destId="{8AFC845D-97B4-4E5F-9442-4DED306637FB}" srcOrd="0" destOrd="0" presId="urn:microsoft.com/office/officeart/2011/layout/CircleProcess"/>
    <dgm:cxn modelId="{4194CBCE-17BF-431E-B2A3-432FEBAEAF91}" srcId="{E49526D0-25A4-4E69-9A70-27A9E090ADE9}" destId="{1B99832C-BEA8-4B8E-8241-B38D9688BDA8}" srcOrd="2" destOrd="0" parTransId="{C3239F74-13E5-4268-8765-FEA7A4A182E1}" sibTransId="{774F03AA-490E-4AA7-B271-5EFA564D891D}"/>
    <dgm:cxn modelId="{909C29EA-201D-46A9-9092-F647FD52DE6C}" type="presOf" srcId="{AAC16D8B-DDA1-449B-8D90-03723846E24F}" destId="{4F7B3958-B49F-4117-AD5B-4FDDD0261775}" srcOrd="1" destOrd="0" presId="urn:microsoft.com/office/officeart/2011/layout/CircleProcess"/>
    <dgm:cxn modelId="{D8E613FA-5377-434B-97BD-913D3BDDB8FA}" type="presOf" srcId="{1B99832C-BEA8-4B8E-8241-B38D9688BDA8}" destId="{2B51F94A-43FC-40D0-86FF-9CD874982C4E}" srcOrd="0" destOrd="0" presId="urn:microsoft.com/office/officeart/2011/layout/CircleProcess"/>
    <dgm:cxn modelId="{8F2DC97A-F95A-4240-A31A-1252ABE93BA5}" type="presParOf" srcId="{B8D3B5F6-83AC-4DB3-BBC0-2F112637FDD2}" destId="{8FE8C0FC-2778-4A0B-9BA6-13D88DE07FAE}" srcOrd="0" destOrd="0" presId="urn:microsoft.com/office/officeart/2011/layout/CircleProcess"/>
    <dgm:cxn modelId="{8E914D0C-47A2-4B03-AD7A-6A9269DD6580}" type="presParOf" srcId="{8FE8C0FC-2778-4A0B-9BA6-13D88DE07FAE}" destId="{E3468C83-E93C-4D04-A3CB-6A3073048B46}" srcOrd="0" destOrd="0" presId="urn:microsoft.com/office/officeart/2011/layout/CircleProcess"/>
    <dgm:cxn modelId="{8C9697DA-39AE-4522-B868-6A231443AFDF}" type="presParOf" srcId="{B8D3B5F6-83AC-4DB3-BBC0-2F112637FDD2}" destId="{8969E194-3EE5-4531-9F03-EE4B8D2E47DA}" srcOrd="1" destOrd="0" presId="urn:microsoft.com/office/officeart/2011/layout/CircleProcess"/>
    <dgm:cxn modelId="{ED8AB08E-E15C-4C1D-8C9C-E2F938F88D55}" type="presParOf" srcId="{8969E194-3EE5-4531-9F03-EE4B8D2E47DA}" destId="{43AC88D0-F8BE-4030-94AE-50CEA317B9F1}" srcOrd="0" destOrd="0" presId="urn:microsoft.com/office/officeart/2011/layout/CircleProcess"/>
    <dgm:cxn modelId="{66F3839E-305C-4C56-9F79-E1708142E8F1}" type="presParOf" srcId="{B8D3B5F6-83AC-4DB3-BBC0-2F112637FDD2}" destId="{0BC23C08-5438-41CD-9EE2-22B6881F9156}" srcOrd="2" destOrd="0" presId="urn:microsoft.com/office/officeart/2011/layout/CircleProcess"/>
    <dgm:cxn modelId="{9EE17FD2-7E13-4452-908F-83859EEBC30D}" type="presParOf" srcId="{B8D3B5F6-83AC-4DB3-BBC0-2F112637FDD2}" destId="{AB974F84-C17D-46D3-8690-A264B3482D9D}" srcOrd="3" destOrd="0" presId="urn:microsoft.com/office/officeart/2011/layout/CircleProcess"/>
    <dgm:cxn modelId="{B9F6E769-C015-4BEC-A94E-69D67135B6B7}" type="presParOf" srcId="{AB974F84-C17D-46D3-8690-A264B3482D9D}" destId="{9D46E5A1-7ECF-41F0-976A-6FE372EF864F}" srcOrd="0" destOrd="0" presId="urn:microsoft.com/office/officeart/2011/layout/CircleProcess"/>
    <dgm:cxn modelId="{BDE74CAD-B614-4391-8E9D-9FE4EF866768}" type="presParOf" srcId="{B8D3B5F6-83AC-4DB3-BBC0-2F112637FDD2}" destId="{465036AB-0DE3-4CA0-8C20-65A92FF4251E}" srcOrd="4" destOrd="0" presId="urn:microsoft.com/office/officeart/2011/layout/CircleProcess"/>
    <dgm:cxn modelId="{BF7B75A0-D4CB-43A5-9262-6DA92F30B98F}" type="presParOf" srcId="{465036AB-0DE3-4CA0-8C20-65A92FF4251E}" destId="{8198FF5C-AC45-45C8-A5B0-16F99BF6C314}" srcOrd="0" destOrd="0" presId="urn:microsoft.com/office/officeart/2011/layout/CircleProcess"/>
    <dgm:cxn modelId="{1C496D98-E639-4A59-A3C8-3B69BABF8115}" type="presParOf" srcId="{B8D3B5F6-83AC-4DB3-BBC0-2F112637FDD2}" destId="{4F7B3958-B49F-4117-AD5B-4FDDD0261775}" srcOrd="5" destOrd="0" presId="urn:microsoft.com/office/officeart/2011/layout/CircleProcess"/>
    <dgm:cxn modelId="{10DD41C6-A200-4051-BF01-CE994CC3AD9F}" type="presParOf" srcId="{B8D3B5F6-83AC-4DB3-BBC0-2F112637FDD2}" destId="{0ABB7470-69B7-4139-A5C9-7BB735D1CEAF}" srcOrd="6" destOrd="0" presId="urn:microsoft.com/office/officeart/2011/layout/CircleProcess"/>
    <dgm:cxn modelId="{417837DA-FD7A-41CB-9501-B4DF8C6D8A5E}" type="presParOf" srcId="{0ABB7470-69B7-4139-A5C9-7BB735D1CEAF}" destId="{FAAFD1DF-5A56-4230-8AFF-0FA57BF56665}" srcOrd="0" destOrd="0" presId="urn:microsoft.com/office/officeart/2011/layout/CircleProcess"/>
    <dgm:cxn modelId="{CC1B8DE3-F5F0-493F-9C57-C924B775A44D}" type="presParOf" srcId="{B8D3B5F6-83AC-4DB3-BBC0-2F112637FDD2}" destId="{4070DD28-DEA8-40E7-AA96-F39FF1654A6A}" srcOrd="7" destOrd="0" presId="urn:microsoft.com/office/officeart/2011/layout/CircleProcess"/>
    <dgm:cxn modelId="{2DD14AB3-ED63-4B8B-BEFF-6BFF206C08A9}" type="presParOf" srcId="{4070DD28-DEA8-40E7-AA96-F39FF1654A6A}" destId="{2B51F94A-43FC-40D0-86FF-9CD874982C4E}" srcOrd="0" destOrd="0" presId="urn:microsoft.com/office/officeart/2011/layout/CircleProcess"/>
    <dgm:cxn modelId="{6D61E9A1-B20A-4F2D-B32E-D01D7C2582CE}" type="presParOf" srcId="{B8D3B5F6-83AC-4DB3-BBC0-2F112637FDD2}" destId="{DC1C266F-85C7-4CE2-9E1D-9784B0AC6EA0}" srcOrd="8" destOrd="0" presId="urn:microsoft.com/office/officeart/2011/layout/CircleProcess"/>
    <dgm:cxn modelId="{9A70CA10-4B7E-4C2B-ABAE-2524ED123E55}" type="presParOf" srcId="{B8D3B5F6-83AC-4DB3-BBC0-2F112637FDD2}" destId="{F4F08CA1-8549-453A-B929-18FF20BDFEEA}" srcOrd="9" destOrd="0" presId="urn:microsoft.com/office/officeart/2011/layout/CircleProcess"/>
    <dgm:cxn modelId="{1F2C8DAA-3B7D-4896-B3D2-FAFBBA2F9D73}" type="presParOf" srcId="{F4F08CA1-8549-453A-B929-18FF20BDFEEA}" destId="{F175D84A-182E-4669-A536-93140AA85793}" srcOrd="0" destOrd="0" presId="urn:microsoft.com/office/officeart/2011/layout/CircleProcess"/>
    <dgm:cxn modelId="{9B7FE78F-72B7-4EA2-97A9-499D30D4CBBD}" type="presParOf" srcId="{B8D3B5F6-83AC-4DB3-BBC0-2F112637FDD2}" destId="{4E33FF80-308B-417A-A43C-B86545BB2220}" srcOrd="10" destOrd="0" presId="urn:microsoft.com/office/officeart/2011/layout/CircleProcess"/>
    <dgm:cxn modelId="{AD0DEA35-10F3-4E2E-8C64-8FC291334C0B}" type="presParOf" srcId="{4E33FF80-308B-417A-A43C-B86545BB2220}" destId="{09E42DD4-4939-4DCC-9BEC-3AA73EA1C7F8}" srcOrd="0" destOrd="0" presId="urn:microsoft.com/office/officeart/2011/layout/CircleProcess"/>
    <dgm:cxn modelId="{C1C69498-FAD2-4E0E-BC33-0D4781BD4D50}" type="presParOf" srcId="{B8D3B5F6-83AC-4DB3-BBC0-2F112637FDD2}" destId="{EE980353-F68D-4639-AF88-97C8CBA7F86F}" srcOrd="11" destOrd="0" presId="urn:microsoft.com/office/officeart/2011/layout/CircleProcess"/>
    <dgm:cxn modelId="{46B69195-3939-4EE0-9CC2-B91747D0B330}" type="presParOf" srcId="{B8D3B5F6-83AC-4DB3-BBC0-2F112637FDD2}" destId="{D8C0FBA8-4982-421E-A1F6-801E72ECBF18}" srcOrd="12" destOrd="0" presId="urn:microsoft.com/office/officeart/2011/layout/CircleProcess"/>
    <dgm:cxn modelId="{BCDE99EF-3425-4ED2-A007-F6E454DAB531}" type="presParOf" srcId="{D8C0FBA8-4982-421E-A1F6-801E72ECBF18}" destId="{E50209DB-2F7C-4869-A83A-D4DC1D1AFE72}" srcOrd="0" destOrd="0" presId="urn:microsoft.com/office/officeart/2011/layout/CircleProcess"/>
    <dgm:cxn modelId="{BF557D65-3FD4-41E8-B9D4-CA1365B34DEA}" type="presParOf" srcId="{B8D3B5F6-83AC-4DB3-BBC0-2F112637FDD2}" destId="{1517F8A8-9134-4D0E-AE4F-FAE67CFA33C1}" srcOrd="13" destOrd="0" presId="urn:microsoft.com/office/officeart/2011/layout/CircleProcess"/>
    <dgm:cxn modelId="{56803556-8FCC-441D-AE2B-FA84677A754A}" type="presParOf" srcId="{1517F8A8-9134-4D0E-AE4F-FAE67CFA33C1}" destId="{8AFC845D-97B4-4E5F-9442-4DED306637FB}" srcOrd="0" destOrd="0" presId="urn:microsoft.com/office/officeart/2011/layout/CircleProcess"/>
    <dgm:cxn modelId="{7D3C56C8-0BC5-40C7-9E94-31710DC2DD5D}" type="presParOf" srcId="{B8D3B5F6-83AC-4DB3-BBC0-2F112637FDD2}" destId="{BE7AA432-C9B4-4C75-A1B5-D12765F83359}" srcOrd="14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49526D0-25A4-4E69-9A70-27A9E090ADE9}" type="doc">
      <dgm:prSet loTypeId="urn:microsoft.com/office/officeart/2011/layout/CircleProcess" loCatId="process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5E89A1F-2ED2-4BE7-AFE1-33714692CD5F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/>
            <a:t>Color</a:t>
          </a:r>
        </a:p>
      </dgm:t>
    </dgm:pt>
    <dgm:pt modelId="{7701FDC8-944C-4206-88F5-66B297FC27D9}" type="parTrans" cxnId="{30686677-209C-4D1F-BC6E-C6285DCD766E}">
      <dgm:prSet/>
      <dgm:spPr/>
      <dgm:t>
        <a:bodyPr/>
        <a:lstStyle/>
        <a:p>
          <a:endParaRPr lang="en-US"/>
        </a:p>
      </dgm:t>
    </dgm:pt>
    <dgm:pt modelId="{CF5A86E4-00EC-4F36-A78F-C13D57B0E830}" type="sibTrans" cxnId="{30686677-209C-4D1F-BC6E-C6285DCD766E}">
      <dgm:prSet/>
      <dgm:spPr/>
      <dgm:t>
        <a:bodyPr/>
        <a:lstStyle/>
        <a:p>
          <a:endParaRPr lang="en-US"/>
        </a:p>
      </dgm:t>
    </dgm:pt>
    <dgm:pt modelId="{AA9C5C86-9354-4337-AC1D-E1E3EC740F32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/>
            <a:t>Number</a:t>
          </a:r>
        </a:p>
      </dgm:t>
    </dgm:pt>
    <dgm:pt modelId="{C6866F4B-818A-4EDD-9E8E-4B3AE9F99B10}" type="parTrans" cxnId="{6879DDA7-C812-45ED-8A77-41FBF234E77C}">
      <dgm:prSet/>
      <dgm:spPr/>
      <dgm:t>
        <a:bodyPr/>
        <a:lstStyle/>
        <a:p>
          <a:endParaRPr lang="en-US"/>
        </a:p>
      </dgm:t>
    </dgm:pt>
    <dgm:pt modelId="{B9074E0F-14F8-4389-9ED8-09AF213A96F2}" type="sibTrans" cxnId="{6879DDA7-C812-45ED-8A77-41FBF234E77C}">
      <dgm:prSet/>
      <dgm:spPr/>
      <dgm:t>
        <a:bodyPr/>
        <a:lstStyle/>
        <a:p>
          <a:endParaRPr lang="en-US"/>
        </a:p>
      </dgm:t>
    </dgm:pt>
    <dgm:pt modelId="{1B99832C-BEA8-4B8E-8241-B38D9688BDA8}">
      <dgm:prSet phldrT="[Text]"/>
      <dgm:spPr>
        <a:solidFill>
          <a:schemeClr val="bg1"/>
        </a:solidFill>
      </dgm:spPr>
      <dgm:t>
        <a:bodyPr/>
        <a:lstStyle/>
        <a:p>
          <a:r>
            <a:rPr lang="en-US"/>
            <a:t>Offense</a:t>
          </a:r>
        </a:p>
      </dgm:t>
    </dgm:pt>
    <dgm:pt modelId="{C3239F74-13E5-4268-8765-FEA7A4A182E1}" type="parTrans" cxnId="{4194CBCE-17BF-431E-B2A3-432FEBAEAF91}">
      <dgm:prSet/>
      <dgm:spPr/>
      <dgm:t>
        <a:bodyPr/>
        <a:lstStyle/>
        <a:p>
          <a:endParaRPr lang="en-US"/>
        </a:p>
      </dgm:t>
    </dgm:pt>
    <dgm:pt modelId="{774F03AA-490E-4AA7-B271-5EFA564D891D}" type="sibTrans" cxnId="{4194CBCE-17BF-431E-B2A3-432FEBAEAF91}">
      <dgm:prSet/>
      <dgm:spPr/>
      <dgm:t>
        <a:bodyPr/>
        <a:lstStyle/>
        <a:p>
          <a:endParaRPr lang="en-US"/>
        </a:p>
      </dgm:t>
    </dgm:pt>
    <dgm:pt modelId="{AAC16D8B-DDA1-449B-8D90-03723846E24F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/>
            <a:t>Time</a:t>
          </a:r>
        </a:p>
      </dgm:t>
    </dgm:pt>
    <dgm:pt modelId="{F2A574BA-48C6-4D3D-93F5-A8D6762728F3}" type="parTrans" cxnId="{9BB2295A-8034-4919-B18F-CB0D02FF4EF6}">
      <dgm:prSet/>
      <dgm:spPr/>
      <dgm:t>
        <a:bodyPr/>
        <a:lstStyle/>
        <a:p>
          <a:endParaRPr lang="en-US"/>
        </a:p>
      </dgm:t>
    </dgm:pt>
    <dgm:pt modelId="{7AE96629-EBB1-4EA3-B1EC-13BF140148D0}" type="sibTrans" cxnId="{9BB2295A-8034-4919-B18F-CB0D02FF4EF6}">
      <dgm:prSet/>
      <dgm:spPr/>
      <dgm:t>
        <a:bodyPr/>
        <a:lstStyle/>
        <a:p>
          <a:endParaRPr lang="en-US"/>
        </a:p>
      </dgm:t>
    </dgm:pt>
    <dgm:pt modelId="{7487B462-3996-40CF-BE80-1C2C1CF0FDC2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/>
            <a:t>Explanation</a:t>
          </a:r>
        </a:p>
      </dgm:t>
    </dgm:pt>
    <dgm:pt modelId="{5FF4BFDA-B875-4DD5-8803-9D6ECC96097A}" type="parTrans" cxnId="{9F05EC2D-6816-4133-A0F3-5EE13437BBC4}">
      <dgm:prSet/>
      <dgm:spPr/>
      <dgm:t>
        <a:bodyPr/>
        <a:lstStyle/>
        <a:p>
          <a:endParaRPr lang="en-US"/>
        </a:p>
      </dgm:t>
    </dgm:pt>
    <dgm:pt modelId="{92409B9F-65B7-4A46-89AE-52F3A13FF0E5}" type="sibTrans" cxnId="{9F05EC2D-6816-4133-A0F3-5EE13437BBC4}">
      <dgm:prSet/>
      <dgm:spPr/>
      <dgm:t>
        <a:bodyPr/>
        <a:lstStyle/>
        <a:p>
          <a:endParaRPr lang="en-US"/>
        </a:p>
      </dgm:t>
    </dgm:pt>
    <dgm:pt modelId="{B8D3B5F6-83AC-4DB3-BBC0-2F112637FDD2}" type="pres">
      <dgm:prSet presAssocID="{E49526D0-25A4-4E69-9A70-27A9E090ADE9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8FE8C0FC-2778-4A0B-9BA6-13D88DE07FAE}" type="pres">
      <dgm:prSet presAssocID="{7487B462-3996-40CF-BE80-1C2C1CF0FDC2}" presName="Accent5" presStyleCnt="0"/>
      <dgm:spPr/>
    </dgm:pt>
    <dgm:pt modelId="{E3468C83-E93C-4D04-A3CB-6A3073048B46}" type="pres">
      <dgm:prSet presAssocID="{7487B462-3996-40CF-BE80-1C2C1CF0FDC2}" presName="Accent" presStyleLbl="node1" presStyleIdx="0" presStyleCnt="5"/>
      <dgm:spPr/>
    </dgm:pt>
    <dgm:pt modelId="{8969E194-3EE5-4531-9F03-EE4B8D2E47DA}" type="pres">
      <dgm:prSet presAssocID="{7487B462-3996-40CF-BE80-1C2C1CF0FDC2}" presName="ParentBackground5" presStyleCnt="0"/>
      <dgm:spPr/>
    </dgm:pt>
    <dgm:pt modelId="{43AC88D0-F8BE-4030-94AE-50CEA317B9F1}" type="pres">
      <dgm:prSet presAssocID="{7487B462-3996-40CF-BE80-1C2C1CF0FDC2}" presName="ParentBackground" presStyleLbl="fgAcc1" presStyleIdx="0" presStyleCnt="5"/>
      <dgm:spPr/>
    </dgm:pt>
    <dgm:pt modelId="{0BC23C08-5438-41CD-9EE2-22B6881F9156}" type="pres">
      <dgm:prSet presAssocID="{7487B462-3996-40CF-BE80-1C2C1CF0FDC2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AB974F84-C17D-46D3-8690-A264B3482D9D}" type="pres">
      <dgm:prSet presAssocID="{AAC16D8B-DDA1-449B-8D90-03723846E24F}" presName="Accent4" presStyleCnt="0"/>
      <dgm:spPr/>
    </dgm:pt>
    <dgm:pt modelId="{9D46E5A1-7ECF-41F0-976A-6FE372EF864F}" type="pres">
      <dgm:prSet presAssocID="{AAC16D8B-DDA1-449B-8D90-03723846E24F}" presName="Accent" presStyleLbl="node1" presStyleIdx="1" presStyleCnt="5"/>
      <dgm:spPr/>
    </dgm:pt>
    <dgm:pt modelId="{465036AB-0DE3-4CA0-8C20-65A92FF4251E}" type="pres">
      <dgm:prSet presAssocID="{AAC16D8B-DDA1-449B-8D90-03723846E24F}" presName="ParentBackground4" presStyleCnt="0"/>
      <dgm:spPr/>
    </dgm:pt>
    <dgm:pt modelId="{8198FF5C-AC45-45C8-A5B0-16F99BF6C314}" type="pres">
      <dgm:prSet presAssocID="{AAC16D8B-DDA1-449B-8D90-03723846E24F}" presName="ParentBackground" presStyleLbl="fgAcc1" presStyleIdx="1" presStyleCnt="5"/>
      <dgm:spPr/>
    </dgm:pt>
    <dgm:pt modelId="{4F7B3958-B49F-4117-AD5B-4FDDD0261775}" type="pres">
      <dgm:prSet presAssocID="{AAC16D8B-DDA1-449B-8D90-03723846E24F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0ABB7470-69B7-4139-A5C9-7BB735D1CEAF}" type="pres">
      <dgm:prSet presAssocID="{1B99832C-BEA8-4B8E-8241-B38D9688BDA8}" presName="Accent3" presStyleCnt="0"/>
      <dgm:spPr/>
    </dgm:pt>
    <dgm:pt modelId="{FAAFD1DF-5A56-4230-8AFF-0FA57BF56665}" type="pres">
      <dgm:prSet presAssocID="{1B99832C-BEA8-4B8E-8241-B38D9688BDA8}" presName="Accent" presStyleLbl="node1" presStyleIdx="2" presStyleCnt="5"/>
      <dgm:spPr/>
    </dgm:pt>
    <dgm:pt modelId="{4070DD28-DEA8-40E7-AA96-F39FF1654A6A}" type="pres">
      <dgm:prSet presAssocID="{1B99832C-BEA8-4B8E-8241-B38D9688BDA8}" presName="ParentBackground3" presStyleCnt="0"/>
      <dgm:spPr/>
    </dgm:pt>
    <dgm:pt modelId="{2B51F94A-43FC-40D0-86FF-9CD874982C4E}" type="pres">
      <dgm:prSet presAssocID="{1B99832C-BEA8-4B8E-8241-B38D9688BDA8}" presName="ParentBackground" presStyleLbl="fgAcc1" presStyleIdx="2" presStyleCnt="5"/>
      <dgm:spPr/>
    </dgm:pt>
    <dgm:pt modelId="{DC1C266F-85C7-4CE2-9E1D-9784B0AC6EA0}" type="pres">
      <dgm:prSet presAssocID="{1B99832C-BEA8-4B8E-8241-B38D9688BDA8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F4F08CA1-8549-453A-B929-18FF20BDFEEA}" type="pres">
      <dgm:prSet presAssocID="{AA9C5C86-9354-4337-AC1D-E1E3EC740F32}" presName="Accent2" presStyleCnt="0"/>
      <dgm:spPr/>
    </dgm:pt>
    <dgm:pt modelId="{F175D84A-182E-4669-A536-93140AA85793}" type="pres">
      <dgm:prSet presAssocID="{AA9C5C86-9354-4337-AC1D-E1E3EC740F32}" presName="Accent" presStyleLbl="node1" presStyleIdx="3" presStyleCnt="5"/>
      <dgm:spPr/>
    </dgm:pt>
    <dgm:pt modelId="{4E33FF80-308B-417A-A43C-B86545BB2220}" type="pres">
      <dgm:prSet presAssocID="{AA9C5C86-9354-4337-AC1D-E1E3EC740F32}" presName="ParentBackground2" presStyleCnt="0"/>
      <dgm:spPr/>
    </dgm:pt>
    <dgm:pt modelId="{09E42DD4-4939-4DCC-9BEC-3AA73EA1C7F8}" type="pres">
      <dgm:prSet presAssocID="{AA9C5C86-9354-4337-AC1D-E1E3EC740F32}" presName="ParentBackground" presStyleLbl="fgAcc1" presStyleIdx="3" presStyleCnt="5"/>
      <dgm:spPr/>
    </dgm:pt>
    <dgm:pt modelId="{EE980353-F68D-4639-AF88-97C8CBA7F86F}" type="pres">
      <dgm:prSet presAssocID="{AA9C5C86-9354-4337-AC1D-E1E3EC740F32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D8C0FBA8-4982-421E-A1F6-801E72ECBF18}" type="pres">
      <dgm:prSet presAssocID="{65E89A1F-2ED2-4BE7-AFE1-33714692CD5F}" presName="Accent1" presStyleCnt="0"/>
      <dgm:spPr/>
    </dgm:pt>
    <dgm:pt modelId="{E50209DB-2F7C-4869-A83A-D4DC1D1AFE72}" type="pres">
      <dgm:prSet presAssocID="{65E89A1F-2ED2-4BE7-AFE1-33714692CD5F}" presName="Accent" presStyleLbl="node1" presStyleIdx="4" presStyleCnt="5"/>
      <dgm:spPr/>
    </dgm:pt>
    <dgm:pt modelId="{1517F8A8-9134-4D0E-AE4F-FAE67CFA33C1}" type="pres">
      <dgm:prSet presAssocID="{65E89A1F-2ED2-4BE7-AFE1-33714692CD5F}" presName="ParentBackground1" presStyleCnt="0"/>
      <dgm:spPr/>
    </dgm:pt>
    <dgm:pt modelId="{8AFC845D-97B4-4E5F-9442-4DED306637FB}" type="pres">
      <dgm:prSet presAssocID="{65E89A1F-2ED2-4BE7-AFE1-33714692CD5F}" presName="ParentBackground" presStyleLbl="fgAcc1" presStyleIdx="4" presStyleCnt="5"/>
      <dgm:spPr/>
    </dgm:pt>
    <dgm:pt modelId="{BE7AA432-C9B4-4C75-A1B5-D12765F83359}" type="pres">
      <dgm:prSet presAssocID="{65E89A1F-2ED2-4BE7-AFE1-33714692CD5F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88A86F06-59E6-4BCE-9A81-27162919FA86}" type="presOf" srcId="{AA9C5C86-9354-4337-AC1D-E1E3EC740F32}" destId="{EE980353-F68D-4639-AF88-97C8CBA7F86F}" srcOrd="1" destOrd="0" presId="urn:microsoft.com/office/officeart/2011/layout/CircleProcess"/>
    <dgm:cxn modelId="{A1DE6F17-8767-4CFD-B485-059C5032F2C3}" type="presOf" srcId="{7487B462-3996-40CF-BE80-1C2C1CF0FDC2}" destId="{43AC88D0-F8BE-4030-94AE-50CEA317B9F1}" srcOrd="0" destOrd="0" presId="urn:microsoft.com/office/officeart/2011/layout/CircleProcess"/>
    <dgm:cxn modelId="{B380A820-A7C6-490D-B1A8-2F3A01C5E3DE}" type="presOf" srcId="{AA9C5C86-9354-4337-AC1D-E1E3EC740F32}" destId="{09E42DD4-4939-4DCC-9BEC-3AA73EA1C7F8}" srcOrd="0" destOrd="0" presId="urn:microsoft.com/office/officeart/2011/layout/CircleProcess"/>
    <dgm:cxn modelId="{9F05EC2D-6816-4133-A0F3-5EE13437BBC4}" srcId="{E49526D0-25A4-4E69-9A70-27A9E090ADE9}" destId="{7487B462-3996-40CF-BE80-1C2C1CF0FDC2}" srcOrd="4" destOrd="0" parTransId="{5FF4BFDA-B875-4DD5-8803-9D6ECC96097A}" sibTransId="{92409B9F-65B7-4A46-89AE-52F3A13FF0E5}"/>
    <dgm:cxn modelId="{E06C5C4F-5CDF-4D94-9EA5-040186128F01}" type="presOf" srcId="{7487B462-3996-40CF-BE80-1C2C1CF0FDC2}" destId="{0BC23C08-5438-41CD-9EE2-22B6881F9156}" srcOrd="1" destOrd="0" presId="urn:microsoft.com/office/officeart/2011/layout/CircleProcess"/>
    <dgm:cxn modelId="{1C1AA052-CBA8-41AC-A660-634BABDA416A}" type="presOf" srcId="{65E89A1F-2ED2-4BE7-AFE1-33714692CD5F}" destId="{BE7AA432-C9B4-4C75-A1B5-D12765F83359}" srcOrd="1" destOrd="0" presId="urn:microsoft.com/office/officeart/2011/layout/CircleProcess"/>
    <dgm:cxn modelId="{30686677-209C-4D1F-BC6E-C6285DCD766E}" srcId="{E49526D0-25A4-4E69-9A70-27A9E090ADE9}" destId="{65E89A1F-2ED2-4BE7-AFE1-33714692CD5F}" srcOrd="0" destOrd="0" parTransId="{7701FDC8-944C-4206-88F5-66B297FC27D9}" sibTransId="{CF5A86E4-00EC-4F36-A78F-C13D57B0E830}"/>
    <dgm:cxn modelId="{9BB2295A-8034-4919-B18F-CB0D02FF4EF6}" srcId="{E49526D0-25A4-4E69-9A70-27A9E090ADE9}" destId="{AAC16D8B-DDA1-449B-8D90-03723846E24F}" srcOrd="3" destOrd="0" parTransId="{F2A574BA-48C6-4D3D-93F5-A8D6762728F3}" sibTransId="{7AE96629-EBB1-4EA3-B1EC-13BF140148D0}"/>
    <dgm:cxn modelId="{4BE5188D-3EDE-4502-8878-6CD1C693CCC0}" type="presOf" srcId="{1B99832C-BEA8-4B8E-8241-B38D9688BDA8}" destId="{DC1C266F-85C7-4CE2-9E1D-9784B0AC6EA0}" srcOrd="1" destOrd="0" presId="urn:microsoft.com/office/officeart/2011/layout/CircleProcess"/>
    <dgm:cxn modelId="{25A2B491-DD5A-473A-9454-1905AF7CF947}" type="presOf" srcId="{E49526D0-25A4-4E69-9A70-27A9E090ADE9}" destId="{B8D3B5F6-83AC-4DB3-BBC0-2F112637FDD2}" srcOrd="0" destOrd="0" presId="urn:microsoft.com/office/officeart/2011/layout/CircleProcess"/>
    <dgm:cxn modelId="{6879DDA7-C812-45ED-8A77-41FBF234E77C}" srcId="{E49526D0-25A4-4E69-9A70-27A9E090ADE9}" destId="{AA9C5C86-9354-4337-AC1D-E1E3EC740F32}" srcOrd="1" destOrd="0" parTransId="{C6866F4B-818A-4EDD-9E8E-4B3AE9F99B10}" sibTransId="{B9074E0F-14F8-4389-9ED8-09AF213A96F2}"/>
    <dgm:cxn modelId="{0AAEF6AD-8207-40E3-B890-C8409AB87B2A}" type="presOf" srcId="{AAC16D8B-DDA1-449B-8D90-03723846E24F}" destId="{8198FF5C-AC45-45C8-A5B0-16F99BF6C314}" srcOrd="0" destOrd="0" presId="urn:microsoft.com/office/officeart/2011/layout/CircleProcess"/>
    <dgm:cxn modelId="{D29C75B3-1CFD-4C7B-9F17-65C7834BDC4B}" type="presOf" srcId="{65E89A1F-2ED2-4BE7-AFE1-33714692CD5F}" destId="{8AFC845D-97B4-4E5F-9442-4DED306637FB}" srcOrd="0" destOrd="0" presId="urn:microsoft.com/office/officeart/2011/layout/CircleProcess"/>
    <dgm:cxn modelId="{4194CBCE-17BF-431E-B2A3-432FEBAEAF91}" srcId="{E49526D0-25A4-4E69-9A70-27A9E090ADE9}" destId="{1B99832C-BEA8-4B8E-8241-B38D9688BDA8}" srcOrd="2" destOrd="0" parTransId="{C3239F74-13E5-4268-8765-FEA7A4A182E1}" sibTransId="{774F03AA-490E-4AA7-B271-5EFA564D891D}"/>
    <dgm:cxn modelId="{909C29EA-201D-46A9-9092-F647FD52DE6C}" type="presOf" srcId="{AAC16D8B-DDA1-449B-8D90-03723846E24F}" destId="{4F7B3958-B49F-4117-AD5B-4FDDD0261775}" srcOrd="1" destOrd="0" presId="urn:microsoft.com/office/officeart/2011/layout/CircleProcess"/>
    <dgm:cxn modelId="{D8E613FA-5377-434B-97BD-913D3BDDB8FA}" type="presOf" srcId="{1B99832C-BEA8-4B8E-8241-B38D9688BDA8}" destId="{2B51F94A-43FC-40D0-86FF-9CD874982C4E}" srcOrd="0" destOrd="0" presId="urn:microsoft.com/office/officeart/2011/layout/CircleProcess"/>
    <dgm:cxn modelId="{8F2DC97A-F95A-4240-A31A-1252ABE93BA5}" type="presParOf" srcId="{B8D3B5F6-83AC-4DB3-BBC0-2F112637FDD2}" destId="{8FE8C0FC-2778-4A0B-9BA6-13D88DE07FAE}" srcOrd="0" destOrd="0" presId="urn:microsoft.com/office/officeart/2011/layout/CircleProcess"/>
    <dgm:cxn modelId="{8E914D0C-47A2-4B03-AD7A-6A9269DD6580}" type="presParOf" srcId="{8FE8C0FC-2778-4A0B-9BA6-13D88DE07FAE}" destId="{E3468C83-E93C-4D04-A3CB-6A3073048B46}" srcOrd="0" destOrd="0" presId="urn:microsoft.com/office/officeart/2011/layout/CircleProcess"/>
    <dgm:cxn modelId="{8C9697DA-39AE-4522-B868-6A231443AFDF}" type="presParOf" srcId="{B8D3B5F6-83AC-4DB3-BBC0-2F112637FDD2}" destId="{8969E194-3EE5-4531-9F03-EE4B8D2E47DA}" srcOrd="1" destOrd="0" presId="urn:microsoft.com/office/officeart/2011/layout/CircleProcess"/>
    <dgm:cxn modelId="{ED8AB08E-E15C-4C1D-8C9C-E2F938F88D55}" type="presParOf" srcId="{8969E194-3EE5-4531-9F03-EE4B8D2E47DA}" destId="{43AC88D0-F8BE-4030-94AE-50CEA317B9F1}" srcOrd="0" destOrd="0" presId="urn:microsoft.com/office/officeart/2011/layout/CircleProcess"/>
    <dgm:cxn modelId="{66F3839E-305C-4C56-9F79-E1708142E8F1}" type="presParOf" srcId="{B8D3B5F6-83AC-4DB3-BBC0-2F112637FDD2}" destId="{0BC23C08-5438-41CD-9EE2-22B6881F9156}" srcOrd="2" destOrd="0" presId="urn:microsoft.com/office/officeart/2011/layout/CircleProcess"/>
    <dgm:cxn modelId="{9EE17FD2-7E13-4452-908F-83859EEBC30D}" type="presParOf" srcId="{B8D3B5F6-83AC-4DB3-BBC0-2F112637FDD2}" destId="{AB974F84-C17D-46D3-8690-A264B3482D9D}" srcOrd="3" destOrd="0" presId="urn:microsoft.com/office/officeart/2011/layout/CircleProcess"/>
    <dgm:cxn modelId="{B9F6E769-C015-4BEC-A94E-69D67135B6B7}" type="presParOf" srcId="{AB974F84-C17D-46D3-8690-A264B3482D9D}" destId="{9D46E5A1-7ECF-41F0-976A-6FE372EF864F}" srcOrd="0" destOrd="0" presId="urn:microsoft.com/office/officeart/2011/layout/CircleProcess"/>
    <dgm:cxn modelId="{BDE74CAD-B614-4391-8E9D-9FE4EF866768}" type="presParOf" srcId="{B8D3B5F6-83AC-4DB3-BBC0-2F112637FDD2}" destId="{465036AB-0DE3-4CA0-8C20-65A92FF4251E}" srcOrd="4" destOrd="0" presId="urn:microsoft.com/office/officeart/2011/layout/CircleProcess"/>
    <dgm:cxn modelId="{BF7B75A0-D4CB-43A5-9262-6DA92F30B98F}" type="presParOf" srcId="{465036AB-0DE3-4CA0-8C20-65A92FF4251E}" destId="{8198FF5C-AC45-45C8-A5B0-16F99BF6C314}" srcOrd="0" destOrd="0" presId="urn:microsoft.com/office/officeart/2011/layout/CircleProcess"/>
    <dgm:cxn modelId="{1C496D98-E639-4A59-A3C8-3B69BABF8115}" type="presParOf" srcId="{B8D3B5F6-83AC-4DB3-BBC0-2F112637FDD2}" destId="{4F7B3958-B49F-4117-AD5B-4FDDD0261775}" srcOrd="5" destOrd="0" presId="urn:microsoft.com/office/officeart/2011/layout/CircleProcess"/>
    <dgm:cxn modelId="{10DD41C6-A200-4051-BF01-CE994CC3AD9F}" type="presParOf" srcId="{B8D3B5F6-83AC-4DB3-BBC0-2F112637FDD2}" destId="{0ABB7470-69B7-4139-A5C9-7BB735D1CEAF}" srcOrd="6" destOrd="0" presId="urn:microsoft.com/office/officeart/2011/layout/CircleProcess"/>
    <dgm:cxn modelId="{417837DA-FD7A-41CB-9501-B4DF8C6D8A5E}" type="presParOf" srcId="{0ABB7470-69B7-4139-A5C9-7BB735D1CEAF}" destId="{FAAFD1DF-5A56-4230-8AFF-0FA57BF56665}" srcOrd="0" destOrd="0" presId="urn:microsoft.com/office/officeart/2011/layout/CircleProcess"/>
    <dgm:cxn modelId="{CC1B8DE3-F5F0-493F-9C57-C924B775A44D}" type="presParOf" srcId="{B8D3B5F6-83AC-4DB3-BBC0-2F112637FDD2}" destId="{4070DD28-DEA8-40E7-AA96-F39FF1654A6A}" srcOrd="7" destOrd="0" presId="urn:microsoft.com/office/officeart/2011/layout/CircleProcess"/>
    <dgm:cxn modelId="{2DD14AB3-ED63-4B8B-BEFF-6BFF206C08A9}" type="presParOf" srcId="{4070DD28-DEA8-40E7-AA96-F39FF1654A6A}" destId="{2B51F94A-43FC-40D0-86FF-9CD874982C4E}" srcOrd="0" destOrd="0" presId="urn:microsoft.com/office/officeart/2011/layout/CircleProcess"/>
    <dgm:cxn modelId="{6D61E9A1-B20A-4F2D-B32E-D01D7C2582CE}" type="presParOf" srcId="{B8D3B5F6-83AC-4DB3-BBC0-2F112637FDD2}" destId="{DC1C266F-85C7-4CE2-9E1D-9784B0AC6EA0}" srcOrd="8" destOrd="0" presId="urn:microsoft.com/office/officeart/2011/layout/CircleProcess"/>
    <dgm:cxn modelId="{9A70CA10-4B7E-4C2B-ABAE-2524ED123E55}" type="presParOf" srcId="{B8D3B5F6-83AC-4DB3-BBC0-2F112637FDD2}" destId="{F4F08CA1-8549-453A-B929-18FF20BDFEEA}" srcOrd="9" destOrd="0" presId="urn:microsoft.com/office/officeart/2011/layout/CircleProcess"/>
    <dgm:cxn modelId="{1F2C8DAA-3B7D-4896-B3D2-FAFBBA2F9D73}" type="presParOf" srcId="{F4F08CA1-8549-453A-B929-18FF20BDFEEA}" destId="{F175D84A-182E-4669-A536-93140AA85793}" srcOrd="0" destOrd="0" presId="urn:microsoft.com/office/officeart/2011/layout/CircleProcess"/>
    <dgm:cxn modelId="{9B7FE78F-72B7-4EA2-97A9-499D30D4CBBD}" type="presParOf" srcId="{B8D3B5F6-83AC-4DB3-BBC0-2F112637FDD2}" destId="{4E33FF80-308B-417A-A43C-B86545BB2220}" srcOrd="10" destOrd="0" presId="urn:microsoft.com/office/officeart/2011/layout/CircleProcess"/>
    <dgm:cxn modelId="{AD0DEA35-10F3-4E2E-8C64-8FC291334C0B}" type="presParOf" srcId="{4E33FF80-308B-417A-A43C-B86545BB2220}" destId="{09E42DD4-4939-4DCC-9BEC-3AA73EA1C7F8}" srcOrd="0" destOrd="0" presId="urn:microsoft.com/office/officeart/2011/layout/CircleProcess"/>
    <dgm:cxn modelId="{C1C69498-FAD2-4E0E-BC33-0D4781BD4D50}" type="presParOf" srcId="{B8D3B5F6-83AC-4DB3-BBC0-2F112637FDD2}" destId="{EE980353-F68D-4639-AF88-97C8CBA7F86F}" srcOrd="11" destOrd="0" presId="urn:microsoft.com/office/officeart/2011/layout/CircleProcess"/>
    <dgm:cxn modelId="{46B69195-3939-4EE0-9CC2-B91747D0B330}" type="presParOf" srcId="{B8D3B5F6-83AC-4DB3-BBC0-2F112637FDD2}" destId="{D8C0FBA8-4982-421E-A1F6-801E72ECBF18}" srcOrd="12" destOrd="0" presId="urn:microsoft.com/office/officeart/2011/layout/CircleProcess"/>
    <dgm:cxn modelId="{BCDE99EF-3425-4ED2-A007-F6E454DAB531}" type="presParOf" srcId="{D8C0FBA8-4982-421E-A1F6-801E72ECBF18}" destId="{E50209DB-2F7C-4869-A83A-D4DC1D1AFE72}" srcOrd="0" destOrd="0" presId="urn:microsoft.com/office/officeart/2011/layout/CircleProcess"/>
    <dgm:cxn modelId="{BF557D65-3FD4-41E8-B9D4-CA1365B34DEA}" type="presParOf" srcId="{B8D3B5F6-83AC-4DB3-BBC0-2F112637FDD2}" destId="{1517F8A8-9134-4D0E-AE4F-FAE67CFA33C1}" srcOrd="13" destOrd="0" presId="urn:microsoft.com/office/officeart/2011/layout/CircleProcess"/>
    <dgm:cxn modelId="{56803556-8FCC-441D-AE2B-FA84677A754A}" type="presParOf" srcId="{1517F8A8-9134-4D0E-AE4F-FAE67CFA33C1}" destId="{8AFC845D-97B4-4E5F-9442-4DED306637FB}" srcOrd="0" destOrd="0" presId="urn:microsoft.com/office/officeart/2011/layout/CircleProcess"/>
    <dgm:cxn modelId="{7D3C56C8-0BC5-40C7-9E94-31710DC2DD5D}" type="presParOf" srcId="{B8D3B5F6-83AC-4DB3-BBC0-2F112637FDD2}" destId="{BE7AA432-C9B4-4C75-A1B5-D12765F83359}" srcOrd="14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49526D0-25A4-4E69-9A70-27A9E090ADE9}" type="doc">
      <dgm:prSet loTypeId="urn:microsoft.com/office/officeart/2011/layout/CircleProcess" loCatId="process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5E89A1F-2ED2-4BE7-AFE1-33714692CD5F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/>
            <a:t>Color</a:t>
          </a:r>
        </a:p>
      </dgm:t>
    </dgm:pt>
    <dgm:pt modelId="{7701FDC8-944C-4206-88F5-66B297FC27D9}" type="parTrans" cxnId="{30686677-209C-4D1F-BC6E-C6285DCD766E}">
      <dgm:prSet/>
      <dgm:spPr/>
      <dgm:t>
        <a:bodyPr/>
        <a:lstStyle/>
        <a:p>
          <a:endParaRPr lang="en-US"/>
        </a:p>
      </dgm:t>
    </dgm:pt>
    <dgm:pt modelId="{CF5A86E4-00EC-4F36-A78F-C13D57B0E830}" type="sibTrans" cxnId="{30686677-209C-4D1F-BC6E-C6285DCD766E}">
      <dgm:prSet/>
      <dgm:spPr/>
      <dgm:t>
        <a:bodyPr/>
        <a:lstStyle/>
        <a:p>
          <a:endParaRPr lang="en-US"/>
        </a:p>
      </dgm:t>
    </dgm:pt>
    <dgm:pt modelId="{AA9C5C86-9354-4337-AC1D-E1E3EC740F32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/>
            <a:t>Number</a:t>
          </a:r>
        </a:p>
      </dgm:t>
    </dgm:pt>
    <dgm:pt modelId="{C6866F4B-818A-4EDD-9E8E-4B3AE9F99B10}" type="parTrans" cxnId="{6879DDA7-C812-45ED-8A77-41FBF234E77C}">
      <dgm:prSet/>
      <dgm:spPr/>
      <dgm:t>
        <a:bodyPr/>
        <a:lstStyle/>
        <a:p>
          <a:endParaRPr lang="en-US"/>
        </a:p>
      </dgm:t>
    </dgm:pt>
    <dgm:pt modelId="{B9074E0F-14F8-4389-9ED8-09AF213A96F2}" type="sibTrans" cxnId="{6879DDA7-C812-45ED-8A77-41FBF234E77C}">
      <dgm:prSet/>
      <dgm:spPr/>
      <dgm:t>
        <a:bodyPr/>
        <a:lstStyle/>
        <a:p>
          <a:endParaRPr lang="en-US"/>
        </a:p>
      </dgm:t>
    </dgm:pt>
    <dgm:pt modelId="{1B99832C-BEA8-4B8E-8241-B38D9688BDA8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/>
            <a:t>Offense</a:t>
          </a:r>
        </a:p>
      </dgm:t>
    </dgm:pt>
    <dgm:pt modelId="{C3239F74-13E5-4268-8765-FEA7A4A182E1}" type="parTrans" cxnId="{4194CBCE-17BF-431E-B2A3-432FEBAEAF91}">
      <dgm:prSet/>
      <dgm:spPr/>
      <dgm:t>
        <a:bodyPr/>
        <a:lstStyle/>
        <a:p>
          <a:endParaRPr lang="en-US"/>
        </a:p>
      </dgm:t>
    </dgm:pt>
    <dgm:pt modelId="{774F03AA-490E-4AA7-B271-5EFA564D891D}" type="sibTrans" cxnId="{4194CBCE-17BF-431E-B2A3-432FEBAEAF91}">
      <dgm:prSet/>
      <dgm:spPr/>
      <dgm:t>
        <a:bodyPr/>
        <a:lstStyle/>
        <a:p>
          <a:endParaRPr lang="en-US"/>
        </a:p>
      </dgm:t>
    </dgm:pt>
    <dgm:pt modelId="{AAC16D8B-DDA1-449B-8D90-03723846E24F}">
      <dgm:prSet/>
      <dgm:spPr>
        <a:solidFill>
          <a:schemeClr val="bg1"/>
        </a:solidFill>
      </dgm:spPr>
      <dgm:t>
        <a:bodyPr/>
        <a:lstStyle/>
        <a:p>
          <a:r>
            <a:rPr lang="en-US"/>
            <a:t>Time</a:t>
          </a:r>
        </a:p>
      </dgm:t>
    </dgm:pt>
    <dgm:pt modelId="{F2A574BA-48C6-4D3D-93F5-A8D6762728F3}" type="parTrans" cxnId="{9BB2295A-8034-4919-B18F-CB0D02FF4EF6}">
      <dgm:prSet/>
      <dgm:spPr/>
      <dgm:t>
        <a:bodyPr/>
        <a:lstStyle/>
        <a:p>
          <a:endParaRPr lang="en-US"/>
        </a:p>
      </dgm:t>
    </dgm:pt>
    <dgm:pt modelId="{7AE96629-EBB1-4EA3-B1EC-13BF140148D0}" type="sibTrans" cxnId="{9BB2295A-8034-4919-B18F-CB0D02FF4EF6}">
      <dgm:prSet/>
      <dgm:spPr/>
      <dgm:t>
        <a:bodyPr/>
        <a:lstStyle/>
        <a:p>
          <a:endParaRPr lang="en-US"/>
        </a:p>
      </dgm:t>
    </dgm:pt>
    <dgm:pt modelId="{7487B462-3996-40CF-BE80-1C2C1CF0FDC2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/>
            <a:t>Explanation</a:t>
          </a:r>
        </a:p>
      </dgm:t>
    </dgm:pt>
    <dgm:pt modelId="{5FF4BFDA-B875-4DD5-8803-9D6ECC96097A}" type="parTrans" cxnId="{9F05EC2D-6816-4133-A0F3-5EE13437BBC4}">
      <dgm:prSet/>
      <dgm:spPr/>
      <dgm:t>
        <a:bodyPr/>
        <a:lstStyle/>
        <a:p>
          <a:endParaRPr lang="en-US"/>
        </a:p>
      </dgm:t>
    </dgm:pt>
    <dgm:pt modelId="{92409B9F-65B7-4A46-89AE-52F3A13FF0E5}" type="sibTrans" cxnId="{9F05EC2D-6816-4133-A0F3-5EE13437BBC4}">
      <dgm:prSet/>
      <dgm:spPr/>
      <dgm:t>
        <a:bodyPr/>
        <a:lstStyle/>
        <a:p>
          <a:endParaRPr lang="en-US"/>
        </a:p>
      </dgm:t>
    </dgm:pt>
    <dgm:pt modelId="{B8D3B5F6-83AC-4DB3-BBC0-2F112637FDD2}" type="pres">
      <dgm:prSet presAssocID="{E49526D0-25A4-4E69-9A70-27A9E090ADE9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8FE8C0FC-2778-4A0B-9BA6-13D88DE07FAE}" type="pres">
      <dgm:prSet presAssocID="{7487B462-3996-40CF-BE80-1C2C1CF0FDC2}" presName="Accent5" presStyleCnt="0"/>
      <dgm:spPr/>
    </dgm:pt>
    <dgm:pt modelId="{E3468C83-E93C-4D04-A3CB-6A3073048B46}" type="pres">
      <dgm:prSet presAssocID="{7487B462-3996-40CF-BE80-1C2C1CF0FDC2}" presName="Accent" presStyleLbl="node1" presStyleIdx="0" presStyleCnt="5"/>
      <dgm:spPr/>
    </dgm:pt>
    <dgm:pt modelId="{8969E194-3EE5-4531-9F03-EE4B8D2E47DA}" type="pres">
      <dgm:prSet presAssocID="{7487B462-3996-40CF-BE80-1C2C1CF0FDC2}" presName="ParentBackground5" presStyleCnt="0"/>
      <dgm:spPr/>
    </dgm:pt>
    <dgm:pt modelId="{43AC88D0-F8BE-4030-94AE-50CEA317B9F1}" type="pres">
      <dgm:prSet presAssocID="{7487B462-3996-40CF-BE80-1C2C1CF0FDC2}" presName="ParentBackground" presStyleLbl="fgAcc1" presStyleIdx="0" presStyleCnt="5"/>
      <dgm:spPr/>
    </dgm:pt>
    <dgm:pt modelId="{0BC23C08-5438-41CD-9EE2-22B6881F9156}" type="pres">
      <dgm:prSet presAssocID="{7487B462-3996-40CF-BE80-1C2C1CF0FDC2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AB974F84-C17D-46D3-8690-A264B3482D9D}" type="pres">
      <dgm:prSet presAssocID="{AAC16D8B-DDA1-449B-8D90-03723846E24F}" presName="Accent4" presStyleCnt="0"/>
      <dgm:spPr/>
    </dgm:pt>
    <dgm:pt modelId="{9D46E5A1-7ECF-41F0-976A-6FE372EF864F}" type="pres">
      <dgm:prSet presAssocID="{AAC16D8B-DDA1-449B-8D90-03723846E24F}" presName="Accent" presStyleLbl="node1" presStyleIdx="1" presStyleCnt="5"/>
      <dgm:spPr/>
    </dgm:pt>
    <dgm:pt modelId="{465036AB-0DE3-4CA0-8C20-65A92FF4251E}" type="pres">
      <dgm:prSet presAssocID="{AAC16D8B-DDA1-449B-8D90-03723846E24F}" presName="ParentBackground4" presStyleCnt="0"/>
      <dgm:spPr/>
    </dgm:pt>
    <dgm:pt modelId="{8198FF5C-AC45-45C8-A5B0-16F99BF6C314}" type="pres">
      <dgm:prSet presAssocID="{AAC16D8B-DDA1-449B-8D90-03723846E24F}" presName="ParentBackground" presStyleLbl="fgAcc1" presStyleIdx="1" presStyleCnt="5"/>
      <dgm:spPr/>
    </dgm:pt>
    <dgm:pt modelId="{4F7B3958-B49F-4117-AD5B-4FDDD0261775}" type="pres">
      <dgm:prSet presAssocID="{AAC16D8B-DDA1-449B-8D90-03723846E24F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0ABB7470-69B7-4139-A5C9-7BB735D1CEAF}" type="pres">
      <dgm:prSet presAssocID="{1B99832C-BEA8-4B8E-8241-B38D9688BDA8}" presName="Accent3" presStyleCnt="0"/>
      <dgm:spPr/>
    </dgm:pt>
    <dgm:pt modelId="{FAAFD1DF-5A56-4230-8AFF-0FA57BF56665}" type="pres">
      <dgm:prSet presAssocID="{1B99832C-BEA8-4B8E-8241-B38D9688BDA8}" presName="Accent" presStyleLbl="node1" presStyleIdx="2" presStyleCnt="5"/>
      <dgm:spPr/>
    </dgm:pt>
    <dgm:pt modelId="{4070DD28-DEA8-40E7-AA96-F39FF1654A6A}" type="pres">
      <dgm:prSet presAssocID="{1B99832C-BEA8-4B8E-8241-B38D9688BDA8}" presName="ParentBackground3" presStyleCnt="0"/>
      <dgm:spPr/>
    </dgm:pt>
    <dgm:pt modelId="{2B51F94A-43FC-40D0-86FF-9CD874982C4E}" type="pres">
      <dgm:prSet presAssocID="{1B99832C-BEA8-4B8E-8241-B38D9688BDA8}" presName="ParentBackground" presStyleLbl="fgAcc1" presStyleIdx="2" presStyleCnt="5"/>
      <dgm:spPr/>
    </dgm:pt>
    <dgm:pt modelId="{DC1C266F-85C7-4CE2-9E1D-9784B0AC6EA0}" type="pres">
      <dgm:prSet presAssocID="{1B99832C-BEA8-4B8E-8241-B38D9688BDA8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F4F08CA1-8549-453A-B929-18FF20BDFEEA}" type="pres">
      <dgm:prSet presAssocID="{AA9C5C86-9354-4337-AC1D-E1E3EC740F32}" presName="Accent2" presStyleCnt="0"/>
      <dgm:spPr/>
    </dgm:pt>
    <dgm:pt modelId="{F175D84A-182E-4669-A536-93140AA85793}" type="pres">
      <dgm:prSet presAssocID="{AA9C5C86-9354-4337-AC1D-E1E3EC740F32}" presName="Accent" presStyleLbl="node1" presStyleIdx="3" presStyleCnt="5"/>
      <dgm:spPr/>
    </dgm:pt>
    <dgm:pt modelId="{4E33FF80-308B-417A-A43C-B86545BB2220}" type="pres">
      <dgm:prSet presAssocID="{AA9C5C86-9354-4337-AC1D-E1E3EC740F32}" presName="ParentBackground2" presStyleCnt="0"/>
      <dgm:spPr/>
    </dgm:pt>
    <dgm:pt modelId="{09E42DD4-4939-4DCC-9BEC-3AA73EA1C7F8}" type="pres">
      <dgm:prSet presAssocID="{AA9C5C86-9354-4337-AC1D-E1E3EC740F32}" presName="ParentBackground" presStyleLbl="fgAcc1" presStyleIdx="3" presStyleCnt="5"/>
      <dgm:spPr/>
    </dgm:pt>
    <dgm:pt modelId="{EE980353-F68D-4639-AF88-97C8CBA7F86F}" type="pres">
      <dgm:prSet presAssocID="{AA9C5C86-9354-4337-AC1D-E1E3EC740F32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D8C0FBA8-4982-421E-A1F6-801E72ECBF18}" type="pres">
      <dgm:prSet presAssocID="{65E89A1F-2ED2-4BE7-AFE1-33714692CD5F}" presName="Accent1" presStyleCnt="0"/>
      <dgm:spPr/>
    </dgm:pt>
    <dgm:pt modelId="{E50209DB-2F7C-4869-A83A-D4DC1D1AFE72}" type="pres">
      <dgm:prSet presAssocID="{65E89A1F-2ED2-4BE7-AFE1-33714692CD5F}" presName="Accent" presStyleLbl="node1" presStyleIdx="4" presStyleCnt="5"/>
      <dgm:spPr/>
    </dgm:pt>
    <dgm:pt modelId="{1517F8A8-9134-4D0E-AE4F-FAE67CFA33C1}" type="pres">
      <dgm:prSet presAssocID="{65E89A1F-2ED2-4BE7-AFE1-33714692CD5F}" presName="ParentBackground1" presStyleCnt="0"/>
      <dgm:spPr/>
    </dgm:pt>
    <dgm:pt modelId="{8AFC845D-97B4-4E5F-9442-4DED306637FB}" type="pres">
      <dgm:prSet presAssocID="{65E89A1F-2ED2-4BE7-AFE1-33714692CD5F}" presName="ParentBackground" presStyleLbl="fgAcc1" presStyleIdx="4" presStyleCnt="5"/>
      <dgm:spPr/>
    </dgm:pt>
    <dgm:pt modelId="{BE7AA432-C9B4-4C75-A1B5-D12765F83359}" type="pres">
      <dgm:prSet presAssocID="{65E89A1F-2ED2-4BE7-AFE1-33714692CD5F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88A86F06-59E6-4BCE-9A81-27162919FA86}" type="presOf" srcId="{AA9C5C86-9354-4337-AC1D-E1E3EC740F32}" destId="{EE980353-F68D-4639-AF88-97C8CBA7F86F}" srcOrd="1" destOrd="0" presId="urn:microsoft.com/office/officeart/2011/layout/CircleProcess"/>
    <dgm:cxn modelId="{A1DE6F17-8767-4CFD-B485-059C5032F2C3}" type="presOf" srcId="{7487B462-3996-40CF-BE80-1C2C1CF0FDC2}" destId="{43AC88D0-F8BE-4030-94AE-50CEA317B9F1}" srcOrd="0" destOrd="0" presId="urn:microsoft.com/office/officeart/2011/layout/CircleProcess"/>
    <dgm:cxn modelId="{B380A820-A7C6-490D-B1A8-2F3A01C5E3DE}" type="presOf" srcId="{AA9C5C86-9354-4337-AC1D-E1E3EC740F32}" destId="{09E42DD4-4939-4DCC-9BEC-3AA73EA1C7F8}" srcOrd="0" destOrd="0" presId="urn:microsoft.com/office/officeart/2011/layout/CircleProcess"/>
    <dgm:cxn modelId="{9F05EC2D-6816-4133-A0F3-5EE13437BBC4}" srcId="{E49526D0-25A4-4E69-9A70-27A9E090ADE9}" destId="{7487B462-3996-40CF-BE80-1C2C1CF0FDC2}" srcOrd="4" destOrd="0" parTransId="{5FF4BFDA-B875-4DD5-8803-9D6ECC96097A}" sibTransId="{92409B9F-65B7-4A46-89AE-52F3A13FF0E5}"/>
    <dgm:cxn modelId="{E06C5C4F-5CDF-4D94-9EA5-040186128F01}" type="presOf" srcId="{7487B462-3996-40CF-BE80-1C2C1CF0FDC2}" destId="{0BC23C08-5438-41CD-9EE2-22B6881F9156}" srcOrd="1" destOrd="0" presId="urn:microsoft.com/office/officeart/2011/layout/CircleProcess"/>
    <dgm:cxn modelId="{1C1AA052-CBA8-41AC-A660-634BABDA416A}" type="presOf" srcId="{65E89A1F-2ED2-4BE7-AFE1-33714692CD5F}" destId="{BE7AA432-C9B4-4C75-A1B5-D12765F83359}" srcOrd="1" destOrd="0" presId="urn:microsoft.com/office/officeart/2011/layout/CircleProcess"/>
    <dgm:cxn modelId="{30686677-209C-4D1F-BC6E-C6285DCD766E}" srcId="{E49526D0-25A4-4E69-9A70-27A9E090ADE9}" destId="{65E89A1F-2ED2-4BE7-AFE1-33714692CD5F}" srcOrd="0" destOrd="0" parTransId="{7701FDC8-944C-4206-88F5-66B297FC27D9}" sibTransId="{CF5A86E4-00EC-4F36-A78F-C13D57B0E830}"/>
    <dgm:cxn modelId="{9BB2295A-8034-4919-B18F-CB0D02FF4EF6}" srcId="{E49526D0-25A4-4E69-9A70-27A9E090ADE9}" destId="{AAC16D8B-DDA1-449B-8D90-03723846E24F}" srcOrd="3" destOrd="0" parTransId="{F2A574BA-48C6-4D3D-93F5-A8D6762728F3}" sibTransId="{7AE96629-EBB1-4EA3-B1EC-13BF140148D0}"/>
    <dgm:cxn modelId="{4BE5188D-3EDE-4502-8878-6CD1C693CCC0}" type="presOf" srcId="{1B99832C-BEA8-4B8E-8241-B38D9688BDA8}" destId="{DC1C266F-85C7-4CE2-9E1D-9784B0AC6EA0}" srcOrd="1" destOrd="0" presId="urn:microsoft.com/office/officeart/2011/layout/CircleProcess"/>
    <dgm:cxn modelId="{25A2B491-DD5A-473A-9454-1905AF7CF947}" type="presOf" srcId="{E49526D0-25A4-4E69-9A70-27A9E090ADE9}" destId="{B8D3B5F6-83AC-4DB3-BBC0-2F112637FDD2}" srcOrd="0" destOrd="0" presId="urn:microsoft.com/office/officeart/2011/layout/CircleProcess"/>
    <dgm:cxn modelId="{6879DDA7-C812-45ED-8A77-41FBF234E77C}" srcId="{E49526D0-25A4-4E69-9A70-27A9E090ADE9}" destId="{AA9C5C86-9354-4337-AC1D-E1E3EC740F32}" srcOrd="1" destOrd="0" parTransId="{C6866F4B-818A-4EDD-9E8E-4B3AE9F99B10}" sibTransId="{B9074E0F-14F8-4389-9ED8-09AF213A96F2}"/>
    <dgm:cxn modelId="{0AAEF6AD-8207-40E3-B890-C8409AB87B2A}" type="presOf" srcId="{AAC16D8B-DDA1-449B-8D90-03723846E24F}" destId="{8198FF5C-AC45-45C8-A5B0-16F99BF6C314}" srcOrd="0" destOrd="0" presId="urn:microsoft.com/office/officeart/2011/layout/CircleProcess"/>
    <dgm:cxn modelId="{D29C75B3-1CFD-4C7B-9F17-65C7834BDC4B}" type="presOf" srcId="{65E89A1F-2ED2-4BE7-AFE1-33714692CD5F}" destId="{8AFC845D-97B4-4E5F-9442-4DED306637FB}" srcOrd="0" destOrd="0" presId="urn:microsoft.com/office/officeart/2011/layout/CircleProcess"/>
    <dgm:cxn modelId="{4194CBCE-17BF-431E-B2A3-432FEBAEAF91}" srcId="{E49526D0-25A4-4E69-9A70-27A9E090ADE9}" destId="{1B99832C-BEA8-4B8E-8241-B38D9688BDA8}" srcOrd="2" destOrd="0" parTransId="{C3239F74-13E5-4268-8765-FEA7A4A182E1}" sibTransId="{774F03AA-490E-4AA7-B271-5EFA564D891D}"/>
    <dgm:cxn modelId="{909C29EA-201D-46A9-9092-F647FD52DE6C}" type="presOf" srcId="{AAC16D8B-DDA1-449B-8D90-03723846E24F}" destId="{4F7B3958-B49F-4117-AD5B-4FDDD0261775}" srcOrd="1" destOrd="0" presId="urn:microsoft.com/office/officeart/2011/layout/CircleProcess"/>
    <dgm:cxn modelId="{D8E613FA-5377-434B-97BD-913D3BDDB8FA}" type="presOf" srcId="{1B99832C-BEA8-4B8E-8241-B38D9688BDA8}" destId="{2B51F94A-43FC-40D0-86FF-9CD874982C4E}" srcOrd="0" destOrd="0" presId="urn:microsoft.com/office/officeart/2011/layout/CircleProcess"/>
    <dgm:cxn modelId="{8F2DC97A-F95A-4240-A31A-1252ABE93BA5}" type="presParOf" srcId="{B8D3B5F6-83AC-4DB3-BBC0-2F112637FDD2}" destId="{8FE8C0FC-2778-4A0B-9BA6-13D88DE07FAE}" srcOrd="0" destOrd="0" presId="urn:microsoft.com/office/officeart/2011/layout/CircleProcess"/>
    <dgm:cxn modelId="{8E914D0C-47A2-4B03-AD7A-6A9269DD6580}" type="presParOf" srcId="{8FE8C0FC-2778-4A0B-9BA6-13D88DE07FAE}" destId="{E3468C83-E93C-4D04-A3CB-6A3073048B46}" srcOrd="0" destOrd="0" presId="urn:microsoft.com/office/officeart/2011/layout/CircleProcess"/>
    <dgm:cxn modelId="{8C9697DA-39AE-4522-B868-6A231443AFDF}" type="presParOf" srcId="{B8D3B5F6-83AC-4DB3-BBC0-2F112637FDD2}" destId="{8969E194-3EE5-4531-9F03-EE4B8D2E47DA}" srcOrd="1" destOrd="0" presId="urn:microsoft.com/office/officeart/2011/layout/CircleProcess"/>
    <dgm:cxn modelId="{ED8AB08E-E15C-4C1D-8C9C-E2F938F88D55}" type="presParOf" srcId="{8969E194-3EE5-4531-9F03-EE4B8D2E47DA}" destId="{43AC88D0-F8BE-4030-94AE-50CEA317B9F1}" srcOrd="0" destOrd="0" presId="urn:microsoft.com/office/officeart/2011/layout/CircleProcess"/>
    <dgm:cxn modelId="{66F3839E-305C-4C56-9F79-E1708142E8F1}" type="presParOf" srcId="{B8D3B5F6-83AC-4DB3-BBC0-2F112637FDD2}" destId="{0BC23C08-5438-41CD-9EE2-22B6881F9156}" srcOrd="2" destOrd="0" presId="urn:microsoft.com/office/officeart/2011/layout/CircleProcess"/>
    <dgm:cxn modelId="{9EE17FD2-7E13-4452-908F-83859EEBC30D}" type="presParOf" srcId="{B8D3B5F6-83AC-4DB3-BBC0-2F112637FDD2}" destId="{AB974F84-C17D-46D3-8690-A264B3482D9D}" srcOrd="3" destOrd="0" presId="urn:microsoft.com/office/officeart/2011/layout/CircleProcess"/>
    <dgm:cxn modelId="{B9F6E769-C015-4BEC-A94E-69D67135B6B7}" type="presParOf" srcId="{AB974F84-C17D-46D3-8690-A264B3482D9D}" destId="{9D46E5A1-7ECF-41F0-976A-6FE372EF864F}" srcOrd="0" destOrd="0" presId="urn:microsoft.com/office/officeart/2011/layout/CircleProcess"/>
    <dgm:cxn modelId="{BDE74CAD-B614-4391-8E9D-9FE4EF866768}" type="presParOf" srcId="{B8D3B5F6-83AC-4DB3-BBC0-2F112637FDD2}" destId="{465036AB-0DE3-4CA0-8C20-65A92FF4251E}" srcOrd="4" destOrd="0" presId="urn:microsoft.com/office/officeart/2011/layout/CircleProcess"/>
    <dgm:cxn modelId="{BF7B75A0-D4CB-43A5-9262-6DA92F30B98F}" type="presParOf" srcId="{465036AB-0DE3-4CA0-8C20-65A92FF4251E}" destId="{8198FF5C-AC45-45C8-A5B0-16F99BF6C314}" srcOrd="0" destOrd="0" presId="urn:microsoft.com/office/officeart/2011/layout/CircleProcess"/>
    <dgm:cxn modelId="{1C496D98-E639-4A59-A3C8-3B69BABF8115}" type="presParOf" srcId="{B8D3B5F6-83AC-4DB3-BBC0-2F112637FDD2}" destId="{4F7B3958-B49F-4117-AD5B-4FDDD0261775}" srcOrd="5" destOrd="0" presId="urn:microsoft.com/office/officeart/2011/layout/CircleProcess"/>
    <dgm:cxn modelId="{10DD41C6-A200-4051-BF01-CE994CC3AD9F}" type="presParOf" srcId="{B8D3B5F6-83AC-4DB3-BBC0-2F112637FDD2}" destId="{0ABB7470-69B7-4139-A5C9-7BB735D1CEAF}" srcOrd="6" destOrd="0" presId="urn:microsoft.com/office/officeart/2011/layout/CircleProcess"/>
    <dgm:cxn modelId="{417837DA-FD7A-41CB-9501-B4DF8C6D8A5E}" type="presParOf" srcId="{0ABB7470-69B7-4139-A5C9-7BB735D1CEAF}" destId="{FAAFD1DF-5A56-4230-8AFF-0FA57BF56665}" srcOrd="0" destOrd="0" presId="urn:microsoft.com/office/officeart/2011/layout/CircleProcess"/>
    <dgm:cxn modelId="{CC1B8DE3-F5F0-493F-9C57-C924B775A44D}" type="presParOf" srcId="{B8D3B5F6-83AC-4DB3-BBC0-2F112637FDD2}" destId="{4070DD28-DEA8-40E7-AA96-F39FF1654A6A}" srcOrd="7" destOrd="0" presId="urn:microsoft.com/office/officeart/2011/layout/CircleProcess"/>
    <dgm:cxn modelId="{2DD14AB3-ED63-4B8B-BEFF-6BFF206C08A9}" type="presParOf" srcId="{4070DD28-DEA8-40E7-AA96-F39FF1654A6A}" destId="{2B51F94A-43FC-40D0-86FF-9CD874982C4E}" srcOrd="0" destOrd="0" presId="urn:microsoft.com/office/officeart/2011/layout/CircleProcess"/>
    <dgm:cxn modelId="{6D61E9A1-B20A-4F2D-B32E-D01D7C2582CE}" type="presParOf" srcId="{B8D3B5F6-83AC-4DB3-BBC0-2F112637FDD2}" destId="{DC1C266F-85C7-4CE2-9E1D-9784B0AC6EA0}" srcOrd="8" destOrd="0" presId="urn:microsoft.com/office/officeart/2011/layout/CircleProcess"/>
    <dgm:cxn modelId="{9A70CA10-4B7E-4C2B-ABAE-2524ED123E55}" type="presParOf" srcId="{B8D3B5F6-83AC-4DB3-BBC0-2F112637FDD2}" destId="{F4F08CA1-8549-453A-B929-18FF20BDFEEA}" srcOrd="9" destOrd="0" presId="urn:microsoft.com/office/officeart/2011/layout/CircleProcess"/>
    <dgm:cxn modelId="{1F2C8DAA-3B7D-4896-B3D2-FAFBBA2F9D73}" type="presParOf" srcId="{F4F08CA1-8549-453A-B929-18FF20BDFEEA}" destId="{F175D84A-182E-4669-A536-93140AA85793}" srcOrd="0" destOrd="0" presId="urn:microsoft.com/office/officeart/2011/layout/CircleProcess"/>
    <dgm:cxn modelId="{9B7FE78F-72B7-4EA2-97A9-499D30D4CBBD}" type="presParOf" srcId="{B8D3B5F6-83AC-4DB3-BBC0-2F112637FDD2}" destId="{4E33FF80-308B-417A-A43C-B86545BB2220}" srcOrd="10" destOrd="0" presId="urn:microsoft.com/office/officeart/2011/layout/CircleProcess"/>
    <dgm:cxn modelId="{AD0DEA35-10F3-4E2E-8C64-8FC291334C0B}" type="presParOf" srcId="{4E33FF80-308B-417A-A43C-B86545BB2220}" destId="{09E42DD4-4939-4DCC-9BEC-3AA73EA1C7F8}" srcOrd="0" destOrd="0" presId="urn:microsoft.com/office/officeart/2011/layout/CircleProcess"/>
    <dgm:cxn modelId="{C1C69498-FAD2-4E0E-BC33-0D4781BD4D50}" type="presParOf" srcId="{B8D3B5F6-83AC-4DB3-BBC0-2F112637FDD2}" destId="{EE980353-F68D-4639-AF88-97C8CBA7F86F}" srcOrd="11" destOrd="0" presId="urn:microsoft.com/office/officeart/2011/layout/CircleProcess"/>
    <dgm:cxn modelId="{46B69195-3939-4EE0-9CC2-B91747D0B330}" type="presParOf" srcId="{B8D3B5F6-83AC-4DB3-BBC0-2F112637FDD2}" destId="{D8C0FBA8-4982-421E-A1F6-801E72ECBF18}" srcOrd="12" destOrd="0" presId="urn:microsoft.com/office/officeart/2011/layout/CircleProcess"/>
    <dgm:cxn modelId="{BCDE99EF-3425-4ED2-A007-F6E454DAB531}" type="presParOf" srcId="{D8C0FBA8-4982-421E-A1F6-801E72ECBF18}" destId="{E50209DB-2F7C-4869-A83A-D4DC1D1AFE72}" srcOrd="0" destOrd="0" presId="urn:microsoft.com/office/officeart/2011/layout/CircleProcess"/>
    <dgm:cxn modelId="{BF557D65-3FD4-41E8-B9D4-CA1365B34DEA}" type="presParOf" srcId="{B8D3B5F6-83AC-4DB3-BBC0-2F112637FDD2}" destId="{1517F8A8-9134-4D0E-AE4F-FAE67CFA33C1}" srcOrd="13" destOrd="0" presId="urn:microsoft.com/office/officeart/2011/layout/CircleProcess"/>
    <dgm:cxn modelId="{56803556-8FCC-441D-AE2B-FA84677A754A}" type="presParOf" srcId="{1517F8A8-9134-4D0E-AE4F-FAE67CFA33C1}" destId="{8AFC845D-97B4-4E5F-9442-4DED306637FB}" srcOrd="0" destOrd="0" presId="urn:microsoft.com/office/officeart/2011/layout/CircleProcess"/>
    <dgm:cxn modelId="{7D3C56C8-0BC5-40C7-9E94-31710DC2DD5D}" type="presParOf" srcId="{B8D3B5F6-83AC-4DB3-BBC0-2F112637FDD2}" destId="{BE7AA432-C9B4-4C75-A1B5-D12765F83359}" srcOrd="14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49526D0-25A4-4E69-9A70-27A9E090ADE9}" type="doc">
      <dgm:prSet loTypeId="urn:microsoft.com/office/officeart/2011/layout/CircleProcess" loCatId="process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5E89A1F-2ED2-4BE7-AFE1-33714692CD5F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/>
            <a:t>Color</a:t>
          </a:r>
        </a:p>
      </dgm:t>
    </dgm:pt>
    <dgm:pt modelId="{7701FDC8-944C-4206-88F5-66B297FC27D9}" type="parTrans" cxnId="{30686677-209C-4D1F-BC6E-C6285DCD766E}">
      <dgm:prSet/>
      <dgm:spPr/>
      <dgm:t>
        <a:bodyPr/>
        <a:lstStyle/>
        <a:p>
          <a:endParaRPr lang="en-US"/>
        </a:p>
      </dgm:t>
    </dgm:pt>
    <dgm:pt modelId="{CF5A86E4-00EC-4F36-A78F-C13D57B0E830}" type="sibTrans" cxnId="{30686677-209C-4D1F-BC6E-C6285DCD766E}">
      <dgm:prSet/>
      <dgm:spPr/>
      <dgm:t>
        <a:bodyPr/>
        <a:lstStyle/>
        <a:p>
          <a:endParaRPr lang="en-US"/>
        </a:p>
      </dgm:t>
    </dgm:pt>
    <dgm:pt modelId="{AA9C5C86-9354-4337-AC1D-E1E3EC740F32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/>
            <a:t>Number</a:t>
          </a:r>
        </a:p>
      </dgm:t>
    </dgm:pt>
    <dgm:pt modelId="{C6866F4B-818A-4EDD-9E8E-4B3AE9F99B10}" type="parTrans" cxnId="{6879DDA7-C812-45ED-8A77-41FBF234E77C}">
      <dgm:prSet/>
      <dgm:spPr/>
      <dgm:t>
        <a:bodyPr/>
        <a:lstStyle/>
        <a:p>
          <a:endParaRPr lang="en-US"/>
        </a:p>
      </dgm:t>
    </dgm:pt>
    <dgm:pt modelId="{B9074E0F-14F8-4389-9ED8-09AF213A96F2}" type="sibTrans" cxnId="{6879DDA7-C812-45ED-8A77-41FBF234E77C}">
      <dgm:prSet/>
      <dgm:spPr/>
      <dgm:t>
        <a:bodyPr/>
        <a:lstStyle/>
        <a:p>
          <a:endParaRPr lang="en-US"/>
        </a:p>
      </dgm:t>
    </dgm:pt>
    <dgm:pt modelId="{1B99832C-BEA8-4B8E-8241-B38D9688BDA8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/>
            <a:t>Offense</a:t>
          </a:r>
        </a:p>
      </dgm:t>
    </dgm:pt>
    <dgm:pt modelId="{C3239F74-13E5-4268-8765-FEA7A4A182E1}" type="parTrans" cxnId="{4194CBCE-17BF-431E-B2A3-432FEBAEAF91}">
      <dgm:prSet/>
      <dgm:spPr/>
      <dgm:t>
        <a:bodyPr/>
        <a:lstStyle/>
        <a:p>
          <a:endParaRPr lang="en-US"/>
        </a:p>
      </dgm:t>
    </dgm:pt>
    <dgm:pt modelId="{774F03AA-490E-4AA7-B271-5EFA564D891D}" type="sibTrans" cxnId="{4194CBCE-17BF-431E-B2A3-432FEBAEAF91}">
      <dgm:prSet/>
      <dgm:spPr/>
      <dgm:t>
        <a:bodyPr/>
        <a:lstStyle/>
        <a:p>
          <a:endParaRPr lang="en-US"/>
        </a:p>
      </dgm:t>
    </dgm:pt>
    <dgm:pt modelId="{AAC16D8B-DDA1-449B-8D90-03723846E24F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/>
            <a:t>Time</a:t>
          </a:r>
        </a:p>
      </dgm:t>
    </dgm:pt>
    <dgm:pt modelId="{F2A574BA-48C6-4D3D-93F5-A8D6762728F3}" type="parTrans" cxnId="{9BB2295A-8034-4919-B18F-CB0D02FF4EF6}">
      <dgm:prSet/>
      <dgm:spPr/>
      <dgm:t>
        <a:bodyPr/>
        <a:lstStyle/>
        <a:p>
          <a:endParaRPr lang="en-US"/>
        </a:p>
      </dgm:t>
    </dgm:pt>
    <dgm:pt modelId="{7AE96629-EBB1-4EA3-B1EC-13BF140148D0}" type="sibTrans" cxnId="{9BB2295A-8034-4919-B18F-CB0D02FF4EF6}">
      <dgm:prSet/>
      <dgm:spPr/>
      <dgm:t>
        <a:bodyPr/>
        <a:lstStyle/>
        <a:p>
          <a:endParaRPr lang="en-US"/>
        </a:p>
      </dgm:t>
    </dgm:pt>
    <dgm:pt modelId="{7487B462-3996-40CF-BE80-1C2C1CF0FDC2}">
      <dgm:prSet/>
      <dgm:spPr>
        <a:solidFill>
          <a:schemeClr val="bg1"/>
        </a:solidFill>
      </dgm:spPr>
      <dgm:t>
        <a:bodyPr/>
        <a:lstStyle/>
        <a:p>
          <a:r>
            <a:rPr lang="en-US"/>
            <a:t>Explanation</a:t>
          </a:r>
        </a:p>
      </dgm:t>
    </dgm:pt>
    <dgm:pt modelId="{5FF4BFDA-B875-4DD5-8803-9D6ECC96097A}" type="parTrans" cxnId="{9F05EC2D-6816-4133-A0F3-5EE13437BBC4}">
      <dgm:prSet/>
      <dgm:spPr/>
      <dgm:t>
        <a:bodyPr/>
        <a:lstStyle/>
        <a:p>
          <a:endParaRPr lang="en-US"/>
        </a:p>
      </dgm:t>
    </dgm:pt>
    <dgm:pt modelId="{92409B9F-65B7-4A46-89AE-52F3A13FF0E5}" type="sibTrans" cxnId="{9F05EC2D-6816-4133-A0F3-5EE13437BBC4}">
      <dgm:prSet/>
      <dgm:spPr/>
      <dgm:t>
        <a:bodyPr/>
        <a:lstStyle/>
        <a:p>
          <a:endParaRPr lang="en-US"/>
        </a:p>
      </dgm:t>
    </dgm:pt>
    <dgm:pt modelId="{B8D3B5F6-83AC-4DB3-BBC0-2F112637FDD2}" type="pres">
      <dgm:prSet presAssocID="{E49526D0-25A4-4E69-9A70-27A9E090ADE9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8FE8C0FC-2778-4A0B-9BA6-13D88DE07FAE}" type="pres">
      <dgm:prSet presAssocID="{7487B462-3996-40CF-BE80-1C2C1CF0FDC2}" presName="Accent5" presStyleCnt="0"/>
      <dgm:spPr/>
    </dgm:pt>
    <dgm:pt modelId="{E3468C83-E93C-4D04-A3CB-6A3073048B46}" type="pres">
      <dgm:prSet presAssocID="{7487B462-3996-40CF-BE80-1C2C1CF0FDC2}" presName="Accent" presStyleLbl="node1" presStyleIdx="0" presStyleCnt="5"/>
      <dgm:spPr/>
    </dgm:pt>
    <dgm:pt modelId="{8969E194-3EE5-4531-9F03-EE4B8D2E47DA}" type="pres">
      <dgm:prSet presAssocID="{7487B462-3996-40CF-BE80-1C2C1CF0FDC2}" presName="ParentBackground5" presStyleCnt="0"/>
      <dgm:spPr/>
    </dgm:pt>
    <dgm:pt modelId="{43AC88D0-F8BE-4030-94AE-50CEA317B9F1}" type="pres">
      <dgm:prSet presAssocID="{7487B462-3996-40CF-BE80-1C2C1CF0FDC2}" presName="ParentBackground" presStyleLbl="fgAcc1" presStyleIdx="0" presStyleCnt="5"/>
      <dgm:spPr/>
    </dgm:pt>
    <dgm:pt modelId="{0BC23C08-5438-41CD-9EE2-22B6881F9156}" type="pres">
      <dgm:prSet presAssocID="{7487B462-3996-40CF-BE80-1C2C1CF0FDC2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AB974F84-C17D-46D3-8690-A264B3482D9D}" type="pres">
      <dgm:prSet presAssocID="{AAC16D8B-DDA1-449B-8D90-03723846E24F}" presName="Accent4" presStyleCnt="0"/>
      <dgm:spPr/>
    </dgm:pt>
    <dgm:pt modelId="{9D46E5A1-7ECF-41F0-976A-6FE372EF864F}" type="pres">
      <dgm:prSet presAssocID="{AAC16D8B-DDA1-449B-8D90-03723846E24F}" presName="Accent" presStyleLbl="node1" presStyleIdx="1" presStyleCnt="5"/>
      <dgm:spPr/>
    </dgm:pt>
    <dgm:pt modelId="{465036AB-0DE3-4CA0-8C20-65A92FF4251E}" type="pres">
      <dgm:prSet presAssocID="{AAC16D8B-DDA1-449B-8D90-03723846E24F}" presName="ParentBackground4" presStyleCnt="0"/>
      <dgm:spPr/>
    </dgm:pt>
    <dgm:pt modelId="{8198FF5C-AC45-45C8-A5B0-16F99BF6C314}" type="pres">
      <dgm:prSet presAssocID="{AAC16D8B-DDA1-449B-8D90-03723846E24F}" presName="ParentBackground" presStyleLbl="fgAcc1" presStyleIdx="1" presStyleCnt="5"/>
      <dgm:spPr/>
    </dgm:pt>
    <dgm:pt modelId="{4F7B3958-B49F-4117-AD5B-4FDDD0261775}" type="pres">
      <dgm:prSet presAssocID="{AAC16D8B-DDA1-449B-8D90-03723846E24F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0ABB7470-69B7-4139-A5C9-7BB735D1CEAF}" type="pres">
      <dgm:prSet presAssocID="{1B99832C-BEA8-4B8E-8241-B38D9688BDA8}" presName="Accent3" presStyleCnt="0"/>
      <dgm:spPr/>
    </dgm:pt>
    <dgm:pt modelId="{FAAFD1DF-5A56-4230-8AFF-0FA57BF56665}" type="pres">
      <dgm:prSet presAssocID="{1B99832C-BEA8-4B8E-8241-B38D9688BDA8}" presName="Accent" presStyleLbl="node1" presStyleIdx="2" presStyleCnt="5"/>
      <dgm:spPr/>
    </dgm:pt>
    <dgm:pt modelId="{4070DD28-DEA8-40E7-AA96-F39FF1654A6A}" type="pres">
      <dgm:prSet presAssocID="{1B99832C-BEA8-4B8E-8241-B38D9688BDA8}" presName="ParentBackground3" presStyleCnt="0"/>
      <dgm:spPr/>
    </dgm:pt>
    <dgm:pt modelId="{2B51F94A-43FC-40D0-86FF-9CD874982C4E}" type="pres">
      <dgm:prSet presAssocID="{1B99832C-BEA8-4B8E-8241-B38D9688BDA8}" presName="ParentBackground" presStyleLbl="fgAcc1" presStyleIdx="2" presStyleCnt="5"/>
      <dgm:spPr/>
    </dgm:pt>
    <dgm:pt modelId="{DC1C266F-85C7-4CE2-9E1D-9784B0AC6EA0}" type="pres">
      <dgm:prSet presAssocID="{1B99832C-BEA8-4B8E-8241-B38D9688BDA8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F4F08CA1-8549-453A-B929-18FF20BDFEEA}" type="pres">
      <dgm:prSet presAssocID="{AA9C5C86-9354-4337-AC1D-E1E3EC740F32}" presName="Accent2" presStyleCnt="0"/>
      <dgm:spPr/>
    </dgm:pt>
    <dgm:pt modelId="{F175D84A-182E-4669-A536-93140AA85793}" type="pres">
      <dgm:prSet presAssocID="{AA9C5C86-9354-4337-AC1D-E1E3EC740F32}" presName="Accent" presStyleLbl="node1" presStyleIdx="3" presStyleCnt="5"/>
      <dgm:spPr/>
    </dgm:pt>
    <dgm:pt modelId="{4E33FF80-308B-417A-A43C-B86545BB2220}" type="pres">
      <dgm:prSet presAssocID="{AA9C5C86-9354-4337-AC1D-E1E3EC740F32}" presName="ParentBackground2" presStyleCnt="0"/>
      <dgm:spPr/>
    </dgm:pt>
    <dgm:pt modelId="{09E42DD4-4939-4DCC-9BEC-3AA73EA1C7F8}" type="pres">
      <dgm:prSet presAssocID="{AA9C5C86-9354-4337-AC1D-E1E3EC740F32}" presName="ParentBackground" presStyleLbl="fgAcc1" presStyleIdx="3" presStyleCnt="5"/>
      <dgm:spPr/>
    </dgm:pt>
    <dgm:pt modelId="{EE980353-F68D-4639-AF88-97C8CBA7F86F}" type="pres">
      <dgm:prSet presAssocID="{AA9C5C86-9354-4337-AC1D-E1E3EC740F32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D8C0FBA8-4982-421E-A1F6-801E72ECBF18}" type="pres">
      <dgm:prSet presAssocID="{65E89A1F-2ED2-4BE7-AFE1-33714692CD5F}" presName="Accent1" presStyleCnt="0"/>
      <dgm:spPr/>
    </dgm:pt>
    <dgm:pt modelId="{E50209DB-2F7C-4869-A83A-D4DC1D1AFE72}" type="pres">
      <dgm:prSet presAssocID="{65E89A1F-2ED2-4BE7-AFE1-33714692CD5F}" presName="Accent" presStyleLbl="node1" presStyleIdx="4" presStyleCnt="5"/>
      <dgm:spPr/>
    </dgm:pt>
    <dgm:pt modelId="{1517F8A8-9134-4D0E-AE4F-FAE67CFA33C1}" type="pres">
      <dgm:prSet presAssocID="{65E89A1F-2ED2-4BE7-AFE1-33714692CD5F}" presName="ParentBackground1" presStyleCnt="0"/>
      <dgm:spPr/>
    </dgm:pt>
    <dgm:pt modelId="{8AFC845D-97B4-4E5F-9442-4DED306637FB}" type="pres">
      <dgm:prSet presAssocID="{65E89A1F-2ED2-4BE7-AFE1-33714692CD5F}" presName="ParentBackground" presStyleLbl="fgAcc1" presStyleIdx="4" presStyleCnt="5"/>
      <dgm:spPr/>
    </dgm:pt>
    <dgm:pt modelId="{BE7AA432-C9B4-4C75-A1B5-D12765F83359}" type="pres">
      <dgm:prSet presAssocID="{65E89A1F-2ED2-4BE7-AFE1-33714692CD5F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88A86F06-59E6-4BCE-9A81-27162919FA86}" type="presOf" srcId="{AA9C5C86-9354-4337-AC1D-E1E3EC740F32}" destId="{EE980353-F68D-4639-AF88-97C8CBA7F86F}" srcOrd="1" destOrd="0" presId="urn:microsoft.com/office/officeart/2011/layout/CircleProcess"/>
    <dgm:cxn modelId="{A1DE6F17-8767-4CFD-B485-059C5032F2C3}" type="presOf" srcId="{7487B462-3996-40CF-BE80-1C2C1CF0FDC2}" destId="{43AC88D0-F8BE-4030-94AE-50CEA317B9F1}" srcOrd="0" destOrd="0" presId="urn:microsoft.com/office/officeart/2011/layout/CircleProcess"/>
    <dgm:cxn modelId="{B380A820-A7C6-490D-B1A8-2F3A01C5E3DE}" type="presOf" srcId="{AA9C5C86-9354-4337-AC1D-E1E3EC740F32}" destId="{09E42DD4-4939-4DCC-9BEC-3AA73EA1C7F8}" srcOrd="0" destOrd="0" presId="urn:microsoft.com/office/officeart/2011/layout/CircleProcess"/>
    <dgm:cxn modelId="{9F05EC2D-6816-4133-A0F3-5EE13437BBC4}" srcId="{E49526D0-25A4-4E69-9A70-27A9E090ADE9}" destId="{7487B462-3996-40CF-BE80-1C2C1CF0FDC2}" srcOrd="4" destOrd="0" parTransId="{5FF4BFDA-B875-4DD5-8803-9D6ECC96097A}" sibTransId="{92409B9F-65B7-4A46-89AE-52F3A13FF0E5}"/>
    <dgm:cxn modelId="{E06C5C4F-5CDF-4D94-9EA5-040186128F01}" type="presOf" srcId="{7487B462-3996-40CF-BE80-1C2C1CF0FDC2}" destId="{0BC23C08-5438-41CD-9EE2-22B6881F9156}" srcOrd="1" destOrd="0" presId="urn:microsoft.com/office/officeart/2011/layout/CircleProcess"/>
    <dgm:cxn modelId="{1C1AA052-CBA8-41AC-A660-634BABDA416A}" type="presOf" srcId="{65E89A1F-2ED2-4BE7-AFE1-33714692CD5F}" destId="{BE7AA432-C9B4-4C75-A1B5-D12765F83359}" srcOrd="1" destOrd="0" presId="urn:microsoft.com/office/officeart/2011/layout/CircleProcess"/>
    <dgm:cxn modelId="{30686677-209C-4D1F-BC6E-C6285DCD766E}" srcId="{E49526D0-25A4-4E69-9A70-27A9E090ADE9}" destId="{65E89A1F-2ED2-4BE7-AFE1-33714692CD5F}" srcOrd="0" destOrd="0" parTransId="{7701FDC8-944C-4206-88F5-66B297FC27D9}" sibTransId="{CF5A86E4-00EC-4F36-A78F-C13D57B0E830}"/>
    <dgm:cxn modelId="{9BB2295A-8034-4919-B18F-CB0D02FF4EF6}" srcId="{E49526D0-25A4-4E69-9A70-27A9E090ADE9}" destId="{AAC16D8B-DDA1-449B-8D90-03723846E24F}" srcOrd="3" destOrd="0" parTransId="{F2A574BA-48C6-4D3D-93F5-A8D6762728F3}" sibTransId="{7AE96629-EBB1-4EA3-B1EC-13BF140148D0}"/>
    <dgm:cxn modelId="{4BE5188D-3EDE-4502-8878-6CD1C693CCC0}" type="presOf" srcId="{1B99832C-BEA8-4B8E-8241-B38D9688BDA8}" destId="{DC1C266F-85C7-4CE2-9E1D-9784B0AC6EA0}" srcOrd="1" destOrd="0" presId="urn:microsoft.com/office/officeart/2011/layout/CircleProcess"/>
    <dgm:cxn modelId="{25A2B491-DD5A-473A-9454-1905AF7CF947}" type="presOf" srcId="{E49526D0-25A4-4E69-9A70-27A9E090ADE9}" destId="{B8D3B5F6-83AC-4DB3-BBC0-2F112637FDD2}" srcOrd="0" destOrd="0" presId="urn:microsoft.com/office/officeart/2011/layout/CircleProcess"/>
    <dgm:cxn modelId="{6879DDA7-C812-45ED-8A77-41FBF234E77C}" srcId="{E49526D0-25A4-4E69-9A70-27A9E090ADE9}" destId="{AA9C5C86-9354-4337-AC1D-E1E3EC740F32}" srcOrd="1" destOrd="0" parTransId="{C6866F4B-818A-4EDD-9E8E-4B3AE9F99B10}" sibTransId="{B9074E0F-14F8-4389-9ED8-09AF213A96F2}"/>
    <dgm:cxn modelId="{0AAEF6AD-8207-40E3-B890-C8409AB87B2A}" type="presOf" srcId="{AAC16D8B-DDA1-449B-8D90-03723846E24F}" destId="{8198FF5C-AC45-45C8-A5B0-16F99BF6C314}" srcOrd="0" destOrd="0" presId="urn:microsoft.com/office/officeart/2011/layout/CircleProcess"/>
    <dgm:cxn modelId="{D29C75B3-1CFD-4C7B-9F17-65C7834BDC4B}" type="presOf" srcId="{65E89A1F-2ED2-4BE7-AFE1-33714692CD5F}" destId="{8AFC845D-97B4-4E5F-9442-4DED306637FB}" srcOrd="0" destOrd="0" presId="urn:microsoft.com/office/officeart/2011/layout/CircleProcess"/>
    <dgm:cxn modelId="{4194CBCE-17BF-431E-B2A3-432FEBAEAF91}" srcId="{E49526D0-25A4-4E69-9A70-27A9E090ADE9}" destId="{1B99832C-BEA8-4B8E-8241-B38D9688BDA8}" srcOrd="2" destOrd="0" parTransId="{C3239F74-13E5-4268-8765-FEA7A4A182E1}" sibTransId="{774F03AA-490E-4AA7-B271-5EFA564D891D}"/>
    <dgm:cxn modelId="{909C29EA-201D-46A9-9092-F647FD52DE6C}" type="presOf" srcId="{AAC16D8B-DDA1-449B-8D90-03723846E24F}" destId="{4F7B3958-B49F-4117-AD5B-4FDDD0261775}" srcOrd="1" destOrd="0" presId="urn:microsoft.com/office/officeart/2011/layout/CircleProcess"/>
    <dgm:cxn modelId="{D8E613FA-5377-434B-97BD-913D3BDDB8FA}" type="presOf" srcId="{1B99832C-BEA8-4B8E-8241-B38D9688BDA8}" destId="{2B51F94A-43FC-40D0-86FF-9CD874982C4E}" srcOrd="0" destOrd="0" presId="urn:microsoft.com/office/officeart/2011/layout/CircleProcess"/>
    <dgm:cxn modelId="{8F2DC97A-F95A-4240-A31A-1252ABE93BA5}" type="presParOf" srcId="{B8D3B5F6-83AC-4DB3-BBC0-2F112637FDD2}" destId="{8FE8C0FC-2778-4A0B-9BA6-13D88DE07FAE}" srcOrd="0" destOrd="0" presId="urn:microsoft.com/office/officeart/2011/layout/CircleProcess"/>
    <dgm:cxn modelId="{8E914D0C-47A2-4B03-AD7A-6A9269DD6580}" type="presParOf" srcId="{8FE8C0FC-2778-4A0B-9BA6-13D88DE07FAE}" destId="{E3468C83-E93C-4D04-A3CB-6A3073048B46}" srcOrd="0" destOrd="0" presId="urn:microsoft.com/office/officeart/2011/layout/CircleProcess"/>
    <dgm:cxn modelId="{8C9697DA-39AE-4522-B868-6A231443AFDF}" type="presParOf" srcId="{B8D3B5F6-83AC-4DB3-BBC0-2F112637FDD2}" destId="{8969E194-3EE5-4531-9F03-EE4B8D2E47DA}" srcOrd="1" destOrd="0" presId="urn:microsoft.com/office/officeart/2011/layout/CircleProcess"/>
    <dgm:cxn modelId="{ED8AB08E-E15C-4C1D-8C9C-E2F938F88D55}" type="presParOf" srcId="{8969E194-3EE5-4531-9F03-EE4B8D2E47DA}" destId="{43AC88D0-F8BE-4030-94AE-50CEA317B9F1}" srcOrd="0" destOrd="0" presId="urn:microsoft.com/office/officeart/2011/layout/CircleProcess"/>
    <dgm:cxn modelId="{66F3839E-305C-4C56-9F79-E1708142E8F1}" type="presParOf" srcId="{B8D3B5F6-83AC-4DB3-BBC0-2F112637FDD2}" destId="{0BC23C08-5438-41CD-9EE2-22B6881F9156}" srcOrd="2" destOrd="0" presId="urn:microsoft.com/office/officeart/2011/layout/CircleProcess"/>
    <dgm:cxn modelId="{9EE17FD2-7E13-4452-908F-83859EEBC30D}" type="presParOf" srcId="{B8D3B5F6-83AC-4DB3-BBC0-2F112637FDD2}" destId="{AB974F84-C17D-46D3-8690-A264B3482D9D}" srcOrd="3" destOrd="0" presId="urn:microsoft.com/office/officeart/2011/layout/CircleProcess"/>
    <dgm:cxn modelId="{B9F6E769-C015-4BEC-A94E-69D67135B6B7}" type="presParOf" srcId="{AB974F84-C17D-46D3-8690-A264B3482D9D}" destId="{9D46E5A1-7ECF-41F0-976A-6FE372EF864F}" srcOrd="0" destOrd="0" presId="urn:microsoft.com/office/officeart/2011/layout/CircleProcess"/>
    <dgm:cxn modelId="{BDE74CAD-B614-4391-8E9D-9FE4EF866768}" type="presParOf" srcId="{B8D3B5F6-83AC-4DB3-BBC0-2F112637FDD2}" destId="{465036AB-0DE3-4CA0-8C20-65A92FF4251E}" srcOrd="4" destOrd="0" presId="urn:microsoft.com/office/officeart/2011/layout/CircleProcess"/>
    <dgm:cxn modelId="{BF7B75A0-D4CB-43A5-9262-6DA92F30B98F}" type="presParOf" srcId="{465036AB-0DE3-4CA0-8C20-65A92FF4251E}" destId="{8198FF5C-AC45-45C8-A5B0-16F99BF6C314}" srcOrd="0" destOrd="0" presId="urn:microsoft.com/office/officeart/2011/layout/CircleProcess"/>
    <dgm:cxn modelId="{1C496D98-E639-4A59-A3C8-3B69BABF8115}" type="presParOf" srcId="{B8D3B5F6-83AC-4DB3-BBC0-2F112637FDD2}" destId="{4F7B3958-B49F-4117-AD5B-4FDDD0261775}" srcOrd="5" destOrd="0" presId="urn:microsoft.com/office/officeart/2011/layout/CircleProcess"/>
    <dgm:cxn modelId="{10DD41C6-A200-4051-BF01-CE994CC3AD9F}" type="presParOf" srcId="{B8D3B5F6-83AC-4DB3-BBC0-2F112637FDD2}" destId="{0ABB7470-69B7-4139-A5C9-7BB735D1CEAF}" srcOrd="6" destOrd="0" presId="urn:microsoft.com/office/officeart/2011/layout/CircleProcess"/>
    <dgm:cxn modelId="{417837DA-FD7A-41CB-9501-B4DF8C6D8A5E}" type="presParOf" srcId="{0ABB7470-69B7-4139-A5C9-7BB735D1CEAF}" destId="{FAAFD1DF-5A56-4230-8AFF-0FA57BF56665}" srcOrd="0" destOrd="0" presId="urn:microsoft.com/office/officeart/2011/layout/CircleProcess"/>
    <dgm:cxn modelId="{CC1B8DE3-F5F0-493F-9C57-C924B775A44D}" type="presParOf" srcId="{B8D3B5F6-83AC-4DB3-BBC0-2F112637FDD2}" destId="{4070DD28-DEA8-40E7-AA96-F39FF1654A6A}" srcOrd="7" destOrd="0" presId="urn:microsoft.com/office/officeart/2011/layout/CircleProcess"/>
    <dgm:cxn modelId="{2DD14AB3-ED63-4B8B-BEFF-6BFF206C08A9}" type="presParOf" srcId="{4070DD28-DEA8-40E7-AA96-F39FF1654A6A}" destId="{2B51F94A-43FC-40D0-86FF-9CD874982C4E}" srcOrd="0" destOrd="0" presId="urn:microsoft.com/office/officeart/2011/layout/CircleProcess"/>
    <dgm:cxn modelId="{6D61E9A1-B20A-4F2D-B32E-D01D7C2582CE}" type="presParOf" srcId="{B8D3B5F6-83AC-4DB3-BBC0-2F112637FDD2}" destId="{DC1C266F-85C7-4CE2-9E1D-9784B0AC6EA0}" srcOrd="8" destOrd="0" presId="urn:microsoft.com/office/officeart/2011/layout/CircleProcess"/>
    <dgm:cxn modelId="{9A70CA10-4B7E-4C2B-ABAE-2524ED123E55}" type="presParOf" srcId="{B8D3B5F6-83AC-4DB3-BBC0-2F112637FDD2}" destId="{F4F08CA1-8549-453A-B929-18FF20BDFEEA}" srcOrd="9" destOrd="0" presId="urn:microsoft.com/office/officeart/2011/layout/CircleProcess"/>
    <dgm:cxn modelId="{1F2C8DAA-3B7D-4896-B3D2-FAFBBA2F9D73}" type="presParOf" srcId="{F4F08CA1-8549-453A-B929-18FF20BDFEEA}" destId="{F175D84A-182E-4669-A536-93140AA85793}" srcOrd="0" destOrd="0" presId="urn:microsoft.com/office/officeart/2011/layout/CircleProcess"/>
    <dgm:cxn modelId="{9B7FE78F-72B7-4EA2-97A9-499D30D4CBBD}" type="presParOf" srcId="{B8D3B5F6-83AC-4DB3-BBC0-2F112637FDD2}" destId="{4E33FF80-308B-417A-A43C-B86545BB2220}" srcOrd="10" destOrd="0" presId="urn:microsoft.com/office/officeart/2011/layout/CircleProcess"/>
    <dgm:cxn modelId="{AD0DEA35-10F3-4E2E-8C64-8FC291334C0B}" type="presParOf" srcId="{4E33FF80-308B-417A-A43C-B86545BB2220}" destId="{09E42DD4-4939-4DCC-9BEC-3AA73EA1C7F8}" srcOrd="0" destOrd="0" presId="urn:microsoft.com/office/officeart/2011/layout/CircleProcess"/>
    <dgm:cxn modelId="{C1C69498-FAD2-4E0E-BC33-0D4781BD4D50}" type="presParOf" srcId="{B8D3B5F6-83AC-4DB3-BBC0-2F112637FDD2}" destId="{EE980353-F68D-4639-AF88-97C8CBA7F86F}" srcOrd="11" destOrd="0" presId="urn:microsoft.com/office/officeart/2011/layout/CircleProcess"/>
    <dgm:cxn modelId="{46B69195-3939-4EE0-9CC2-B91747D0B330}" type="presParOf" srcId="{B8D3B5F6-83AC-4DB3-BBC0-2F112637FDD2}" destId="{D8C0FBA8-4982-421E-A1F6-801E72ECBF18}" srcOrd="12" destOrd="0" presId="urn:microsoft.com/office/officeart/2011/layout/CircleProcess"/>
    <dgm:cxn modelId="{BCDE99EF-3425-4ED2-A007-F6E454DAB531}" type="presParOf" srcId="{D8C0FBA8-4982-421E-A1F6-801E72ECBF18}" destId="{E50209DB-2F7C-4869-A83A-D4DC1D1AFE72}" srcOrd="0" destOrd="0" presId="urn:microsoft.com/office/officeart/2011/layout/CircleProcess"/>
    <dgm:cxn modelId="{BF557D65-3FD4-41E8-B9D4-CA1365B34DEA}" type="presParOf" srcId="{B8D3B5F6-83AC-4DB3-BBC0-2F112637FDD2}" destId="{1517F8A8-9134-4D0E-AE4F-FAE67CFA33C1}" srcOrd="13" destOrd="0" presId="urn:microsoft.com/office/officeart/2011/layout/CircleProcess"/>
    <dgm:cxn modelId="{56803556-8FCC-441D-AE2B-FA84677A754A}" type="presParOf" srcId="{1517F8A8-9134-4D0E-AE4F-FAE67CFA33C1}" destId="{8AFC845D-97B4-4E5F-9442-4DED306637FB}" srcOrd="0" destOrd="0" presId="urn:microsoft.com/office/officeart/2011/layout/CircleProcess"/>
    <dgm:cxn modelId="{7D3C56C8-0BC5-40C7-9E94-31710DC2DD5D}" type="presParOf" srcId="{B8D3B5F6-83AC-4DB3-BBC0-2F112637FDD2}" destId="{BE7AA432-C9B4-4C75-A1B5-D12765F83359}" srcOrd="14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468C83-E93C-4D04-A3CB-6A3073048B46}">
      <dsp:nvSpPr>
        <dsp:cNvPr id="0" name=""/>
        <dsp:cNvSpPr/>
      </dsp:nvSpPr>
      <dsp:spPr>
        <a:xfrm>
          <a:off x="10175048" y="1684906"/>
          <a:ext cx="2320076" cy="232045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3AC88D0-F8BE-4030-94AE-50CEA317B9F1}">
      <dsp:nvSpPr>
        <dsp:cNvPr id="0" name=""/>
        <dsp:cNvSpPr/>
      </dsp:nvSpPr>
      <dsp:spPr>
        <a:xfrm>
          <a:off x="10251602" y="1762268"/>
          <a:ext cx="2165733" cy="2165731"/>
        </a:xfrm>
        <a:prstGeom prst="ellipse">
          <a:avLst/>
        </a:prstGeom>
        <a:solidFill>
          <a:srgbClr val="FFFFFF"/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Explanation</a:t>
          </a:r>
        </a:p>
      </dsp:txBody>
      <dsp:txXfrm>
        <a:off x="10561522" y="2071716"/>
        <a:ext cx="1547129" cy="1546834"/>
      </dsp:txXfrm>
    </dsp:sp>
    <dsp:sp modelId="{9D46E5A1-7ECF-41F0-976A-6FE372EF864F}">
      <dsp:nvSpPr>
        <dsp:cNvPr id="0" name=""/>
        <dsp:cNvSpPr/>
      </dsp:nvSpPr>
      <dsp:spPr>
        <a:xfrm rot="2700000">
          <a:off x="7776083" y="1685026"/>
          <a:ext cx="2319808" cy="2319808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98FF5C-AC45-45C8-A5B0-16F99BF6C314}">
      <dsp:nvSpPr>
        <dsp:cNvPr id="0" name=""/>
        <dsp:cNvSpPr/>
      </dsp:nvSpPr>
      <dsp:spPr>
        <a:xfrm>
          <a:off x="7854972" y="1762268"/>
          <a:ext cx="2165733" cy="2165731"/>
        </a:xfrm>
        <a:prstGeom prst="ellipse">
          <a:avLst/>
        </a:prstGeom>
        <a:solidFill>
          <a:srgbClr val="FFFFFF"/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solidFill>
                <a:srgbClr val="002060"/>
              </a:solidFill>
            </a:rPr>
            <a:t>Time</a:t>
          </a:r>
        </a:p>
      </dsp:txBody>
      <dsp:txXfrm>
        <a:off x="8163657" y="2071716"/>
        <a:ext cx="1547129" cy="1546834"/>
      </dsp:txXfrm>
    </dsp:sp>
    <dsp:sp modelId="{FAAFD1DF-5A56-4230-8AFF-0FA57BF56665}">
      <dsp:nvSpPr>
        <dsp:cNvPr id="0" name=""/>
        <dsp:cNvSpPr/>
      </dsp:nvSpPr>
      <dsp:spPr>
        <a:xfrm rot="2700000">
          <a:off x="5379452" y="1685026"/>
          <a:ext cx="2319808" cy="2319808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51F94A-43FC-40D0-86FF-9CD874982C4E}">
      <dsp:nvSpPr>
        <dsp:cNvPr id="0" name=""/>
        <dsp:cNvSpPr/>
      </dsp:nvSpPr>
      <dsp:spPr>
        <a:xfrm>
          <a:off x="5457107" y="1762268"/>
          <a:ext cx="2165733" cy="2165731"/>
        </a:xfrm>
        <a:prstGeom prst="ellipse">
          <a:avLst/>
        </a:prstGeom>
        <a:solidFill>
          <a:srgbClr val="FFFFFF"/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solidFill>
                <a:srgbClr val="002060"/>
              </a:solidFill>
            </a:rPr>
            <a:t>Offense</a:t>
          </a:r>
        </a:p>
      </dsp:txBody>
      <dsp:txXfrm>
        <a:off x="5765792" y="2071716"/>
        <a:ext cx="1547129" cy="1546834"/>
      </dsp:txXfrm>
    </dsp:sp>
    <dsp:sp modelId="{F175D84A-182E-4669-A536-93140AA85793}">
      <dsp:nvSpPr>
        <dsp:cNvPr id="0" name=""/>
        <dsp:cNvSpPr/>
      </dsp:nvSpPr>
      <dsp:spPr>
        <a:xfrm rot="2700000">
          <a:off x="2981587" y="1685026"/>
          <a:ext cx="2319808" cy="2319808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9E42DD4-4939-4DCC-9BEC-3AA73EA1C7F8}">
      <dsp:nvSpPr>
        <dsp:cNvPr id="0" name=""/>
        <dsp:cNvSpPr/>
      </dsp:nvSpPr>
      <dsp:spPr>
        <a:xfrm>
          <a:off x="3059242" y="1762268"/>
          <a:ext cx="2165733" cy="2165731"/>
        </a:xfrm>
        <a:prstGeom prst="ellipse">
          <a:avLst/>
        </a:prstGeom>
        <a:solidFill>
          <a:srgbClr val="FFFFFF"/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solidFill>
                <a:srgbClr val="002060"/>
              </a:solidFill>
            </a:rPr>
            <a:t>Number</a:t>
          </a:r>
        </a:p>
      </dsp:txBody>
      <dsp:txXfrm>
        <a:off x="3369162" y="2071716"/>
        <a:ext cx="1547129" cy="1546834"/>
      </dsp:txXfrm>
    </dsp:sp>
    <dsp:sp modelId="{E50209DB-2F7C-4869-A83A-D4DC1D1AFE72}">
      <dsp:nvSpPr>
        <dsp:cNvPr id="0" name=""/>
        <dsp:cNvSpPr/>
      </dsp:nvSpPr>
      <dsp:spPr>
        <a:xfrm rot="2700000">
          <a:off x="583722" y="1685026"/>
          <a:ext cx="2319808" cy="2319808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AFC845D-97B4-4E5F-9442-4DED306637FB}">
      <dsp:nvSpPr>
        <dsp:cNvPr id="0" name=""/>
        <dsp:cNvSpPr/>
      </dsp:nvSpPr>
      <dsp:spPr>
        <a:xfrm>
          <a:off x="661377" y="1762268"/>
          <a:ext cx="2165733" cy="2165731"/>
        </a:xfrm>
        <a:prstGeom prst="ellipse">
          <a:avLst/>
        </a:prstGeom>
        <a:solidFill>
          <a:srgbClr val="FFFFFF"/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solidFill>
                <a:srgbClr val="002060"/>
              </a:solidFill>
            </a:rPr>
            <a:t>Color</a:t>
          </a:r>
        </a:p>
      </dsp:txBody>
      <dsp:txXfrm>
        <a:off x="971297" y="2071716"/>
        <a:ext cx="1547129" cy="15468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468C83-E93C-4D04-A3CB-6A3073048B46}">
      <dsp:nvSpPr>
        <dsp:cNvPr id="0" name=""/>
        <dsp:cNvSpPr/>
      </dsp:nvSpPr>
      <dsp:spPr>
        <a:xfrm>
          <a:off x="9176418" y="650161"/>
          <a:ext cx="1722297" cy="172257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3AC88D0-F8BE-4030-94AE-50CEA317B9F1}">
      <dsp:nvSpPr>
        <dsp:cNvPr id="0" name=""/>
        <dsp:cNvSpPr/>
      </dsp:nvSpPr>
      <dsp:spPr>
        <a:xfrm>
          <a:off x="9233247" y="707590"/>
          <a:ext cx="1607722" cy="1607720"/>
        </a:xfrm>
        <a:prstGeom prst="ellipse">
          <a:avLst/>
        </a:prstGeom>
        <a:solidFill>
          <a:schemeClr val="bg1">
            <a:lumMod val="5000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Explanation</a:t>
          </a:r>
        </a:p>
      </dsp:txBody>
      <dsp:txXfrm>
        <a:off x="9463315" y="937308"/>
        <a:ext cx="1148504" cy="1148285"/>
      </dsp:txXfrm>
    </dsp:sp>
    <dsp:sp modelId="{9D46E5A1-7ECF-41F0-976A-6FE372EF864F}">
      <dsp:nvSpPr>
        <dsp:cNvPr id="0" name=""/>
        <dsp:cNvSpPr/>
      </dsp:nvSpPr>
      <dsp:spPr>
        <a:xfrm rot="2700000">
          <a:off x="7395557" y="650250"/>
          <a:ext cx="1722098" cy="1722098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98FF5C-AC45-45C8-A5B0-16F99BF6C314}">
      <dsp:nvSpPr>
        <dsp:cNvPr id="0" name=""/>
        <dsp:cNvSpPr/>
      </dsp:nvSpPr>
      <dsp:spPr>
        <a:xfrm>
          <a:off x="7454120" y="707590"/>
          <a:ext cx="1607722" cy="1607720"/>
        </a:xfrm>
        <a:prstGeom prst="ellipse">
          <a:avLst/>
        </a:prstGeom>
        <a:solidFill>
          <a:schemeClr val="bg1">
            <a:lumMod val="5000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Time</a:t>
          </a:r>
        </a:p>
      </dsp:txBody>
      <dsp:txXfrm>
        <a:off x="7683271" y="937308"/>
        <a:ext cx="1148504" cy="1148285"/>
      </dsp:txXfrm>
    </dsp:sp>
    <dsp:sp modelId="{FAAFD1DF-5A56-4230-8AFF-0FA57BF56665}">
      <dsp:nvSpPr>
        <dsp:cNvPr id="0" name=""/>
        <dsp:cNvSpPr/>
      </dsp:nvSpPr>
      <dsp:spPr>
        <a:xfrm rot="2700000">
          <a:off x="5616430" y="650250"/>
          <a:ext cx="1722098" cy="1722098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51F94A-43FC-40D0-86FF-9CD874982C4E}">
      <dsp:nvSpPr>
        <dsp:cNvPr id="0" name=""/>
        <dsp:cNvSpPr/>
      </dsp:nvSpPr>
      <dsp:spPr>
        <a:xfrm>
          <a:off x="5674076" y="707590"/>
          <a:ext cx="1607722" cy="1607720"/>
        </a:xfrm>
        <a:prstGeom prst="ellipse">
          <a:avLst/>
        </a:prstGeom>
        <a:solidFill>
          <a:schemeClr val="bg1">
            <a:lumMod val="5000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Offense</a:t>
          </a:r>
        </a:p>
      </dsp:txBody>
      <dsp:txXfrm>
        <a:off x="5903227" y="937308"/>
        <a:ext cx="1148504" cy="1148285"/>
      </dsp:txXfrm>
    </dsp:sp>
    <dsp:sp modelId="{F175D84A-182E-4669-A536-93140AA85793}">
      <dsp:nvSpPr>
        <dsp:cNvPr id="0" name=""/>
        <dsp:cNvSpPr/>
      </dsp:nvSpPr>
      <dsp:spPr>
        <a:xfrm rot="2700000">
          <a:off x="3836386" y="650250"/>
          <a:ext cx="1722098" cy="1722098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9E42DD4-4939-4DCC-9BEC-3AA73EA1C7F8}">
      <dsp:nvSpPr>
        <dsp:cNvPr id="0" name=""/>
        <dsp:cNvSpPr/>
      </dsp:nvSpPr>
      <dsp:spPr>
        <a:xfrm>
          <a:off x="3894032" y="707590"/>
          <a:ext cx="1607722" cy="1607720"/>
        </a:xfrm>
        <a:prstGeom prst="ellipse">
          <a:avLst/>
        </a:prstGeom>
        <a:solidFill>
          <a:schemeClr val="bg1">
            <a:lumMod val="5000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Number</a:t>
          </a:r>
        </a:p>
      </dsp:txBody>
      <dsp:txXfrm>
        <a:off x="4124100" y="937308"/>
        <a:ext cx="1148504" cy="1148285"/>
      </dsp:txXfrm>
    </dsp:sp>
    <dsp:sp modelId="{E50209DB-2F7C-4869-A83A-D4DC1D1AFE72}">
      <dsp:nvSpPr>
        <dsp:cNvPr id="0" name=""/>
        <dsp:cNvSpPr/>
      </dsp:nvSpPr>
      <dsp:spPr>
        <a:xfrm rot="2700000">
          <a:off x="2056342" y="650250"/>
          <a:ext cx="1722098" cy="1722098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AFC845D-97B4-4E5F-9442-4DED306637FB}">
      <dsp:nvSpPr>
        <dsp:cNvPr id="0" name=""/>
        <dsp:cNvSpPr/>
      </dsp:nvSpPr>
      <dsp:spPr>
        <a:xfrm>
          <a:off x="2113988" y="707590"/>
          <a:ext cx="1607722" cy="1607720"/>
        </a:xfrm>
        <a:prstGeom prst="ellipse">
          <a:avLst/>
        </a:prstGeom>
        <a:solidFill>
          <a:srgbClr val="FFFFFF"/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Color</a:t>
          </a:r>
        </a:p>
      </dsp:txBody>
      <dsp:txXfrm>
        <a:off x="2344056" y="937308"/>
        <a:ext cx="1148504" cy="11482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468C83-E93C-4D04-A3CB-6A3073048B46}">
      <dsp:nvSpPr>
        <dsp:cNvPr id="0" name=""/>
        <dsp:cNvSpPr/>
      </dsp:nvSpPr>
      <dsp:spPr>
        <a:xfrm>
          <a:off x="9176418" y="650161"/>
          <a:ext cx="1722297" cy="172257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3AC88D0-F8BE-4030-94AE-50CEA317B9F1}">
      <dsp:nvSpPr>
        <dsp:cNvPr id="0" name=""/>
        <dsp:cNvSpPr/>
      </dsp:nvSpPr>
      <dsp:spPr>
        <a:xfrm>
          <a:off x="9233247" y="707590"/>
          <a:ext cx="1607722" cy="1607720"/>
        </a:xfrm>
        <a:prstGeom prst="ellipse">
          <a:avLst/>
        </a:prstGeom>
        <a:solidFill>
          <a:schemeClr val="bg1">
            <a:lumMod val="5000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Explanation</a:t>
          </a:r>
        </a:p>
      </dsp:txBody>
      <dsp:txXfrm>
        <a:off x="9463315" y="937308"/>
        <a:ext cx="1148504" cy="1148285"/>
      </dsp:txXfrm>
    </dsp:sp>
    <dsp:sp modelId="{9D46E5A1-7ECF-41F0-976A-6FE372EF864F}">
      <dsp:nvSpPr>
        <dsp:cNvPr id="0" name=""/>
        <dsp:cNvSpPr/>
      </dsp:nvSpPr>
      <dsp:spPr>
        <a:xfrm rot="2700000">
          <a:off x="7395557" y="650250"/>
          <a:ext cx="1722098" cy="1722098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98FF5C-AC45-45C8-A5B0-16F99BF6C314}">
      <dsp:nvSpPr>
        <dsp:cNvPr id="0" name=""/>
        <dsp:cNvSpPr/>
      </dsp:nvSpPr>
      <dsp:spPr>
        <a:xfrm>
          <a:off x="7454120" y="707590"/>
          <a:ext cx="1607722" cy="1607720"/>
        </a:xfrm>
        <a:prstGeom prst="ellipse">
          <a:avLst/>
        </a:prstGeom>
        <a:solidFill>
          <a:schemeClr val="bg1">
            <a:lumMod val="5000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Time</a:t>
          </a:r>
        </a:p>
      </dsp:txBody>
      <dsp:txXfrm>
        <a:off x="7683271" y="937308"/>
        <a:ext cx="1148504" cy="1148285"/>
      </dsp:txXfrm>
    </dsp:sp>
    <dsp:sp modelId="{FAAFD1DF-5A56-4230-8AFF-0FA57BF56665}">
      <dsp:nvSpPr>
        <dsp:cNvPr id="0" name=""/>
        <dsp:cNvSpPr/>
      </dsp:nvSpPr>
      <dsp:spPr>
        <a:xfrm rot="2700000">
          <a:off x="5616430" y="650250"/>
          <a:ext cx="1722098" cy="1722098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51F94A-43FC-40D0-86FF-9CD874982C4E}">
      <dsp:nvSpPr>
        <dsp:cNvPr id="0" name=""/>
        <dsp:cNvSpPr/>
      </dsp:nvSpPr>
      <dsp:spPr>
        <a:xfrm>
          <a:off x="5674076" y="707590"/>
          <a:ext cx="1607722" cy="1607720"/>
        </a:xfrm>
        <a:prstGeom prst="ellipse">
          <a:avLst/>
        </a:prstGeom>
        <a:solidFill>
          <a:schemeClr val="bg1">
            <a:lumMod val="5000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Offense</a:t>
          </a:r>
        </a:p>
      </dsp:txBody>
      <dsp:txXfrm>
        <a:off x="5903227" y="937308"/>
        <a:ext cx="1148504" cy="1148285"/>
      </dsp:txXfrm>
    </dsp:sp>
    <dsp:sp modelId="{F175D84A-182E-4669-A536-93140AA85793}">
      <dsp:nvSpPr>
        <dsp:cNvPr id="0" name=""/>
        <dsp:cNvSpPr/>
      </dsp:nvSpPr>
      <dsp:spPr>
        <a:xfrm rot="2700000">
          <a:off x="3836386" y="650250"/>
          <a:ext cx="1722098" cy="1722098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9E42DD4-4939-4DCC-9BEC-3AA73EA1C7F8}">
      <dsp:nvSpPr>
        <dsp:cNvPr id="0" name=""/>
        <dsp:cNvSpPr/>
      </dsp:nvSpPr>
      <dsp:spPr>
        <a:xfrm>
          <a:off x="3894032" y="707590"/>
          <a:ext cx="1607722" cy="1607720"/>
        </a:xfrm>
        <a:prstGeom prst="ellipse">
          <a:avLst/>
        </a:prstGeom>
        <a:solidFill>
          <a:schemeClr val="bg1"/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Number</a:t>
          </a:r>
        </a:p>
      </dsp:txBody>
      <dsp:txXfrm>
        <a:off x="4124100" y="937308"/>
        <a:ext cx="1148504" cy="1148285"/>
      </dsp:txXfrm>
    </dsp:sp>
    <dsp:sp modelId="{E50209DB-2F7C-4869-A83A-D4DC1D1AFE72}">
      <dsp:nvSpPr>
        <dsp:cNvPr id="0" name=""/>
        <dsp:cNvSpPr/>
      </dsp:nvSpPr>
      <dsp:spPr>
        <a:xfrm rot="2700000">
          <a:off x="2056342" y="650250"/>
          <a:ext cx="1722098" cy="1722098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AFC845D-97B4-4E5F-9442-4DED306637FB}">
      <dsp:nvSpPr>
        <dsp:cNvPr id="0" name=""/>
        <dsp:cNvSpPr/>
      </dsp:nvSpPr>
      <dsp:spPr>
        <a:xfrm>
          <a:off x="2113988" y="707590"/>
          <a:ext cx="1607722" cy="1607720"/>
        </a:xfrm>
        <a:prstGeom prst="ellipse">
          <a:avLst/>
        </a:prstGeom>
        <a:solidFill>
          <a:schemeClr val="bg1">
            <a:lumMod val="5000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Color</a:t>
          </a:r>
        </a:p>
      </dsp:txBody>
      <dsp:txXfrm>
        <a:off x="2344056" y="937308"/>
        <a:ext cx="1148504" cy="114828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468C83-E93C-4D04-A3CB-6A3073048B46}">
      <dsp:nvSpPr>
        <dsp:cNvPr id="0" name=""/>
        <dsp:cNvSpPr/>
      </dsp:nvSpPr>
      <dsp:spPr>
        <a:xfrm>
          <a:off x="9176418" y="650161"/>
          <a:ext cx="1722297" cy="172257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3AC88D0-F8BE-4030-94AE-50CEA317B9F1}">
      <dsp:nvSpPr>
        <dsp:cNvPr id="0" name=""/>
        <dsp:cNvSpPr/>
      </dsp:nvSpPr>
      <dsp:spPr>
        <a:xfrm>
          <a:off x="9233247" y="707590"/>
          <a:ext cx="1607722" cy="1607720"/>
        </a:xfrm>
        <a:prstGeom prst="ellipse">
          <a:avLst/>
        </a:prstGeom>
        <a:solidFill>
          <a:schemeClr val="bg1">
            <a:lumMod val="5000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Explanation</a:t>
          </a:r>
        </a:p>
      </dsp:txBody>
      <dsp:txXfrm>
        <a:off x="9463315" y="937308"/>
        <a:ext cx="1148504" cy="1148285"/>
      </dsp:txXfrm>
    </dsp:sp>
    <dsp:sp modelId="{9D46E5A1-7ECF-41F0-976A-6FE372EF864F}">
      <dsp:nvSpPr>
        <dsp:cNvPr id="0" name=""/>
        <dsp:cNvSpPr/>
      </dsp:nvSpPr>
      <dsp:spPr>
        <a:xfrm rot="2700000">
          <a:off x="7395557" y="650250"/>
          <a:ext cx="1722098" cy="1722098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98FF5C-AC45-45C8-A5B0-16F99BF6C314}">
      <dsp:nvSpPr>
        <dsp:cNvPr id="0" name=""/>
        <dsp:cNvSpPr/>
      </dsp:nvSpPr>
      <dsp:spPr>
        <a:xfrm>
          <a:off x="7454120" y="707590"/>
          <a:ext cx="1607722" cy="1607720"/>
        </a:xfrm>
        <a:prstGeom prst="ellipse">
          <a:avLst/>
        </a:prstGeom>
        <a:solidFill>
          <a:schemeClr val="bg1">
            <a:lumMod val="5000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Time</a:t>
          </a:r>
        </a:p>
      </dsp:txBody>
      <dsp:txXfrm>
        <a:off x="7683271" y="937308"/>
        <a:ext cx="1148504" cy="1148285"/>
      </dsp:txXfrm>
    </dsp:sp>
    <dsp:sp modelId="{FAAFD1DF-5A56-4230-8AFF-0FA57BF56665}">
      <dsp:nvSpPr>
        <dsp:cNvPr id="0" name=""/>
        <dsp:cNvSpPr/>
      </dsp:nvSpPr>
      <dsp:spPr>
        <a:xfrm rot="2700000">
          <a:off x="5616430" y="650250"/>
          <a:ext cx="1722098" cy="1722098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51F94A-43FC-40D0-86FF-9CD874982C4E}">
      <dsp:nvSpPr>
        <dsp:cNvPr id="0" name=""/>
        <dsp:cNvSpPr/>
      </dsp:nvSpPr>
      <dsp:spPr>
        <a:xfrm>
          <a:off x="5674076" y="707590"/>
          <a:ext cx="1607722" cy="1607720"/>
        </a:xfrm>
        <a:prstGeom prst="ellipse">
          <a:avLst/>
        </a:prstGeom>
        <a:solidFill>
          <a:schemeClr val="bg1"/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Offense</a:t>
          </a:r>
        </a:p>
      </dsp:txBody>
      <dsp:txXfrm>
        <a:off x="5903227" y="937308"/>
        <a:ext cx="1148504" cy="1148285"/>
      </dsp:txXfrm>
    </dsp:sp>
    <dsp:sp modelId="{F175D84A-182E-4669-A536-93140AA85793}">
      <dsp:nvSpPr>
        <dsp:cNvPr id="0" name=""/>
        <dsp:cNvSpPr/>
      </dsp:nvSpPr>
      <dsp:spPr>
        <a:xfrm rot="2700000">
          <a:off x="3836386" y="650250"/>
          <a:ext cx="1722098" cy="1722098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9E42DD4-4939-4DCC-9BEC-3AA73EA1C7F8}">
      <dsp:nvSpPr>
        <dsp:cNvPr id="0" name=""/>
        <dsp:cNvSpPr/>
      </dsp:nvSpPr>
      <dsp:spPr>
        <a:xfrm>
          <a:off x="3894032" y="707590"/>
          <a:ext cx="1607722" cy="1607720"/>
        </a:xfrm>
        <a:prstGeom prst="ellipse">
          <a:avLst/>
        </a:prstGeom>
        <a:solidFill>
          <a:schemeClr val="bg1">
            <a:lumMod val="5000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Number</a:t>
          </a:r>
        </a:p>
      </dsp:txBody>
      <dsp:txXfrm>
        <a:off x="4124100" y="937308"/>
        <a:ext cx="1148504" cy="1148285"/>
      </dsp:txXfrm>
    </dsp:sp>
    <dsp:sp modelId="{E50209DB-2F7C-4869-A83A-D4DC1D1AFE72}">
      <dsp:nvSpPr>
        <dsp:cNvPr id="0" name=""/>
        <dsp:cNvSpPr/>
      </dsp:nvSpPr>
      <dsp:spPr>
        <a:xfrm rot="2700000">
          <a:off x="2056342" y="650250"/>
          <a:ext cx="1722098" cy="1722098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AFC845D-97B4-4E5F-9442-4DED306637FB}">
      <dsp:nvSpPr>
        <dsp:cNvPr id="0" name=""/>
        <dsp:cNvSpPr/>
      </dsp:nvSpPr>
      <dsp:spPr>
        <a:xfrm>
          <a:off x="2113988" y="707590"/>
          <a:ext cx="1607722" cy="1607720"/>
        </a:xfrm>
        <a:prstGeom prst="ellipse">
          <a:avLst/>
        </a:prstGeom>
        <a:solidFill>
          <a:schemeClr val="bg1">
            <a:lumMod val="5000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Color</a:t>
          </a:r>
        </a:p>
      </dsp:txBody>
      <dsp:txXfrm>
        <a:off x="2344056" y="937308"/>
        <a:ext cx="1148504" cy="114828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468C83-E93C-4D04-A3CB-6A3073048B46}">
      <dsp:nvSpPr>
        <dsp:cNvPr id="0" name=""/>
        <dsp:cNvSpPr/>
      </dsp:nvSpPr>
      <dsp:spPr>
        <a:xfrm>
          <a:off x="9176418" y="650161"/>
          <a:ext cx="1722297" cy="172257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3AC88D0-F8BE-4030-94AE-50CEA317B9F1}">
      <dsp:nvSpPr>
        <dsp:cNvPr id="0" name=""/>
        <dsp:cNvSpPr/>
      </dsp:nvSpPr>
      <dsp:spPr>
        <a:xfrm>
          <a:off x="9233247" y="707590"/>
          <a:ext cx="1607722" cy="1607720"/>
        </a:xfrm>
        <a:prstGeom prst="ellipse">
          <a:avLst/>
        </a:prstGeom>
        <a:solidFill>
          <a:schemeClr val="bg1">
            <a:lumMod val="5000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Explanation</a:t>
          </a:r>
        </a:p>
      </dsp:txBody>
      <dsp:txXfrm>
        <a:off x="9463315" y="937308"/>
        <a:ext cx="1148504" cy="1148285"/>
      </dsp:txXfrm>
    </dsp:sp>
    <dsp:sp modelId="{9D46E5A1-7ECF-41F0-976A-6FE372EF864F}">
      <dsp:nvSpPr>
        <dsp:cNvPr id="0" name=""/>
        <dsp:cNvSpPr/>
      </dsp:nvSpPr>
      <dsp:spPr>
        <a:xfrm rot="2700000">
          <a:off x="7395557" y="650250"/>
          <a:ext cx="1722098" cy="1722098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98FF5C-AC45-45C8-A5B0-16F99BF6C314}">
      <dsp:nvSpPr>
        <dsp:cNvPr id="0" name=""/>
        <dsp:cNvSpPr/>
      </dsp:nvSpPr>
      <dsp:spPr>
        <a:xfrm>
          <a:off x="7454120" y="707590"/>
          <a:ext cx="1607722" cy="1607720"/>
        </a:xfrm>
        <a:prstGeom prst="ellipse">
          <a:avLst/>
        </a:prstGeom>
        <a:solidFill>
          <a:schemeClr val="bg1"/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Time</a:t>
          </a:r>
        </a:p>
      </dsp:txBody>
      <dsp:txXfrm>
        <a:off x="7683271" y="937308"/>
        <a:ext cx="1148504" cy="1148285"/>
      </dsp:txXfrm>
    </dsp:sp>
    <dsp:sp modelId="{FAAFD1DF-5A56-4230-8AFF-0FA57BF56665}">
      <dsp:nvSpPr>
        <dsp:cNvPr id="0" name=""/>
        <dsp:cNvSpPr/>
      </dsp:nvSpPr>
      <dsp:spPr>
        <a:xfrm rot="2700000">
          <a:off x="5616430" y="650250"/>
          <a:ext cx="1722098" cy="1722098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51F94A-43FC-40D0-86FF-9CD874982C4E}">
      <dsp:nvSpPr>
        <dsp:cNvPr id="0" name=""/>
        <dsp:cNvSpPr/>
      </dsp:nvSpPr>
      <dsp:spPr>
        <a:xfrm>
          <a:off x="5674076" y="707590"/>
          <a:ext cx="1607722" cy="1607720"/>
        </a:xfrm>
        <a:prstGeom prst="ellipse">
          <a:avLst/>
        </a:prstGeom>
        <a:solidFill>
          <a:schemeClr val="bg1">
            <a:lumMod val="5000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Offense</a:t>
          </a:r>
        </a:p>
      </dsp:txBody>
      <dsp:txXfrm>
        <a:off x="5903227" y="937308"/>
        <a:ext cx="1148504" cy="1148285"/>
      </dsp:txXfrm>
    </dsp:sp>
    <dsp:sp modelId="{F175D84A-182E-4669-A536-93140AA85793}">
      <dsp:nvSpPr>
        <dsp:cNvPr id="0" name=""/>
        <dsp:cNvSpPr/>
      </dsp:nvSpPr>
      <dsp:spPr>
        <a:xfrm rot="2700000">
          <a:off x="3836386" y="650250"/>
          <a:ext cx="1722098" cy="1722098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9E42DD4-4939-4DCC-9BEC-3AA73EA1C7F8}">
      <dsp:nvSpPr>
        <dsp:cNvPr id="0" name=""/>
        <dsp:cNvSpPr/>
      </dsp:nvSpPr>
      <dsp:spPr>
        <a:xfrm>
          <a:off x="3894032" y="707590"/>
          <a:ext cx="1607722" cy="1607720"/>
        </a:xfrm>
        <a:prstGeom prst="ellipse">
          <a:avLst/>
        </a:prstGeom>
        <a:solidFill>
          <a:schemeClr val="bg1">
            <a:lumMod val="5000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Number</a:t>
          </a:r>
        </a:p>
      </dsp:txBody>
      <dsp:txXfrm>
        <a:off x="4124100" y="937308"/>
        <a:ext cx="1148504" cy="1148285"/>
      </dsp:txXfrm>
    </dsp:sp>
    <dsp:sp modelId="{E50209DB-2F7C-4869-A83A-D4DC1D1AFE72}">
      <dsp:nvSpPr>
        <dsp:cNvPr id="0" name=""/>
        <dsp:cNvSpPr/>
      </dsp:nvSpPr>
      <dsp:spPr>
        <a:xfrm rot="2700000">
          <a:off x="2056342" y="650250"/>
          <a:ext cx="1722098" cy="1722098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AFC845D-97B4-4E5F-9442-4DED306637FB}">
      <dsp:nvSpPr>
        <dsp:cNvPr id="0" name=""/>
        <dsp:cNvSpPr/>
      </dsp:nvSpPr>
      <dsp:spPr>
        <a:xfrm>
          <a:off x="2113988" y="707590"/>
          <a:ext cx="1607722" cy="1607720"/>
        </a:xfrm>
        <a:prstGeom prst="ellipse">
          <a:avLst/>
        </a:prstGeom>
        <a:solidFill>
          <a:schemeClr val="bg1">
            <a:lumMod val="5000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Color</a:t>
          </a:r>
        </a:p>
      </dsp:txBody>
      <dsp:txXfrm>
        <a:off x="2344056" y="937308"/>
        <a:ext cx="1148504" cy="114828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468C83-E93C-4D04-A3CB-6A3073048B46}">
      <dsp:nvSpPr>
        <dsp:cNvPr id="0" name=""/>
        <dsp:cNvSpPr/>
      </dsp:nvSpPr>
      <dsp:spPr>
        <a:xfrm>
          <a:off x="9176418" y="650161"/>
          <a:ext cx="1722297" cy="172257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3AC88D0-F8BE-4030-94AE-50CEA317B9F1}">
      <dsp:nvSpPr>
        <dsp:cNvPr id="0" name=""/>
        <dsp:cNvSpPr/>
      </dsp:nvSpPr>
      <dsp:spPr>
        <a:xfrm>
          <a:off x="9233247" y="707590"/>
          <a:ext cx="1607722" cy="1607720"/>
        </a:xfrm>
        <a:prstGeom prst="ellipse">
          <a:avLst/>
        </a:prstGeom>
        <a:solidFill>
          <a:schemeClr val="bg1"/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Explanation</a:t>
          </a:r>
        </a:p>
      </dsp:txBody>
      <dsp:txXfrm>
        <a:off x="9463315" y="937308"/>
        <a:ext cx="1148504" cy="1148285"/>
      </dsp:txXfrm>
    </dsp:sp>
    <dsp:sp modelId="{9D46E5A1-7ECF-41F0-976A-6FE372EF864F}">
      <dsp:nvSpPr>
        <dsp:cNvPr id="0" name=""/>
        <dsp:cNvSpPr/>
      </dsp:nvSpPr>
      <dsp:spPr>
        <a:xfrm rot="2700000">
          <a:off x="7395557" y="650250"/>
          <a:ext cx="1722098" cy="1722098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98FF5C-AC45-45C8-A5B0-16F99BF6C314}">
      <dsp:nvSpPr>
        <dsp:cNvPr id="0" name=""/>
        <dsp:cNvSpPr/>
      </dsp:nvSpPr>
      <dsp:spPr>
        <a:xfrm>
          <a:off x="7454120" y="707590"/>
          <a:ext cx="1607722" cy="1607720"/>
        </a:xfrm>
        <a:prstGeom prst="ellipse">
          <a:avLst/>
        </a:prstGeom>
        <a:solidFill>
          <a:schemeClr val="bg1">
            <a:lumMod val="5000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Time</a:t>
          </a:r>
        </a:p>
      </dsp:txBody>
      <dsp:txXfrm>
        <a:off x="7683271" y="937308"/>
        <a:ext cx="1148504" cy="1148285"/>
      </dsp:txXfrm>
    </dsp:sp>
    <dsp:sp modelId="{FAAFD1DF-5A56-4230-8AFF-0FA57BF56665}">
      <dsp:nvSpPr>
        <dsp:cNvPr id="0" name=""/>
        <dsp:cNvSpPr/>
      </dsp:nvSpPr>
      <dsp:spPr>
        <a:xfrm rot="2700000">
          <a:off x="5616430" y="650250"/>
          <a:ext cx="1722098" cy="1722098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51F94A-43FC-40D0-86FF-9CD874982C4E}">
      <dsp:nvSpPr>
        <dsp:cNvPr id="0" name=""/>
        <dsp:cNvSpPr/>
      </dsp:nvSpPr>
      <dsp:spPr>
        <a:xfrm>
          <a:off x="5674076" y="707590"/>
          <a:ext cx="1607722" cy="1607720"/>
        </a:xfrm>
        <a:prstGeom prst="ellipse">
          <a:avLst/>
        </a:prstGeom>
        <a:solidFill>
          <a:schemeClr val="bg1">
            <a:lumMod val="5000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Offense</a:t>
          </a:r>
        </a:p>
      </dsp:txBody>
      <dsp:txXfrm>
        <a:off x="5903227" y="937308"/>
        <a:ext cx="1148504" cy="1148285"/>
      </dsp:txXfrm>
    </dsp:sp>
    <dsp:sp modelId="{F175D84A-182E-4669-A536-93140AA85793}">
      <dsp:nvSpPr>
        <dsp:cNvPr id="0" name=""/>
        <dsp:cNvSpPr/>
      </dsp:nvSpPr>
      <dsp:spPr>
        <a:xfrm rot="2700000">
          <a:off x="3836386" y="650250"/>
          <a:ext cx="1722098" cy="1722098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9E42DD4-4939-4DCC-9BEC-3AA73EA1C7F8}">
      <dsp:nvSpPr>
        <dsp:cNvPr id="0" name=""/>
        <dsp:cNvSpPr/>
      </dsp:nvSpPr>
      <dsp:spPr>
        <a:xfrm>
          <a:off x="3894032" y="707590"/>
          <a:ext cx="1607722" cy="1607720"/>
        </a:xfrm>
        <a:prstGeom prst="ellipse">
          <a:avLst/>
        </a:prstGeom>
        <a:solidFill>
          <a:schemeClr val="bg1">
            <a:lumMod val="5000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Number</a:t>
          </a:r>
        </a:p>
      </dsp:txBody>
      <dsp:txXfrm>
        <a:off x="4124100" y="937308"/>
        <a:ext cx="1148504" cy="1148285"/>
      </dsp:txXfrm>
    </dsp:sp>
    <dsp:sp modelId="{E50209DB-2F7C-4869-A83A-D4DC1D1AFE72}">
      <dsp:nvSpPr>
        <dsp:cNvPr id="0" name=""/>
        <dsp:cNvSpPr/>
      </dsp:nvSpPr>
      <dsp:spPr>
        <a:xfrm rot="2700000">
          <a:off x="2056342" y="650250"/>
          <a:ext cx="1722098" cy="1722098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AFC845D-97B4-4E5F-9442-4DED306637FB}">
      <dsp:nvSpPr>
        <dsp:cNvPr id="0" name=""/>
        <dsp:cNvSpPr/>
      </dsp:nvSpPr>
      <dsp:spPr>
        <a:xfrm>
          <a:off x="2113988" y="707590"/>
          <a:ext cx="1607722" cy="1607720"/>
        </a:xfrm>
        <a:prstGeom prst="ellipse">
          <a:avLst/>
        </a:prstGeom>
        <a:solidFill>
          <a:schemeClr val="bg1">
            <a:lumMod val="5000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Color</a:t>
          </a:r>
        </a:p>
      </dsp:txBody>
      <dsp:txXfrm>
        <a:off x="2344056" y="937308"/>
        <a:ext cx="1148504" cy="11482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98304A-E843-4F2F-B5F8-E4C4C0BB41C2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DDAD16-50DA-43E3-BC96-2660E000B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66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RETURNING OFFICIALS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purpose of this curriculum is to give the trainer “talking points” for virtual and/or in-person meetings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 session is designed to be 45-60m.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Returning officials generally benefit more from discussion rather than rule-by-rule lessons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the material as you see fit and use your “style” to make it work for your officials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DAD16-50DA-43E3-BC96-2660E000B3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693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DAD16-50DA-43E3-BC96-2660E000B3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380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DAD16-50DA-43E3-BC96-2660E000B36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77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508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3C5ABF-B40F-0F9A-0FFB-036EBD5C46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28601"/>
            <a:ext cx="10515600" cy="609600"/>
          </a:xfrm>
          <a:prstGeom prst="rect">
            <a:avLst/>
          </a:prstGeom>
        </p:spPr>
        <p:txBody>
          <a:bodyPr/>
          <a:lstStyle/>
          <a:p>
            <a:r>
              <a:rPr lang="en-US" sz="4400" b="1" i="0" spc="300" dirty="0">
                <a:solidFill>
                  <a:schemeClr val="bg1"/>
                </a:solidFill>
                <a:latin typeface="Alt Gothic Comp ATF"/>
              </a:rPr>
              <a:t>RETURNING OFFICIALS – SESSION 1</a:t>
            </a:r>
            <a:endParaRPr lang="en-US" sz="4400" b="1" i="0" spc="300" dirty="0">
              <a:solidFill>
                <a:schemeClr val="bg1"/>
              </a:solidFill>
              <a:latin typeface="Alt Gothic Comp ATF" panose="020B060804050204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99954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box and whisker chart&#10;&#10;Description automatically generated">
            <a:extLst>
              <a:ext uri="{FF2B5EF4-FFF2-40B4-BE49-F238E27FC236}">
                <a16:creationId xmlns:a16="http://schemas.microsoft.com/office/drawing/2014/main" id="{84F0E3EC-D59A-F99D-EB21-08E41F1104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5955" y="1540988"/>
            <a:ext cx="11480800" cy="5202237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39B729B9-AC19-741B-114E-6041D787B9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16" y="5854489"/>
            <a:ext cx="570781" cy="88873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22BA391-613F-D338-29E9-B61DFB7F3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279402"/>
            <a:ext cx="10515600" cy="888737"/>
          </a:xfrm>
          <a:prstGeom prst="rect">
            <a:avLst/>
          </a:prstGeom>
        </p:spPr>
        <p:txBody>
          <a:bodyPr/>
          <a:lstStyle>
            <a:lvl1pPr algn="l">
              <a:defRPr sz="5500" b="1" spc="300">
                <a:solidFill>
                  <a:srgbClr val="00205B"/>
                </a:solidFill>
                <a:latin typeface="Alt Gothic Comp ATF" panose="020B0608040502040204" pitchFamily="34" charset="0"/>
              </a:defRPr>
            </a:lvl1pPr>
          </a:lstStyle>
          <a:p>
            <a:r>
              <a:rPr lang="en-US"/>
              <a:t>INSERT TITLE HERE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8B4935-F0FF-C5AE-60DC-948E5AD43579}"/>
              </a:ext>
            </a:extLst>
          </p:cNvPr>
          <p:cNvSpPr/>
          <p:nvPr userDrawn="1"/>
        </p:nvSpPr>
        <p:spPr>
          <a:xfrm>
            <a:off x="914400" y="1435180"/>
            <a:ext cx="76200" cy="211613"/>
          </a:xfrm>
          <a:prstGeom prst="rect">
            <a:avLst/>
          </a:prstGeom>
          <a:solidFill>
            <a:srgbClr val="EB58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1F13F1-5F78-690F-860C-7D26C4545B21}"/>
              </a:ext>
            </a:extLst>
          </p:cNvPr>
          <p:cNvSpPr/>
          <p:nvPr userDrawn="1"/>
        </p:nvSpPr>
        <p:spPr>
          <a:xfrm>
            <a:off x="6378255" y="1422480"/>
            <a:ext cx="76200" cy="211613"/>
          </a:xfrm>
          <a:prstGeom prst="rect">
            <a:avLst/>
          </a:prstGeom>
          <a:solidFill>
            <a:srgbClr val="EB58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9ECEA3-90E3-629B-7BF2-3E8C1EE2D127}"/>
              </a:ext>
            </a:extLst>
          </p:cNvPr>
          <p:cNvSpPr/>
          <p:nvPr userDrawn="1"/>
        </p:nvSpPr>
        <p:spPr>
          <a:xfrm>
            <a:off x="11842111" y="1422480"/>
            <a:ext cx="76200" cy="211613"/>
          </a:xfrm>
          <a:prstGeom prst="rect">
            <a:avLst/>
          </a:prstGeom>
          <a:solidFill>
            <a:srgbClr val="EB58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EE1025-310D-14AC-17B2-56C5958B1D71}"/>
              </a:ext>
            </a:extLst>
          </p:cNvPr>
          <p:cNvSpPr/>
          <p:nvPr userDrawn="1"/>
        </p:nvSpPr>
        <p:spPr>
          <a:xfrm>
            <a:off x="11842111" y="6087244"/>
            <a:ext cx="76200" cy="211613"/>
          </a:xfrm>
          <a:prstGeom prst="rect">
            <a:avLst/>
          </a:prstGeom>
          <a:solidFill>
            <a:srgbClr val="EB58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66D990-05F7-18F8-98D4-B239DBFD18BF}"/>
              </a:ext>
            </a:extLst>
          </p:cNvPr>
          <p:cNvSpPr/>
          <p:nvPr userDrawn="1"/>
        </p:nvSpPr>
        <p:spPr>
          <a:xfrm>
            <a:off x="7010400" y="6087244"/>
            <a:ext cx="76200" cy="211613"/>
          </a:xfrm>
          <a:prstGeom prst="rect">
            <a:avLst/>
          </a:prstGeom>
          <a:solidFill>
            <a:srgbClr val="EB58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2C279F-15DF-3AA4-80F2-2C84799EE2CA}"/>
              </a:ext>
            </a:extLst>
          </p:cNvPr>
          <p:cNvSpPr/>
          <p:nvPr userDrawn="1"/>
        </p:nvSpPr>
        <p:spPr>
          <a:xfrm>
            <a:off x="5791200" y="6087244"/>
            <a:ext cx="76200" cy="211613"/>
          </a:xfrm>
          <a:prstGeom prst="rect">
            <a:avLst/>
          </a:prstGeom>
          <a:solidFill>
            <a:srgbClr val="EB58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5E1E0F-14EA-97DD-B696-CA1746D6618C}"/>
              </a:ext>
            </a:extLst>
          </p:cNvPr>
          <p:cNvSpPr/>
          <p:nvPr userDrawn="1"/>
        </p:nvSpPr>
        <p:spPr>
          <a:xfrm>
            <a:off x="914400" y="6074544"/>
            <a:ext cx="76200" cy="211613"/>
          </a:xfrm>
          <a:prstGeom prst="rect">
            <a:avLst/>
          </a:prstGeom>
          <a:solidFill>
            <a:srgbClr val="EB58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29481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Fie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 userDrawn="1"/>
        </p:nvGrpSpPr>
        <p:grpSpPr>
          <a:xfrm>
            <a:off x="266701" y="1238928"/>
            <a:ext cx="11696700" cy="5542872"/>
            <a:chOff x="76200" y="624396"/>
            <a:chExt cx="8917995" cy="4157154"/>
          </a:xfrm>
        </p:grpSpPr>
        <p:sp>
          <p:nvSpPr>
            <p:cNvPr id="75" name="Rectangle 74"/>
            <p:cNvSpPr/>
            <p:nvPr/>
          </p:nvSpPr>
          <p:spPr>
            <a:xfrm>
              <a:off x="2909976" y="730240"/>
              <a:ext cx="1626375" cy="351881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13470" y="730240"/>
              <a:ext cx="2796507" cy="59731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13166" y="3651737"/>
              <a:ext cx="2796810" cy="59731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Shape 42"/>
            <p:cNvSpPr/>
            <p:nvPr/>
          </p:nvSpPr>
          <p:spPr>
            <a:xfrm>
              <a:off x="76200" y="624396"/>
              <a:ext cx="64172" cy="119937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Shape 41"/>
            <p:cNvSpPr/>
            <p:nvPr/>
          </p:nvSpPr>
          <p:spPr>
            <a:xfrm>
              <a:off x="77182" y="4240361"/>
              <a:ext cx="64172" cy="11389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814912" y="4248150"/>
              <a:ext cx="1263083" cy="42380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Shape 13"/>
            <p:cNvSpPr/>
            <p:nvPr/>
          </p:nvSpPr>
          <p:spPr>
            <a:xfrm>
              <a:off x="4040352" y="4180771"/>
              <a:ext cx="95921" cy="71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600">
                  <a:solidFill>
                    <a:srgbClr val="FFFFFF"/>
                  </a:solidFill>
                </a:defRPr>
              </a:pPr>
              <a:endParaRPr kumimoji="0" sz="2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Shape 35"/>
            <p:cNvSpPr/>
            <p:nvPr/>
          </p:nvSpPr>
          <p:spPr>
            <a:xfrm>
              <a:off x="1075191" y="2276247"/>
              <a:ext cx="462717" cy="450769"/>
            </a:xfrm>
            <a:prstGeom prst="ellipse">
              <a:avLst/>
            </a:prstGeom>
            <a:noFill/>
            <a:ln w="28575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Shape 36"/>
            <p:cNvSpPr/>
            <p:nvPr/>
          </p:nvSpPr>
          <p:spPr>
            <a:xfrm flipV="1">
              <a:off x="1306549" y="2421056"/>
              <a:ext cx="0" cy="161149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 flipV="1">
              <a:off x="4077995" y="4240361"/>
              <a:ext cx="0" cy="5249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/>
            <p:cNvSpPr/>
            <p:nvPr/>
          </p:nvSpPr>
          <p:spPr>
            <a:xfrm>
              <a:off x="113470" y="1328649"/>
              <a:ext cx="2796507" cy="232059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>
            <a:xfrm flipH="1">
              <a:off x="3720384" y="3651692"/>
              <a:ext cx="8131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H="1">
              <a:off x="3720384" y="1327557"/>
              <a:ext cx="8131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cxnSpLocks/>
            </p:cNvCxnSpPr>
            <p:nvPr/>
          </p:nvCxnSpPr>
          <p:spPr>
            <a:xfrm flipH="1">
              <a:off x="4077995" y="4672860"/>
              <a:ext cx="91392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89"/>
            <p:cNvSpPr/>
            <p:nvPr/>
          </p:nvSpPr>
          <p:spPr>
            <a:xfrm flipH="1">
              <a:off x="4534044" y="730240"/>
              <a:ext cx="1626375" cy="351881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 flipH="1">
              <a:off x="6160418" y="730240"/>
              <a:ext cx="2796507" cy="59731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 flipH="1">
              <a:off x="6160419" y="3651737"/>
              <a:ext cx="2796810" cy="59731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Shape 42"/>
            <p:cNvSpPr/>
            <p:nvPr/>
          </p:nvSpPr>
          <p:spPr>
            <a:xfrm flipH="1">
              <a:off x="8930023" y="624396"/>
              <a:ext cx="64172" cy="119937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Shape 41"/>
            <p:cNvSpPr/>
            <p:nvPr/>
          </p:nvSpPr>
          <p:spPr>
            <a:xfrm flipH="1">
              <a:off x="8929041" y="4240361"/>
              <a:ext cx="64172" cy="11389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 flipH="1">
              <a:off x="4991923" y="4249055"/>
              <a:ext cx="1263083" cy="42380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Shape 13"/>
            <p:cNvSpPr/>
            <p:nvPr/>
          </p:nvSpPr>
          <p:spPr>
            <a:xfrm flipH="1">
              <a:off x="4943961" y="4184677"/>
              <a:ext cx="95921" cy="71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600">
                  <a:solidFill>
                    <a:srgbClr val="FFFFFF"/>
                  </a:solidFill>
                </a:defRPr>
              </a:pPr>
              <a:endParaRPr kumimoji="0" sz="2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Shape 35"/>
            <p:cNvSpPr/>
            <p:nvPr/>
          </p:nvSpPr>
          <p:spPr>
            <a:xfrm flipH="1">
              <a:off x="7532487" y="2276247"/>
              <a:ext cx="462717" cy="450769"/>
            </a:xfrm>
            <a:prstGeom prst="ellipse">
              <a:avLst/>
            </a:prstGeom>
            <a:noFill/>
            <a:ln w="28575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Shape 36"/>
            <p:cNvSpPr/>
            <p:nvPr/>
          </p:nvSpPr>
          <p:spPr>
            <a:xfrm flipH="1" flipV="1">
              <a:off x="7763846" y="2421056"/>
              <a:ext cx="0" cy="161149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99" name="Straight Connector 98"/>
            <p:cNvCxnSpPr/>
            <p:nvPr/>
          </p:nvCxnSpPr>
          <p:spPr>
            <a:xfrm flipH="1" flipV="1">
              <a:off x="4992395" y="4256618"/>
              <a:ext cx="0" cy="5249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tangle 99"/>
            <p:cNvSpPr/>
            <p:nvPr/>
          </p:nvSpPr>
          <p:spPr>
            <a:xfrm flipH="1">
              <a:off x="6160418" y="1328649"/>
              <a:ext cx="2796507" cy="232059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01" name="Straight Connector 100"/>
            <p:cNvCxnSpPr/>
            <p:nvPr/>
          </p:nvCxnSpPr>
          <p:spPr>
            <a:xfrm>
              <a:off x="4536823" y="3651692"/>
              <a:ext cx="8131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4536823" y="1327557"/>
              <a:ext cx="8131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Shape 39"/>
            <p:cNvSpPr/>
            <p:nvPr/>
          </p:nvSpPr>
          <p:spPr>
            <a:xfrm>
              <a:off x="4487571" y="624396"/>
              <a:ext cx="70848" cy="125745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4516358" y="2451713"/>
              <a:ext cx="39979" cy="99837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0B1D2773-73BE-A35C-8167-3038DDA0DF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279402"/>
            <a:ext cx="10515600" cy="888737"/>
          </a:xfrm>
          <a:prstGeom prst="rect">
            <a:avLst/>
          </a:prstGeom>
        </p:spPr>
        <p:txBody>
          <a:bodyPr/>
          <a:lstStyle>
            <a:lvl1pPr algn="l">
              <a:defRPr sz="5500" b="1" spc="300">
                <a:solidFill>
                  <a:srgbClr val="00205B"/>
                </a:solidFill>
                <a:latin typeface="Alt Gothic Comp ATF" panose="020B0608040502040204" pitchFamily="34" charset="0"/>
              </a:defRPr>
            </a:lvl1pPr>
          </a:lstStyle>
          <a:p>
            <a:r>
              <a:rPr lang="en-US"/>
              <a:t>INSERT TITLE HERE</a:t>
            </a:r>
          </a:p>
        </p:txBody>
      </p:sp>
    </p:spTree>
    <p:extLst>
      <p:ext uri="{BB962C8B-B14F-4D97-AF65-F5344CB8AC3E}">
        <p14:creationId xmlns:p14="http://schemas.microsoft.com/office/powerpoint/2010/main" val="311144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359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2381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630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574D93A6-6CCD-F71F-DF6A-28014F99D6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1116" y="5854489"/>
            <a:ext cx="570781" cy="88873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DCB9917-8E31-1723-3D3B-65864789C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279402"/>
            <a:ext cx="10515600" cy="888737"/>
          </a:xfrm>
          <a:prstGeom prst="rect">
            <a:avLst/>
          </a:prstGeom>
        </p:spPr>
        <p:txBody>
          <a:bodyPr/>
          <a:lstStyle>
            <a:lvl1pPr algn="l">
              <a:defRPr sz="5500" b="1" spc="300">
                <a:solidFill>
                  <a:srgbClr val="00205B"/>
                </a:solidFill>
                <a:latin typeface="Alt Gothic Comp ATF" panose="020B0608040502040204" pitchFamily="34" charset="0"/>
              </a:defRPr>
            </a:lvl1pPr>
          </a:lstStyle>
          <a:p>
            <a:r>
              <a:rPr lang="en-US"/>
              <a:t>INSERT TITLE HERE</a:t>
            </a:r>
          </a:p>
        </p:txBody>
      </p:sp>
    </p:spTree>
    <p:extLst>
      <p:ext uri="{BB962C8B-B14F-4D97-AF65-F5344CB8AC3E}">
        <p14:creationId xmlns:p14="http://schemas.microsoft.com/office/powerpoint/2010/main" val="4071957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B03D0FE7-F1D7-957A-D51F-CF9B841B10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1116" y="5854489"/>
            <a:ext cx="570781" cy="88873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A6D4220-4E16-B0F7-5C62-207D1C95A7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279402"/>
            <a:ext cx="10515600" cy="888737"/>
          </a:xfrm>
          <a:prstGeom prst="rect">
            <a:avLst/>
          </a:prstGeom>
        </p:spPr>
        <p:txBody>
          <a:bodyPr/>
          <a:lstStyle>
            <a:lvl1pPr algn="l">
              <a:defRPr sz="5500" b="1" spc="300">
                <a:solidFill>
                  <a:srgbClr val="00205B"/>
                </a:solidFill>
                <a:latin typeface="Alt Gothic Comp ATF" panose="020B0608040502040204" pitchFamily="34" charset="0"/>
              </a:defRPr>
            </a:lvl1pPr>
          </a:lstStyle>
          <a:p>
            <a:r>
              <a:rPr lang="en-US"/>
              <a:t>INSERT TITLE HERE</a:t>
            </a:r>
          </a:p>
        </p:txBody>
      </p:sp>
    </p:spTree>
    <p:extLst>
      <p:ext uri="{BB962C8B-B14F-4D97-AF65-F5344CB8AC3E}">
        <p14:creationId xmlns:p14="http://schemas.microsoft.com/office/powerpoint/2010/main" val="3775260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0">
            <a:extLst>
              <a:ext uri="{FF2B5EF4-FFF2-40B4-BE49-F238E27FC236}">
                <a16:creationId xmlns:a16="http://schemas.microsoft.com/office/drawing/2014/main" id="{AF05F462-79C5-2DFC-E0CD-466CAFC2641D}"/>
              </a:ext>
            </a:extLst>
          </p:cNvPr>
          <p:cNvSpPr txBox="1">
            <a:spLocks/>
          </p:cNvSpPr>
          <p:nvPr userDrawn="1"/>
        </p:nvSpPr>
        <p:spPr>
          <a:xfrm>
            <a:off x="0" y="2984634"/>
            <a:ext cx="12192000" cy="8887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500" b="1">
              <a:solidFill>
                <a:schemeClr val="bg1"/>
              </a:solidFill>
              <a:latin typeface="Alt Gothic Comp ATF" panose="020B060804050204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28FB1A-81A9-1B1B-50B7-814DBF4721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210587"/>
            <a:ext cx="10515600" cy="66278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</a:lstStyle>
          <a:p>
            <a:pPr algn="ctr"/>
            <a:r>
              <a:rPr lang="en-US" sz="4400" b="1">
                <a:solidFill>
                  <a:schemeClr val="bg1"/>
                </a:solidFill>
                <a:latin typeface="Alt Gothic Comp ATF" panose="020B0608040502040204" pitchFamily="34" charset="0"/>
              </a:rPr>
              <a:t>MOTION FOULS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E9C6494-B404-9A17-017A-D06B9DA03C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5" y="5770621"/>
            <a:ext cx="587263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69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2543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EED0D07D-3451-224A-A6EE-CD4426839D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0625" t="6666" r="30000" b="7778"/>
          <a:stretch/>
        </p:blipFill>
        <p:spPr>
          <a:xfrm>
            <a:off x="3733800" y="990600"/>
            <a:ext cx="4800600" cy="5867400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9A00E485-F015-013E-19D0-884C4D97FC6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16" y="5854489"/>
            <a:ext cx="570781" cy="888737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C188E993-AC4C-7F16-2316-A5A98F4B25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279402"/>
            <a:ext cx="10515600" cy="888737"/>
          </a:xfrm>
          <a:prstGeom prst="rect">
            <a:avLst/>
          </a:prstGeom>
        </p:spPr>
        <p:txBody>
          <a:bodyPr/>
          <a:lstStyle>
            <a:lvl1pPr algn="l">
              <a:defRPr sz="5500" b="1" spc="300">
                <a:solidFill>
                  <a:srgbClr val="00205B"/>
                </a:solidFill>
                <a:latin typeface="Alt Gothic Comp ATF" panose="020B0608040502040204" pitchFamily="34" charset="0"/>
              </a:defRPr>
            </a:lvl1pPr>
          </a:lstStyle>
          <a:p>
            <a:r>
              <a:rPr lang="en-US"/>
              <a:t>INSERT TITLE HERE</a:t>
            </a:r>
          </a:p>
        </p:txBody>
      </p:sp>
    </p:spTree>
    <p:extLst>
      <p:ext uri="{BB962C8B-B14F-4D97-AF65-F5344CB8AC3E}">
        <p14:creationId xmlns:p14="http://schemas.microsoft.com/office/powerpoint/2010/main" val="522217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Field Vertical Goal Dow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1256834" y="1544458"/>
            <a:ext cx="9678333" cy="5019151"/>
            <a:chOff x="161539" y="314658"/>
            <a:chExt cx="8787756" cy="4478404"/>
          </a:xfrm>
        </p:grpSpPr>
        <p:sp>
          <p:nvSpPr>
            <p:cNvPr id="23" name="Rectangle 22"/>
            <p:cNvSpPr/>
            <p:nvPr/>
          </p:nvSpPr>
          <p:spPr>
            <a:xfrm flipV="1">
              <a:off x="7380744" y="1948966"/>
              <a:ext cx="1420407" cy="280376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 flipV="1">
              <a:off x="1694239" y="1948966"/>
              <a:ext cx="5686506" cy="280376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flipV="1">
              <a:off x="277476" y="1948966"/>
              <a:ext cx="1416763" cy="280376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Shape 35"/>
            <p:cNvSpPr/>
            <p:nvPr/>
          </p:nvSpPr>
          <p:spPr>
            <a:xfrm flipV="1">
              <a:off x="4248329" y="3184851"/>
              <a:ext cx="762000" cy="734352"/>
            </a:xfrm>
            <a:prstGeom prst="ellipse">
              <a:avLst/>
            </a:prstGeom>
            <a:noFill/>
            <a:ln w="44450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 flipV="1">
              <a:off x="4508076" y="3552027"/>
              <a:ext cx="2425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 flipV="1">
              <a:off x="277476" y="353525"/>
              <a:ext cx="8523676" cy="159544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 flipV="1">
              <a:off x="1708581" y="353525"/>
              <a:ext cx="0" cy="7606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7382664" y="353525"/>
              <a:ext cx="0" cy="7606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 rot="16200000" flipV="1">
              <a:off x="4606469" y="304011"/>
              <a:ext cx="45720" cy="99837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Shape 41"/>
            <p:cNvSpPr/>
            <p:nvPr/>
          </p:nvSpPr>
          <p:spPr>
            <a:xfrm rot="16200000" flipV="1">
              <a:off x="8839449" y="278200"/>
              <a:ext cx="73387" cy="146304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Isosceles Triangle 34"/>
            <p:cNvSpPr/>
            <p:nvPr/>
          </p:nvSpPr>
          <p:spPr>
            <a:xfrm rot="5400000" flipV="1">
              <a:off x="159277" y="736112"/>
              <a:ext cx="135372" cy="130848"/>
            </a:xfrm>
            <a:prstGeom prst="triangl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Shape 41"/>
            <p:cNvSpPr/>
            <p:nvPr userDrawn="1"/>
          </p:nvSpPr>
          <p:spPr>
            <a:xfrm rot="16200000" flipV="1">
              <a:off x="8825679" y="4683216"/>
              <a:ext cx="73387" cy="146304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Shape 41"/>
            <p:cNvSpPr/>
            <p:nvPr userDrawn="1"/>
          </p:nvSpPr>
          <p:spPr>
            <a:xfrm rot="5400000" flipV="1">
              <a:off x="197998" y="4683217"/>
              <a:ext cx="73387" cy="146304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7CED0E42-7537-0DFB-AEE5-BECDC199F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294394"/>
            <a:ext cx="10515600" cy="774812"/>
          </a:xfrm>
          <a:prstGeom prst="rect">
            <a:avLst/>
          </a:prstGeom>
        </p:spPr>
        <p:txBody>
          <a:bodyPr/>
          <a:lstStyle>
            <a:lvl1pPr>
              <a:defRPr sz="5500" b="1"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4B7B4BD-7D0A-3DD8-D0EF-9AB91E559B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16" y="5854489"/>
            <a:ext cx="570781" cy="88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13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285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80" r:id="rId1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40.png"/><Relationship Id="rId7" Type="http://schemas.openxmlformats.org/officeDocument/2006/relationships/diagramLayout" Target="../diagrams/layout3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diagramData" Target="../diagrams/data3.xml"/><Relationship Id="rId5" Type="http://schemas.openxmlformats.org/officeDocument/2006/relationships/image" Target="../media/image42.png"/><Relationship Id="rId10" Type="http://schemas.microsoft.com/office/2007/relationships/diagramDrawing" Target="../diagrams/drawing3.xml"/><Relationship Id="rId4" Type="http://schemas.openxmlformats.org/officeDocument/2006/relationships/image" Target="../media/image41.png"/><Relationship Id="rId9" Type="http://schemas.openxmlformats.org/officeDocument/2006/relationships/diagramColors" Target="../diagrams/colors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A8DA16C1-301F-EA36-9269-6826EE2F21B5}"/>
              </a:ext>
            </a:extLst>
          </p:cNvPr>
          <p:cNvSpPr txBox="1"/>
          <p:nvPr/>
        </p:nvSpPr>
        <p:spPr>
          <a:xfrm>
            <a:off x="180225" y="102141"/>
            <a:ext cx="8978289" cy="9387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500" b="1" i="0" spc="300" dirty="0">
                <a:solidFill>
                  <a:schemeClr val="bg1"/>
                </a:solidFill>
                <a:latin typeface="Alt Gothic Comp ATF"/>
              </a:rPr>
              <a:t>RETURNING OFFICIALS – SESSION 3</a:t>
            </a:r>
            <a:endParaRPr lang="en-US" sz="5500" b="1" i="0" spc="300" dirty="0">
              <a:solidFill>
                <a:schemeClr val="bg1"/>
              </a:solidFill>
              <a:latin typeface="Alt Gothic Comp ATF" panose="020B0608040502040204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C8DCF5-FC8E-2ECE-7E4E-235273C889CA}"/>
              </a:ext>
            </a:extLst>
          </p:cNvPr>
          <p:cNvSpPr txBox="1"/>
          <p:nvPr/>
        </p:nvSpPr>
        <p:spPr>
          <a:xfrm>
            <a:off x="185801" y="856194"/>
            <a:ext cx="6288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>
                <a:solidFill>
                  <a:srgbClr val="97999B"/>
                </a:solidFill>
                <a:latin typeface="Obvia Wide Medium" panose="02000503040000020004" pitchFamily="2" charset="77"/>
              </a:rPr>
              <a:t>MENS OFFICIALS DEVELOPMENT  </a:t>
            </a:r>
            <a:r>
              <a:rPr lang="en-US" i="0" spc="100" baseline="0">
                <a:solidFill>
                  <a:srgbClr val="97999B"/>
                </a:solidFill>
                <a:latin typeface="Obvia Wide Medium" panose="02000503040000020004" pitchFamily="2" charset="77"/>
              </a:rPr>
              <a:t>|  2023 SEASON</a:t>
            </a:r>
          </a:p>
        </p:txBody>
      </p:sp>
    </p:spTree>
    <p:extLst>
      <p:ext uri="{BB962C8B-B14F-4D97-AF65-F5344CB8AC3E}">
        <p14:creationId xmlns:p14="http://schemas.microsoft.com/office/powerpoint/2010/main" val="2333876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28B947-1056-43A0-A50A-58049599A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PLACE THE BALL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1869F91-2E13-4D11-A3B2-402D26A8507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0" cy="0"/>
          </a:xfrm>
        </p:spPr>
      </p:pic>
      <p:pic>
        <p:nvPicPr>
          <p:cNvPr id="3" name="Picture 2" descr="A group of people playing football&#10;&#10;Description automatically generated with low confidence">
            <a:extLst>
              <a:ext uri="{FF2B5EF4-FFF2-40B4-BE49-F238E27FC236}">
                <a16:creationId xmlns:a16="http://schemas.microsoft.com/office/drawing/2014/main" id="{20156B6B-092A-EA79-EBA7-B1193B89B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773" y="1092198"/>
            <a:ext cx="8228454" cy="54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764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43C14D58-076A-B2C7-12B0-708C5CC22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84" y="1257933"/>
            <a:ext cx="6650831" cy="53206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DFDBB5-9CDF-4EDA-81E6-DE8128BA5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ONE OFFICIAL TALKS AT A TIME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AD04D1-17FD-42BF-B056-50414C89143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0" cy="0"/>
          </a:xfr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D4B91131-C166-4FD1-8883-8078189FBDDB}"/>
              </a:ext>
            </a:extLst>
          </p:cNvPr>
          <p:cNvSpPr/>
          <p:nvPr/>
        </p:nvSpPr>
        <p:spPr>
          <a:xfrm>
            <a:off x="8026400" y="2692400"/>
            <a:ext cx="3048000" cy="1473200"/>
          </a:xfrm>
          <a:prstGeom prst="wedgeEllipseCallout">
            <a:avLst>
              <a:gd name="adj1" fmla="val -58973"/>
              <a:gd name="adj2" fmla="val -7703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/>
              <a:t>Move left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00D4BA07-2C29-406C-86EC-CBBB204A266D}"/>
              </a:ext>
            </a:extLst>
          </p:cNvPr>
          <p:cNvSpPr/>
          <p:nvPr/>
        </p:nvSpPr>
        <p:spPr>
          <a:xfrm>
            <a:off x="1039407" y="1397000"/>
            <a:ext cx="3048000" cy="1473200"/>
          </a:xfrm>
          <a:prstGeom prst="wedgeEllipseCallout">
            <a:avLst>
              <a:gd name="adj1" fmla="val 72190"/>
              <a:gd name="adj2" fmla="val -1352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/>
              <a:t>Hands off the plastic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9D79232E-81E9-4F8B-9B71-83D35AC7788D}"/>
              </a:ext>
            </a:extLst>
          </p:cNvPr>
          <p:cNvSpPr/>
          <p:nvPr/>
        </p:nvSpPr>
        <p:spPr>
          <a:xfrm>
            <a:off x="4070867" y="5384800"/>
            <a:ext cx="3454400" cy="1473200"/>
          </a:xfrm>
          <a:prstGeom prst="cloudCallout">
            <a:avLst>
              <a:gd name="adj1" fmla="val 1329"/>
              <a:gd name="adj2" fmla="val -8761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ECFAC373-0895-4EC5-9F9B-9EEA7333E93B}"/>
              </a:ext>
            </a:extLst>
          </p:cNvPr>
          <p:cNvSpPr/>
          <p:nvPr/>
        </p:nvSpPr>
        <p:spPr>
          <a:xfrm>
            <a:off x="4070867" y="5384800"/>
            <a:ext cx="3454400" cy="1473200"/>
          </a:xfrm>
          <a:prstGeom prst="cloudCallout">
            <a:avLst>
              <a:gd name="adj1" fmla="val 19797"/>
              <a:gd name="adj2" fmla="val -7222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/>
              <a:t>Does he mean me?</a:t>
            </a:r>
          </a:p>
        </p:txBody>
      </p:sp>
    </p:spTree>
    <p:extLst>
      <p:ext uri="{BB962C8B-B14F-4D97-AF65-F5344CB8AC3E}">
        <p14:creationId xmlns:p14="http://schemas.microsoft.com/office/powerpoint/2010/main" val="1234851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ss, soccer, outdoor, person&#10;&#10;Description automatically generated">
            <a:extLst>
              <a:ext uri="{FF2B5EF4-FFF2-40B4-BE49-F238E27FC236}">
                <a16:creationId xmlns:a16="http://schemas.microsoft.com/office/drawing/2014/main" id="{52CF928C-EABF-121C-07F3-3AEB7ABFC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723770"/>
            <a:ext cx="7690247" cy="56804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6648AA-6519-49F0-A768-49EB2B867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DOWN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2A86EB-89A2-40D1-9225-3BE0AB3087F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0" cy="0"/>
          </a:xfr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8860B9E3-F8AB-469C-92E4-7F22AEA72459}"/>
              </a:ext>
            </a:extLst>
          </p:cNvPr>
          <p:cNvSpPr/>
          <p:nvPr/>
        </p:nvSpPr>
        <p:spPr>
          <a:xfrm>
            <a:off x="6096000" y="875907"/>
            <a:ext cx="3048000" cy="1473200"/>
          </a:xfrm>
          <a:prstGeom prst="wedgeEllipseCallout">
            <a:avLst>
              <a:gd name="adj1" fmla="val -76987"/>
              <a:gd name="adj2" fmla="val 3644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Move left.</a:t>
            </a:r>
          </a:p>
        </p:txBody>
      </p:sp>
    </p:spTree>
    <p:extLst>
      <p:ext uri="{BB962C8B-B14F-4D97-AF65-F5344CB8AC3E}">
        <p14:creationId xmlns:p14="http://schemas.microsoft.com/office/powerpoint/2010/main" val="969602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1CA93-F2AB-4C15-9E1B-F243AB925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 VIEW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492781-6628-4FD6-B7C0-D7E276C2996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0" cy="0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794251F-8099-4C1F-B72B-5DDCFE309F74}"/>
              </a:ext>
            </a:extLst>
          </p:cNvPr>
          <p:cNvGrpSpPr/>
          <p:nvPr/>
        </p:nvGrpSpPr>
        <p:grpSpPr>
          <a:xfrm>
            <a:off x="2238277" y="1132827"/>
            <a:ext cx="7715445" cy="5486400"/>
            <a:chOff x="2238277" y="1397166"/>
            <a:chExt cx="7715445" cy="5143630"/>
          </a:xfrm>
        </p:grpSpPr>
        <p:pic>
          <p:nvPicPr>
            <p:cNvPr id="3" name="Content Placeholder 4">
              <a:extLst>
                <a:ext uri="{FF2B5EF4-FFF2-40B4-BE49-F238E27FC236}">
                  <a16:creationId xmlns:a16="http://schemas.microsoft.com/office/drawing/2014/main" id="{FCC459A7-0932-B266-0CA9-62C7E38D3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8277" y="1397166"/>
              <a:ext cx="7715445" cy="514363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89261F9-7869-40FC-8BC8-26F4DA22477E}"/>
                </a:ext>
              </a:extLst>
            </p:cNvPr>
            <p:cNvSpPr/>
            <p:nvPr/>
          </p:nvSpPr>
          <p:spPr>
            <a:xfrm>
              <a:off x="2238277" y="5423196"/>
              <a:ext cx="1930400" cy="1117600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</p:spTree>
    <p:extLst>
      <p:ext uri="{BB962C8B-B14F-4D97-AF65-F5344CB8AC3E}">
        <p14:creationId xmlns:p14="http://schemas.microsoft.com/office/powerpoint/2010/main" val="3323951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0CAA2-45ED-46F7-A804-9451E7408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SIDE VIEW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E717B3-EE19-4F2A-8957-D96064C8887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0" cy="0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5CF7A6-DC28-1262-75CF-DBC43B03D11F}"/>
              </a:ext>
            </a:extLst>
          </p:cNvPr>
          <p:cNvGrpSpPr/>
          <p:nvPr/>
        </p:nvGrpSpPr>
        <p:grpSpPr>
          <a:xfrm>
            <a:off x="1981200" y="1092198"/>
            <a:ext cx="8229600" cy="5486400"/>
            <a:chOff x="1528761" y="857250"/>
            <a:chExt cx="8229600" cy="5486400"/>
          </a:xfrm>
        </p:grpSpPr>
        <p:pic>
          <p:nvPicPr>
            <p:cNvPr id="3" name="Content Placeholder 4">
              <a:extLst>
                <a:ext uri="{FF2B5EF4-FFF2-40B4-BE49-F238E27FC236}">
                  <a16:creationId xmlns:a16="http://schemas.microsoft.com/office/drawing/2014/main" id="{3B362068-7C40-5160-E5A8-963B71D32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8761" y="857250"/>
              <a:ext cx="8229600" cy="54864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247608E-AB65-45B3-9CC4-883C98123C3A}"/>
                </a:ext>
              </a:extLst>
            </p:cNvPr>
            <p:cNvSpPr/>
            <p:nvPr/>
          </p:nvSpPr>
          <p:spPr>
            <a:xfrm>
              <a:off x="1528761" y="5226050"/>
              <a:ext cx="2432051" cy="1117600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</p:spTree>
    <p:extLst>
      <p:ext uri="{BB962C8B-B14F-4D97-AF65-F5344CB8AC3E}">
        <p14:creationId xmlns:p14="http://schemas.microsoft.com/office/powerpoint/2010/main" val="236327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men playing football&#10;&#10;Description automatically generated with medium confidence">
            <a:extLst>
              <a:ext uri="{FF2B5EF4-FFF2-40B4-BE49-F238E27FC236}">
                <a16:creationId xmlns:a16="http://schemas.microsoft.com/office/drawing/2014/main" id="{75D798CB-D8EC-7626-8B25-AC0C6EA16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136" y="949712"/>
            <a:ext cx="8243726" cy="54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E75195-B691-4606-8E7C-57B19E2CB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433F37-2160-40A3-99AD-1426D2FB68A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0" cy="0"/>
          </a:xfr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12A9E182-7FF8-40EC-B074-601FDE48EFA1}"/>
              </a:ext>
            </a:extLst>
          </p:cNvPr>
          <p:cNvSpPr/>
          <p:nvPr/>
        </p:nvSpPr>
        <p:spPr>
          <a:xfrm>
            <a:off x="6324600" y="431539"/>
            <a:ext cx="3048000" cy="1473200"/>
          </a:xfrm>
          <a:prstGeom prst="wedgeEllipseCallout">
            <a:avLst>
              <a:gd name="adj1" fmla="val -61712"/>
              <a:gd name="adj2" fmla="val 4583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/>
              <a:t>Set</a:t>
            </a:r>
          </a:p>
        </p:txBody>
      </p:sp>
    </p:spTree>
    <p:extLst>
      <p:ext uri="{BB962C8B-B14F-4D97-AF65-F5344CB8AC3E}">
        <p14:creationId xmlns:p14="http://schemas.microsoft.com/office/powerpoint/2010/main" val="2037051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784CA-1DCF-4322-9B2E-9A418C7B5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WHISTLE (VARIED CADENCE)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F28B0C-7AB2-4BB6-82A5-471A50E9759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0" cy="0"/>
          </a:xfrm>
        </p:spPr>
      </p:pic>
      <p:pic>
        <p:nvPicPr>
          <p:cNvPr id="9" name="Picture 8" descr="A group of men playing football&#10;&#10;Description automatically generated with low confidence">
            <a:extLst>
              <a:ext uri="{FF2B5EF4-FFF2-40B4-BE49-F238E27FC236}">
                <a16:creationId xmlns:a16="http://schemas.microsoft.com/office/drawing/2014/main" id="{DC897044-B1D9-EE62-7D90-EA0D823174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667" y="1092198"/>
            <a:ext cx="8244666" cy="54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10CD4C3-78A3-58EF-B5CC-66CC69FC2FBB}"/>
              </a:ext>
            </a:extLst>
          </p:cNvPr>
          <p:cNvGrpSpPr/>
          <p:nvPr/>
        </p:nvGrpSpPr>
        <p:grpSpPr>
          <a:xfrm>
            <a:off x="6096000" y="609600"/>
            <a:ext cx="3048000" cy="1473200"/>
            <a:chOff x="6096000" y="609600"/>
            <a:chExt cx="3048000" cy="1473200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BE293488-57DB-4632-BD80-04CBC9433696}"/>
                </a:ext>
              </a:extLst>
            </p:cNvPr>
            <p:cNvSpPr/>
            <p:nvPr/>
          </p:nvSpPr>
          <p:spPr>
            <a:xfrm>
              <a:off x="6096000" y="609600"/>
              <a:ext cx="3048000" cy="1473200"/>
            </a:xfrm>
            <a:prstGeom prst="wedgeEllipseCallout">
              <a:avLst>
                <a:gd name="adj1" fmla="val -107583"/>
                <a:gd name="adj2" fmla="val 42579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E91C464-58D2-4C01-B399-DB1269D34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2209">
              <a:off x="6749671" y="694190"/>
              <a:ext cx="1740660" cy="1306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2233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E15428-A27E-4CB7-9460-6E11388F1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rgbClr val="FFFFFF"/>
                </a:solidFill>
              </a:rPr>
              <a:t>COMMUNICATION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B05280-C70A-4E54-B098-E17888FFCB7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914400" y="3880804"/>
            <a:ext cx="10363200" cy="1500187"/>
          </a:xfrm>
        </p:spPr>
        <p:txBody>
          <a:bodyPr/>
          <a:lstStyle/>
          <a:p>
            <a:pPr marL="0" indent="0" algn="ctr">
              <a:buNone/>
            </a:pPr>
            <a:r>
              <a:rPr lang="en-US" b="1" i="1">
                <a:latin typeface="Obvia" panose="02000506040000020004" pitchFamily="50" charset="0"/>
              </a:rPr>
              <a:t>If one official is confused, the entire crew is confused.</a:t>
            </a:r>
          </a:p>
        </p:txBody>
      </p:sp>
    </p:spTree>
    <p:extLst>
      <p:ext uri="{BB962C8B-B14F-4D97-AF65-F5344CB8AC3E}">
        <p14:creationId xmlns:p14="http://schemas.microsoft.com/office/powerpoint/2010/main" val="2786674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32870DF3-45F6-7856-F016-9E3EE7EF2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451" y="1168139"/>
            <a:ext cx="8245098" cy="54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25507A-56D3-46B3-ADDA-247CB8670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TELL YOUR PARTNER ABOUT ANY WARNINGS YOU ISSUE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83365B-7700-4030-A095-D0B67B5A52C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0" cy="0"/>
          </a:xfr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E98C95F-1E54-42B0-8041-DA073E1F9A6E}"/>
              </a:ext>
            </a:extLst>
          </p:cNvPr>
          <p:cNvSpPr/>
          <p:nvPr/>
        </p:nvSpPr>
        <p:spPr>
          <a:xfrm>
            <a:off x="914400" y="4038600"/>
            <a:ext cx="5588000" cy="2133600"/>
          </a:xfrm>
          <a:prstGeom prst="wedgeEllipseCallout">
            <a:avLst>
              <a:gd name="adj1" fmla="val 47464"/>
              <a:gd name="adj2" fmla="val -10769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/>
              <a:t>I told the head coach that if his assistant kept making comments…we’re going to turn the ball over.</a:t>
            </a:r>
          </a:p>
        </p:txBody>
      </p:sp>
    </p:spTree>
    <p:extLst>
      <p:ext uri="{BB962C8B-B14F-4D97-AF65-F5344CB8AC3E}">
        <p14:creationId xmlns:p14="http://schemas.microsoft.com/office/powerpoint/2010/main" val="3182860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7831EE11-4C70-EB8F-0AF8-957B5168C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" y="1168139"/>
            <a:ext cx="8229601" cy="54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F3314C-62CB-4642-99D2-74C0F222F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 FLAGS = TALK!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9E0E22-1AAD-4A99-A83C-CDBF85FCB10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0" cy="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69427E-300C-4735-9D71-A0D69D956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49" y="5562600"/>
            <a:ext cx="1064267" cy="1064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07BDB4-45A3-4EB7-935D-02355D38E9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4650733"/>
            <a:ext cx="1064267" cy="1064267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E214297C-6610-4071-AAB2-5996A544385E}"/>
              </a:ext>
            </a:extLst>
          </p:cNvPr>
          <p:cNvSpPr/>
          <p:nvPr/>
        </p:nvSpPr>
        <p:spPr>
          <a:xfrm>
            <a:off x="6908801" y="458467"/>
            <a:ext cx="3244849" cy="1473200"/>
          </a:xfrm>
          <a:prstGeom prst="wedgeEllipseCallout">
            <a:avLst>
              <a:gd name="adj1" fmla="val -56707"/>
              <a:gd name="adj2" fmla="val 5095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/>
              <a:t>Did we throw for the same thing?</a:t>
            </a:r>
          </a:p>
        </p:txBody>
      </p:sp>
    </p:spTree>
    <p:extLst>
      <p:ext uri="{BB962C8B-B14F-4D97-AF65-F5344CB8AC3E}">
        <p14:creationId xmlns:p14="http://schemas.microsoft.com/office/powerpoint/2010/main" val="166748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BE191C-E5C0-4B85-B136-67A6BD6D1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WILL BE COVERED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86C058BA-8B07-AB78-3D1C-2AE501E3943B}"/>
              </a:ext>
            </a:extLst>
          </p:cNvPr>
          <p:cNvSpPr txBox="1">
            <a:spLocks/>
          </p:cNvSpPr>
          <p:nvPr/>
        </p:nvSpPr>
        <p:spPr>
          <a:xfrm>
            <a:off x="266700" y="1016000"/>
            <a:ext cx="4953000" cy="2413000"/>
          </a:xfrm>
          <a:prstGeom prst="rect">
            <a:avLst/>
          </a:prstGeom>
        </p:spPr>
        <p:txBody>
          <a:bodyPr/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783" indent="-685783">
              <a:buFont typeface="+mj-lt"/>
              <a:buAutoNum type="arabicPeriod"/>
            </a:pPr>
            <a:r>
              <a:rPr lang="en-US" b="1" dirty="0"/>
              <a:t>Dead-Ball Officiating</a:t>
            </a:r>
          </a:p>
          <a:p>
            <a:pPr marL="685783" indent="-685783">
              <a:buFont typeface="+mj-lt"/>
              <a:buAutoNum type="arabicPeriod"/>
            </a:pPr>
            <a:r>
              <a:rPr lang="en-US" b="1" dirty="0"/>
              <a:t>Faceoffs</a:t>
            </a:r>
          </a:p>
          <a:p>
            <a:pPr marL="685783" indent="-685783">
              <a:buFont typeface="+mj-lt"/>
              <a:buAutoNum type="arabicPeriod"/>
            </a:pPr>
            <a:r>
              <a:rPr lang="en-US" b="1" dirty="0"/>
              <a:t>Communication</a:t>
            </a:r>
          </a:p>
        </p:txBody>
      </p:sp>
      <p:pic>
        <p:nvPicPr>
          <p:cNvPr id="8" name="Picture 7" descr="A group of me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720C0C52-BEDB-CA0C-041A-F3DEB1CBC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600200"/>
            <a:ext cx="7315200" cy="4876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6869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A654E512-24E7-C996-0965-853613D62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168139"/>
            <a:ext cx="8229600" cy="54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6AF0EC-1BB3-4876-B281-D1E137E20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GATHER THE FACTS, BREAK ON THE SAME PAGE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14D1C8-7AEB-4249-A788-DF5FA465B68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0" cy="0"/>
          </a:xfr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7AF7047-1771-4E00-AE0F-3F578998E19E}"/>
              </a:ext>
            </a:extLst>
          </p:cNvPr>
          <p:cNvSpPr/>
          <p:nvPr/>
        </p:nvSpPr>
        <p:spPr>
          <a:xfrm>
            <a:off x="1524000" y="1498600"/>
            <a:ext cx="3562349" cy="1244600"/>
          </a:xfrm>
          <a:prstGeom prst="wedgeEllipseCallout">
            <a:avLst>
              <a:gd name="adj1" fmla="val 74265"/>
              <a:gd name="adj2" fmla="val 3117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What did you have?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2AF61F01-EC57-495A-8101-CA452572D949}"/>
              </a:ext>
            </a:extLst>
          </p:cNvPr>
          <p:cNvSpPr/>
          <p:nvPr/>
        </p:nvSpPr>
        <p:spPr>
          <a:xfrm>
            <a:off x="7823200" y="3111500"/>
            <a:ext cx="4171949" cy="1473200"/>
          </a:xfrm>
          <a:prstGeom prst="wedgeEllipseCallout">
            <a:avLst>
              <a:gd name="adj1" fmla="val -52629"/>
              <a:gd name="adj2" fmla="val -5778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I have Red, 4, with a push too.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2DA7603D-DD3E-494D-BC72-B6E56E886DCB}"/>
              </a:ext>
            </a:extLst>
          </p:cNvPr>
          <p:cNvSpPr/>
          <p:nvPr/>
        </p:nvSpPr>
        <p:spPr>
          <a:xfrm>
            <a:off x="597788" y="4546600"/>
            <a:ext cx="4171949" cy="1473200"/>
          </a:xfrm>
          <a:prstGeom prst="wedgeEllipseCallout">
            <a:avLst>
              <a:gd name="adj1" fmla="val 60188"/>
              <a:gd name="adj2" fmla="val -12226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Okay, so Red will be two men down.</a:t>
            </a:r>
          </a:p>
        </p:txBody>
      </p:sp>
    </p:spTree>
    <p:extLst>
      <p:ext uri="{BB962C8B-B14F-4D97-AF65-F5344CB8AC3E}">
        <p14:creationId xmlns:p14="http://schemas.microsoft.com/office/powerpoint/2010/main" val="3180925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230A37-BC44-40DD-B5DF-39445ACED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PENALTY REPORTING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20A770A-29CC-4CE9-9150-583D57FC0F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16063"/>
              </p:ext>
            </p:extLst>
          </p:nvPr>
        </p:nvGraphicFramePr>
        <p:xfrm>
          <a:off x="-406400" y="1168138"/>
          <a:ext cx="12598400" cy="5689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535E79C-C8C3-48FB-ABE3-0215F8F67FCA}"/>
              </a:ext>
            </a:extLst>
          </p:cNvPr>
          <p:cNvSpPr txBox="1"/>
          <p:nvPr/>
        </p:nvSpPr>
        <p:spPr>
          <a:xfrm>
            <a:off x="914400" y="2209800"/>
            <a:ext cx="898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279228-0C7B-424F-B32C-1E493074BF0D}"/>
              </a:ext>
            </a:extLst>
          </p:cNvPr>
          <p:cNvSpPr txBox="1"/>
          <p:nvPr/>
        </p:nvSpPr>
        <p:spPr>
          <a:xfrm>
            <a:off x="3394150" y="2209800"/>
            <a:ext cx="635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42BACF-6FAE-407C-933B-410BD596D732}"/>
              </a:ext>
            </a:extLst>
          </p:cNvPr>
          <p:cNvSpPr txBox="1"/>
          <p:nvPr/>
        </p:nvSpPr>
        <p:spPr>
          <a:xfrm>
            <a:off x="5675216" y="2209800"/>
            <a:ext cx="11655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Slash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9F7445-4F0E-4E9D-854F-5DDFEA0F07F4}"/>
              </a:ext>
            </a:extLst>
          </p:cNvPr>
          <p:cNvSpPr txBox="1"/>
          <p:nvPr/>
        </p:nvSpPr>
        <p:spPr>
          <a:xfrm>
            <a:off x="7823200" y="2209800"/>
            <a:ext cx="17399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1-minute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802A64-9525-4E75-9E54-337E87756CE8}"/>
              </a:ext>
            </a:extLst>
          </p:cNvPr>
          <p:cNvSpPr txBox="1"/>
          <p:nvPr/>
        </p:nvSpPr>
        <p:spPr>
          <a:xfrm>
            <a:off x="10058400" y="5132965"/>
            <a:ext cx="18686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needed</a:t>
            </a:r>
          </a:p>
        </p:txBody>
      </p:sp>
    </p:spTree>
    <p:extLst>
      <p:ext uri="{BB962C8B-B14F-4D97-AF65-F5344CB8AC3E}">
        <p14:creationId xmlns:p14="http://schemas.microsoft.com/office/powerpoint/2010/main" val="22313306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FD743DF6-0189-4083-FB56-20DF9771D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403" y="1092198"/>
            <a:ext cx="8589194" cy="54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8A9A7EF-815C-48E4-AABB-C5B49563C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PENALTY REPORTING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265AEB1-C17D-4819-A25E-318430E2AA0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0" cy="0"/>
          </a:xfr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A39C05D-D050-465A-AE76-8E430E59914A}"/>
              </a:ext>
            </a:extLst>
          </p:cNvPr>
          <p:cNvGraphicFramePr/>
          <p:nvPr/>
        </p:nvGraphicFramePr>
        <p:xfrm>
          <a:off x="-406400" y="4445000"/>
          <a:ext cx="12598400" cy="302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60B419B4-700A-4436-8F22-5F4036CF3818}"/>
              </a:ext>
            </a:extLst>
          </p:cNvPr>
          <p:cNvSpPr/>
          <p:nvPr/>
        </p:nvSpPr>
        <p:spPr>
          <a:xfrm>
            <a:off x="3657600" y="889001"/>
            <a:ext cx="2844800" cy="969433"/>
          </a:xfrm>
          <a:prstGeom prst="wedgeEllipseCallout">
            <a:avLst>
              <a:gd name="adj1" fmla="val 19089"/>
              <a:gd name="adj2" fmla="val 6162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/>
              <a:t>Red</a:t>
            </a:r>
          </a:p>
        </p:txBody>
      </p:sp>
    </p:spTree>
    <p:extLst>
      <p:ext uri="{BB962C8B-B14F-4D97-AF65-F5344CB8AC3E}">
        <p14:creationId xmlns:p14="http://schemas.microsoft.com/office/powerpoint/2010/main" val="30752962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11A4ACD3-FC49-0487-F4F0-786BF9C10E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4389" y="1743433"/>
            <a:ext cx="42418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1432E145-86FC-6006-E242-4566268DE1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3975" y="1743433"/>
            <a:ext cx="42672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8A9A7EF-815C-48E4-AABB-C5B49563C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PENALTY REPORTING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265AEB1-C17D-4819-A25E-318430E2AA0D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4663"/>
            <a:ext cx="5268913" cy="4300537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F5C2F3A-7587-4341-919A-602825F956D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0" y="1744663"/>
            <a:ext cx="5384800" cy="4206875"/>
          </a:xfr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A39C05D-D050-465A-AE76-8E430E59914A}"/>
              </a:ext>
            </a:extLst>
          </p:cNvPr>
          <p:cNvGraphicFramePr/>
          <p:nvPr/>
        </p:nvGraphicFramePr>
        <p:xfrm>
          <a:off x="-406400" y="4445000"/>
          <a:ext cx="12598400" cy="302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60B419B4-700A-4436-8F22-5F4036CF3818}"/>
              </a:ext>
            </a:extLst>
          </p:cNvPr>
          <p:cNvSpPr/>
          <p:nvPr/>
        </p:nvSpPr>
        <p:spPr>
          <a:xfrm>
            <a:off x="3472982" y="1032792"/>
            <a:ext cx="2844800" cy="969433"/>
          </a:xfrm>
          <a:prstGeom prst="wedgeEllipseCallout">
            <a:avLst>
              <a:gd name="adj1" fmla="val -37834"/>
              <a:gd name="adj2" fmla="val 8762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/>
              <a:t>Five,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740F6193-8BA5-4083-9882-1841CB022557}"/>
              </a:ext>
            </a:extLst>
          </p:cNvPr>
          <p:cNvSpPr/>
          <p:nvPr/>
        </p:nvSpPr>
        <p:spPr>
          <a:xfrm>
            <a:off x="8462676" y="1032792"/>
            <a:ext cx="2844800" cy="969433"/>
          </a:xfrm>
          <a:prstGeom prst="wedgeEllipseCallout">
            <a:avLst>
              <a:gd name="adj1" fmla="val -32738"/>
              <a:gd name="adj2" fmla="val 8648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/>
              <a:t>Five</a:t>
            </a:r>
          </a:p>
        </p:txBody>
      </p:sp>
    </p:spTree>
    <p:extLst>
      <p:ext uri="{BB962C8B-B14F-4D97-AF65-F5344CB8AC3E}">
        <p14:creationId xmlns:p14="http://schemas.microsoft.com/office/powerpoint/2010/main" val="2476032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8E2C1EC5-4283-2A0C-9964-AB273C33B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420" y="998457"/>
            <a:ext cx="7375159" cy="54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8A9A7EF-815C-48E4-AABB-C5B49563C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PENALTY REPORTING</a:t>
            </a:r>
            <a:endParaRPr lang="en-US" b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265AEB1-C17D-4819-A25E-318430E2AA0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0" cy="0"/>
          </a:xfr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A39C05D-D050-465A-AE76-8E430E59914A}"/>
              </a:ext>
            </a:extLst>
          </p:cNvPr>
          <p:cNvGraphicFramePr/>
          <p:nvPr/>
        </p:nvGraphicFramePr>
        <p:xfrm>
          <a:off x="-406400" y="4445000"/>
          <a:ext cx="12598400" cy="302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60B419B4-700A-4436-8F22-5F4036CF3818}"/>
              </a:ext>
            </a:extLst>
          </p:cNvPr>
          <p:cNvSpPr/>
          <p:nvPr/>
        </p:nvSpPr>
        <p:spPr>
          <a:xfrm>
            <a:off x="3733800" y="902049"/>
            <a:ext cx="2844800" cy="969433"/>
          </a:xfrm>
          <a:prstGeom prst="wedgeEllipseCallout">
            <a:avLst>
              <a:gd name="adj1" fmla="val 19089"/>
              <a:gd name="adj2" fmla="val 6162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/>
              <a:t>Slashing</a:t>
            </a:r>
          </a:p>
        </p:txBody>
      </p:sp>
    </p:spTree>
    <p:extLst>
      <p:ext uri="{BB962C8B-B14F-4D97-AF65-F5344CB8AC3E}">
        <p14:creationId xmlns:p14="http://schemas.microsoft.com/office/powerpoint/2010/main" val="7286105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127CA3CF-6610-3A96-E11A-C4746A7A6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081" y="1168139"/>
            <a:ext cx="6765837" cy="54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8A9A7EF-815C-48E4-AABB-C5B49563C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PENALTY REPORTING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265AEB1-C17D-4819-A25E-318430E2AA0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0" cy="0"/>
          </a:xfr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A39C05D-D050-465A-AE76-8E430E59914A}"/>
              </a:ext>
            </a:extLst>
          </p:cNvPr>
          <p:cNvGraphicFramePr/>
          <p:nvPr/>
        </p:nvGraphicFramePr>
        <p:xfrm>
          <a:off x="-406400" y="4445000"/>
          <a:ext cx="12598400" cy="302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60B419B4-700A-4436-8F22-5F4036CF3818}"/>
              </a:ext>
            </a:extLst>
          </p:cNvPr>
          <p:cNvSpPr/>
          <p:nvPr/>
        </p:nvSpPr>
        <p:spPr>
          <a:xfrm>
            <a:off x="6400800" y="787401"/>
            <a:ext cx="2844800" cy="969433"/>
          </a:xfrm>
          <a:prstGeom prst="wedgeEllipseCallout">
            <a:avLst>
              <a:gd name="adj1" fmla="val -49682"/>
              <a:gd name="adj2" fmla="val 7771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/>
              <a:t>1-minute</a:t>
            </a:r>
          </a:p>
        </p:txBody>
      </p:sp>
    </p:spTree>
    <p:extLst>
      <p:ext uri="{BB962C8B-B14F-4D97-AF65-F5344CB8AC3E}">
        <p14:creationId xmlns:p14="http://schemas.microsoft.com/office/powerpoint/2010/main" val="29928820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9316B628-BCD8-C468-BF71-74662C1BE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844" y="1205310"/>
            <a:ext cx="6480312" cy="54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8A9A7EF-815C-48E4-AABB-C5B49563C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PENALTY REPORTING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265AEB1-C17D-4819-A25E-318430E2AA0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0" cy="0"/>
          </a:xfr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A39C05D-D050-465A-AE76-8E430E59914A}"/>
              </a:ext>
            </a:extLst>
          </p:cNvPr>
          <p:cNvGraphicFramePr/>
          <p:nvPr/>
        </p:nvGraphicFramePr>
        <p:xfrm>
          <a:off x="-406400" y="4445000"/>
          <a:ext cx="12598400" cy="302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6EA7C23-7134-4688-B24F-C49CCB479A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665" y="1778000"/>
            <a:ext cx="1778000" cy="2667000"/>
          </a:xfrm>
          <a:prstGeom prst="rect">
            <a:avLst/>
          </a:prstGeom>
        </p:spPr>
      </p:pic>
      <p:sp>
        <p:nvSpPr>
          <p:cNvPr id="9" name="Arrow: Left 8">
            <a:extLst>
              <a:ext uri="{FF2B5EF4-FFF2-40B4-BE49-F238E27FC236}">
                <a16:creationId xmlns:a16="http://schemas.microsoft.com/office/drawing/2014/main" id="{33FE6491-12EC-CBE5-5145-F6DD06EB9A91}"/>
              </a:ext>
            </a:extLst>
          </p:cNvPr>
          <p:cNvSpPr/>
          <p:nvPr/>
        </p:nvSpPr>
        <p:spPr>
          <a:xfrm rot="20761970">
            <a:off x="6411780" y="3397155"/>
            <a:ext cx="3220137" cy="485443"/>
          </a:xfrm>
          <a:prstGeom prst="lef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20-Second Timer</a:t>
            </a:r>
          </a:p>
        </p:txBody>
      </p:sp>
    </p:spTree>
    <p:extLst>
      <p:ext uri="{BB962C8B-B14F-4D97-AF65-F5344CB8AC3E}">
        <p14:creationId xmlns:p14="http://schemas.microsoft.com/office/powerpoint/2010/main" val="37305451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ADECB5C-04DD-77F7-F86E-54955C716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205310"/>
            <a:ext cx="8229600" cy="54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4EAE30-8778-4D45-9613-E8ABF3EB3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SET THE FIELD WHILE PARTNER REPORTS FOUL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B14A40-22AF-4427-87BB-C881B5E5F7D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0" cy="0"/>
          </a:xfr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D5BEA7DC-7D61-4492-92BE-D5F01C3A5D79}"/>
              </a:ext>
            </a:extLst>
          </p:cNvPr>
          <p:cNvSpPr/>
          <p:nvPr/>
        </p:nvSpPr>
        <p:spPr>
          <a:xfrm>
            <a:off x="762000" y="1524000"/>
            <a:ext cx="3244849" cy="1473200"/>
          </a:xfrm>
          <a:prstGeom prst="wedgeEllipseCallout">
            <a:avLst>
              <a:gd name="adj1" fmla="val 101156"/>
              <a:gd name="adj2" fmla="val 7877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/>
              <a:t>Goalie! Ball is side right!</a:t>
            </a:r>
          </a:p>
        </p:txBody>
      </p:sp>
    </p:spTree>
    <p:extLst>
      <p:ext uri="{BB962C8B-B14F-4D97-AF65-F5344CB8AC3E}">
        <p14:creationId xmlns:p14="http://schemas.microsoft.com/office/powerpoint/2010/main" val="1755279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4AA0668-14AB-4C6E-A7B3-D5546AF8C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rgbClr val="FFFFFF"/>
                </a:solidFill>
              </a:rPr>
              <a:t>TIPS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D671306-46AC-484E-A388-465D0042F8A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914400" y="3873370"/>
            <a:ext cx="10363200" cy="1500187"/>
          </a:xfrm>
        </p:spPr>
        <p:txBody>
          <a:bodyPr/>
          <a:lstStyle/>
          <a:p>
            <a:pPr marL="0" indent="0" algn="ctr">
              <a:buNone/>
            </a:pPr>
            <a:r>
              <a:rPr lang="en-US" b="1" i="1">
                <a:latin typeface="Obvia" panose="02000506040000020004" pitchFamily="50" charset="0"/>
              </a:rPr>
              <a:t>Impressions matter.</a:t>
            </a:r>
          </a:p>
        </p:txBody>
      </p:sp>
    </p:spTree>
    <p:extLst>
      <p:ext uri="{BB962C8B-B14F-4D97-AF65-F5344CB8AC3E}">
        <p14:creationId xmlns:p14="http://schemas.microsoft.com/office/powerpoint/2010/main" val="499222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8">
            <a:extLst>
              <a:ext uri="{FF2B5EF4-FFF2-40B4-BE49-F238E27FC236}">
                <a16:creationId xmlns:a16="http://schemas.microsoft.com/office/drawing/2014/main" id="{11008CD2-2A43-4BB5-97E9-588686B90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798262"/>
            <a:ext cx="4647837" cy="28540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DCFB916-2C62-438D-8960-07900A545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POOR PRESENCE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13D47D5-F89A-4140-810E-D9725839585D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5513"/>
            <a:ext cx="5384800" cy="3305175"/>
          </a:xfr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7985B12-EED6-450B-B3EF-C94F08286DDE}"/>
              </a:ext>
            </a:extLst>
          </p:cNvPr>
          <p:cNvCxnSpPr>
            <a:cxnSpLocks/>
          </p:cNvCxnSpPr>
          <p:nvPr/>
        </p:nvCxnSpPr>
        <p:spPr>
          <a:xfrm flipH="1">
            <a:off x="4600445" y="5137888"/>
            <a:ext cx="6778755" cy="0"/>
          </a:xfrm>
          <a:prstGeom prst="line">
            <a:avLst/>
          </a:prstGeom>
          <a:ln w="57150">
            <a:solidFill>
              <a:srgbClr val="FEBC1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368579C-AEA3-4B3E-851A-5E6F90B292BA}"/>
              </a:ext>
            </a:extLst>
          </p:cNvPr>
          <p:cNvSpPr txBox="1"/>
          <p:nvPr/>
        </p:nvSpPr>
        <p:spPr>
          <a:xfrm>
            <a:off x="7126448" y="4170034"/>
            <a:ext cx="4252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Too close to the table. Set your feet at the wing line.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AF40DE-7112-4B8B-B1F3-76B7C59FD64D}"/>
              </a:ext>
            </a:extLst>
          </p:cNvPr>
          <p:cNvCxnSpPr>
            <a:cxnSpLocks/>
          </p:cNvCxnSpPr>
          <p:nvPr/>
        </p:nvCxnSpPr>
        <p:spPr>
          <a:xfrm>
            <a:off x="2540000" y="1444207"/>
            <a:ext cx="0" cy="2265328"/>
          </a:xfrm>
          <a:prstGeom prst="line">
            <a:avLst/>
          </a:prstGeom>
          <a:ln w="57150">
            <a:solidFill>
              <a:srgbClr val="FEBC1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91B9F9A-5EB5-46C6-A1F8-72EF6BBAA6ED}"/>
              </a:ext>
            </a:extLst>
          </p:cNvPr>
          <p:cNvSpPr txBox="1"/>
          <p:nvPr/>
        </p:nvSpPr>
        <p:spPr>
          <a:xfrm>
            <a:off x="5046921" y="951764"/>
            <a:ext cx="4489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Sloppy and rushed signal.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0C380E6-89CD-418E-BA59-E7CE7076CAB0}"/>
              </a:ext>
            </a:extLst>
          </p:cNvPr>
          <p:cNvCxnSpPr>
            <a:cxnSpLocks/>
          </p:cNvCxnSpPr>
          <p:nvPr/>
        </p:nvCxnSpPr>
        <p:spPr>
          <a:xfrm flipH="1" flipV="1">
            <a:off x="2540001" y="1488854"/>
            <a:ext cx="5762847" cy="19493"/>
          </a:xfrm>
          <a:prstGeom prst="line">
            <a:avLst/>
          </a:prstGeom>
          <a:ln w="57150">
            <a:solidFill>
              <a:srgbClr val="FEBC1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256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4D994D9-0FA6-4C2E-B87D-39CEDC409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rgbClr val="FFFFFF"/>
                </a:solidFill>
              </a:rPr>
              <a:t>DEAD BALL OFFICIATING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08176A-FFD8-4074-BF11-1A684931370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914400" y="3897531"/>
            <a:ext cx="10363200" cy="491001"/>
          </a:xfrm>
        </p:spPr>
        <p:txBody>
          <a:bodyPr/>
          <a:lstStyle/>
          <a:p>
            <a:pPr marL="0" indent="0" algn="ctr">
              <a:buNone/>
            </a:pPr>
            <a:r>
              <a:rPr lang="en-US" b="1" i="1" dirty="0">
                <a:latin typeface="Obvia" panose="02000506040000020004" pitchFamily="50" charset="0"/>
              </a:rPr>
              <a:t>When the ball is dead, we become alive.</a:t>
            </a:r>
          </a:p>
        </p:txBody>
      </p:sp>
    </p:spTree>
    <p:extLst>
      <p:ext uri="{BB962C8B-B14F-4D97-AF65-F5344CB8AC3E}">
        <p14:creationId xmlns:p14="http://schemas.microsoft.com/office/powerpoint/2010/main" val="24306887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10596-3A0C-4CE8-AC8A-22DFFA0A6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GREAT PRESENCE</a:t>
            </a:r>
          </a:p>
        </p:txBody>
      </p:sp>
      <p:pic>
        <p:nvPicPr>
          <p:cNvPr id="10" name="Picture 2" descr="C:\Users\gcorsetti\Desktop\official-reports-penalty.jpg">
            <a:extLst>
              <a:ext uri="{FF2B5EF4-FFF2-40B4-BE49-F238E27FC236}">
                <a16:creationId xmlns:a16="http://schemas.microsoft.com/office/drawing/2014/main" id="{1A1555C8-8F71-4E43-B13B-741087ACF7E8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3294" y="1352818"/>
            <a:ext cx="4875213" cy="4651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432C16F-3C9E-46E2-B1AD-071977356A7A}"/>
              </a:ext>
            </a:extLst>
          </p:cNvPr>
          <p:cNvCxnSpPr>
            <a:cxnSpLocks/>
          </p:cNvCxnSpPr>
          <p:nvPr/>
        </p:nvCxnSpPr>
        <p:spPr>
          <a:xfrm flipH="1">
            <a:off x="4267200" y="3327400"/>
            <a:ext cx="6952179" cy="0"/>
          </a:xfrm>
          <a:prstGeom prst="line">
            <a:avLst/>
          </a:prstGeom>
          <a:ln w="57150">
            <a:solidFill>
              <a:srgbClr val="FEBC1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08876F1-438B-496D-A67E-B09B290E8912}"/>
              </a:ext>
            </a:extLst>
          </p:cNvPr>
          <p:cNvSpPr txBox="1"/>
          <p:nvPr/>
        </p:nvSpPr>
        <p:spPr>
          <a:xfrm>
            <a:off x="6916067" y="2311401"/>
            <a:ext cx="4666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Stand with excellent posture to make the best impression.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4A5A36-4210-4699-A262-B54CFF234D51}"/>
              </a:ext>
            </a:extLst>
          </p:cNvPr>
          <p:cNvCxnSpPr>
            <a:cxnSpLocks/>
          </p:cNvCxnSpPr>
          <p:nvPr/>
        </p:nvCxnSpPr>
        <p:spPr>
          <a:xfrm flipV="1">
            <a:off x="2684979" y="2921000"/>
            <a:ext cx="0" cy="2438400"/>
          </a:xfrm>
          <a:prstGeom prst="line">
            <a:avLst/>
          </a:prstGeom>
          <a:ln w="57150">
            <a:solidFill>
              <a:srgbClr val="FEBC1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2768CD0-D0EA-41B5-8028-5392F2CD2613}"/>
              </a:ext>
            </a:extLst>
          </p:cNvPr>
          <p:cNvSpPr txBox="1"/>
          <p:nvPr/>
        </p:nvSpPr>
        <p:spPr>
          <a:xfrm>
            <a:off x="6707308" y="4462775"/>
            <a:ext cx="4666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Show clear and obvious signals so everyone understands the call.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E63BDE9-07BB-47E3-AF69-D37A8A2A9BBA}"/>
              </a:ext>
            </a:extLst>
          </p:cNvPr>
          <p:cNvCxnSpPr>
            <a:cxnSpLocks/>
          </p:cNvCxnSpPr>
          <p:nvPr/>
        </p:nvCxnSpPr>
        <p:spPr>
          <a:xfrm flipH="1">
            <a:off x="2684979" y="5359400"/>
            <a:ext cx="8534400" cy="0"/>
          </a:xfrm>
          <a:prstGeom prst="line">
            <a:avLst/>
          </a:prstGeom>
          <a:ln w="57150">
            <a:solidFill>
              <a:srgbClr val="FEBC1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9578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405750-BE83-F008-C7A0-54AFE31F787D}"/>
              </a:ext>
            </a:extLst>
          </p:cNvPr>
          <p:cNvSpPr txBox="1"/>
          <p:nvPr/>
        </p:nvSpPr>
        <p:spPr>
          <a:xfrm>
            <a:off x="3226777" y="2449153"/>
            <a:ext cx="5738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300">
                <a:solidFill>
                  <a:schemeClr val="bg1"/>
                </a:solidFill>
                <a:latin typeface="Alt Gothic Comp ATF" panose="020B0608040502040204" pitchFamily="34" charset="77"/>
              </a:rPr>
              <a:t>THANK YOU TO THE MEMBERS OF THE</a:t>
            </a:r>
          </a:p>
          <a:p>
            <a:pPr algn="ctr"/>
            <a:r>
              <a:rPr lang="en-US" sz="3200" b="1" spc="300">
                <a:solidFill>
                  <a:schemeClr val="bg1"/>
                </a:solidFill>
                <a:latin typeface="Alt Gothic Comp ATF" panose="020B0608040502040204" pitchFamily="34" charset="77"/>
              </a:rPr>
              <a:t>2023 MENS OFFICIAL’S EDUCATION DEVELOPMENT TEAM</a:t>
            </a:r>
            <a:endParaRPr lang="en-US" sz="3200" b="1" i="0" spc="300">
              <a:solidFill>
                <a:schemeClr val="bg1"/>
              </a:solidFill>
              <a:latin typeface="Alt Gothic Comp ATF" panose="020B060804050204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43299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68FFFD-0C77-4606-A757-DCE16041978F}"/>
              </a:ext>
            </a:extLst>
          </p:cNvPr>
          <p:cNvPicPr>
            <a:picLocks noGrp="1"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3191" y="2413173"/>
            <a:ext cx="11174678" cy="27587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111ABFE-068C-4C1B-89C8-4543DFE08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PAY ATTENTION!</a:t>
            </a:r>
          </a:p>
        </p:txBody>
      </p:sp>
      <p:pic>
        <p:nvPicPr>
          <p:cNvPr id="6" name="Picture 2" descr="C:\Users\gcorsetti\Desktop\mixed_jerseys.PNG">
            <a:extLst>
              <a:ext uri="{FF2B5EF4-FFF2-40B4-BE49-F238E27FC236}">
                <a16:creationId xmlns:a16="http://schemas.microsoft.com/office/drawing/2014/main" id="{5368FFFD-0C77-4606-A757-DCE16041978F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56509F-B968-49D8-ABEE-A28A7A264D6E}"/>
              </a:ext>
            </a:extLst>
          </p:cNvPr>
          <p:cNvCxnSpPr/>
          <p:nvPr/>
        </p:nvCxnSpPr>
        <p:spPr>
          <a:xfrm flipV="1">
            <a:off x="990600" y="1247175"/>
            <a:ext cx="0" cy="2258025"/>
          </a:xfrm>
          <a:prstGeom prst="line">
            <a:avLst/>
          </a:prstGeom>
          <a:ln w="57150">
            <a:solidFill>
              <a:srgbClr val="FFC00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F80677A-8772-4070-B2FB-42C80F175B04}"/>
              </a:ext>
            </a:extLst>
          </p:cNvPr>
          <p:cNvSpPr txBox="1"/>
          <p:nvPr/>
        </p:nvSpPr>
        <p:spPr>
          <a:xfrm>
            <a:off x="990600" y="1170975"/>
            <a:ext cx="3710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Far side official maintains wide view of entire field.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D8E5928-AB82-4549-B3ED-CDD5AC95036F}"/>
              </a:ext>
            </a:extLst>
          </p:cNvPr>
          <p:cNvCxnSpPr>
            <a:cxnSpLocks/>
          </p:cNvCxnSpPr>
          <p:nvPr/>
        </p:nvCxnSpPr>
        <p:spPr>
          <a:xfrm>
            <a:off x="1013904" y="1219200"/>
            <a:ext cx="3786696" cy="0"/>
          </a:xfrm>
          <a:prstGeom prst="line">
            <a:avLst/>
          </a:prstGeom>
          <a:ln w="57150">
            <a:solidFill>
              <a:srgbClr val="FFC00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F22314-0DCB-44CA-B564-403B4353D5E6}"/>
              </a:ext>
            </a:extLst>
          </p:cNvPr>
          <p:cNvCxnSpPr>
            <a:cxnSpLocks/>
          </p:cNvCxnSpPr>
          <p:nvPr/>
        </p:nvCxnSpPr>
        <p:spPr>
          <a:xfrm>
            <a:off x="5588000" y="4760328"/>
            <a:ext cx="0" cy="1615073"/>
          </a:xfrm>
          <a:prstGeom prst="line">
            <a:avLst/>
          </a:prstGeom>
          <a:ln w="57150">
            <a:solidFill>
              <a:srgbClr val="FFC00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AAE70C6-50F0-4D00-8D4E-722F023CCD69}"/>
              </a:ext>
            </a:extLst>
          </p:cNvPr>
          <p:cNvCxnSpPr>
            <a:cxnSpLocks/>
          </p:cNvCxnSpPr>
          <p:nvPr/>
        </p:nvCxnSpPr>
        <p:spPr>
          <a:xfrm>
            <a:off x="5588000" y="6375400"/>
            <a:ext cx="5181600" cy="0"/>
          </a:xfrm>
          <a:prstGeom prst="line">
            <a:avLst/>
          </a:prstGeom>
          <a:ln w="57150">
            <a:solidFill>
              <a:srgbClr val="FFC00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0562BD4-5224-4116-82DA-9E26556C91FA}"/>
              </a:ext>
            </a:extLst>
          </p:cNvPr>
          <p:cNvSpPr txBox="1"/>
          <p:nvPr/>
        </p:nvSpPr>
        <p:spPr>
          <a:xfrm>
            <a:off x="5689601" y="5317041"/>
            <a:ext cx="5973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Closest official </a:t>
            </a:r>
            <a:r>
              <a:rPr lang="en-US" i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“shows stripes” </a:t>
            </a:r>
            <a:r>
              <a: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with position near the midline.</a:t>
            </a:r>
          </a:p>
        </p:txBody>
      </p:sp>
    </p:spTree>
    <p:extLst>
      <p:ext uri="{BB962C8B-B14F-4D97-AF65-F5344CB8AC3E}">
        <p14:creationId xmlns:p14="http://schemas.microsoft.com/office/powerpoint/2010/main" val="954651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4">
            <a:extLst>
              <a:ext uri="{FF2B5EF4-FFF2-40B4-BE49-F238E27FC236}">
                <a16:creationId xmlns:a16="http://schemas.microsoft.com/office/drawing/2014/main" id="{C88DA1A6-0168-45AD-94FD-2886820FB8C0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35" y="1066800"/>
            <a:ext cx="4328157" cy="54101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7CB3E3E-6E41-4531-B408-E03426D07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AFTER GOALS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C88DA1A6-0168-45AD-94FD-2886820FB8C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4327525" cy="54102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1EEFE5-C463-4B87-8B92-F8FD6F922AC9}"/>
              </a:ext>
            </a:extLst>
          </p:cNvPr>
          <p:cNvSpPr txBox="1"/>
          <p:nvPr/>
        </p:nvSpPr>
        <p:spPr>
          <a:xfrm>
            <a:off x="6992107" y="1610498"/>
            <a:ext cx="387913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67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Eyes on the players.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3D5562-6C2E-400F-94CC-0AEB4E9AA55A}"/>
              </a:ext>
            </a:extLst>
          </p:cNvPr>
          <p:cNvCxnSpPr>
            <a:cxnSpLocks/>
          </p:cNvCxnSpPr>
          <p:nvPr/>
        </p:nvCxnSpPr>
        <p:spPr>
          <a:xfrm>
            <a:off x="2994877" y="2240933"/>
            <a:ext cx="7876361" cy="0"/>
          </a:xfrm>
          <a:prstGeom prst="line">
            <a:avLst/>
          </a:prstGeom>
          <a:ln w="57150">
            <a:solidFill>
              <a:srgbClr val="FFC00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DC6C18A-E312-46C5-91AB-A8A970421EA0}"/>
              </a:ext>
            </a:extLst>
          </p:cNvPr>
          <p:cNvCxnSpPr>
            <a:cxnSpLocks/>
          </p:cNvCxnSpPr>
          <p:nvPr/>
        </p:nvCxnSpPr>
        <p:spPr>
          <a:xfrm>
            <a:off x="10769600" y="2240933"/>
            <a:ext cx="0" cy="3931267"/>
          </a:xfrm>
          <a:prstGeom prst="line">
            <a:avLst/>
          </a:prstGeom>
          <a:ln w="57150">
            <a:solidFill>
              <a:srgbClr val="FFC00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7C79D64-AF9F-478F-AB42-5EE911D5512A}"/>
              </a:ext>
            </a:extLst>
          </p:cNvPr>
          <p:cNvSpPr txBox="1"/>
          <p:nvPr/>
        </p:nvSpPr>
        <p:spPr>
          <a:xfrm>
            <a:off x="6775689" y="4623810"/>
            <a:ext cx="3879131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67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Danger Zone!</a:t>
            </a:r>
          </a:p>
          <a:p>
            <a:pPr algn="r"/>
            <a:r>
              <a:rPr lang="en-US" sz="2667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One team is happy.</a:t>
            </a:r>
          </a:p>
          <a:p>
            <a:pPr algn="r"/>
            <a:r>
              <a:rPr lang="en-US" sz="2667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One team is not.</a:t>
            </a:r>
          </a:p>
        </p:txBody>
      </p:sp>
    </p:spTree>
    <p:extLst>
      <p:ext uri="{BB962C8B-B14F-4D97-AF65-F5344CB8AC3E}">
        <p14:creationId xmlns:p14="http://schemas.microsoft.com/office/powerpoint/2010/main" val="2385267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1">
            <a:extLst>
              <a:ext uri="{FF2B5EF4-FFF2-40B4-BE49-F238E27FC236}">
                <a16:creationId xmlns:a16="http://schemas.microsoft.com/office/drawing/2014/main" id="{945F335E-7154-477A-A893-AD259247ADC2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675" y="1046947"/>
            <a:ext cx="3848445" cy="56015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0DFAC2-0249-4FC8-83FE-7FCD3B731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SCORECARD CAN ALWAYS WAIT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6DC5F30-778F-466A-B80B-B8A053E9F84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4327525" cy="5410200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45F335E-7154-477A-A893-AD259247ADC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075" y="1143000"/>
            <a:ext cx="3717925" cy="5410200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6D6117-156A-494A-A837-2A3D106B84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35" b="93994" l="3500" r="95375">
                        <a14:foregroundMark x1="17250" y1="4330" x2="17250" y2="4330"/>
                        <a14:foregroundMark x1="3500" y1="5726" x2="3500" y2="5726"/>
                        <a14:foregroundMark x1="12500" y1="2235" x2="12500" y2="2235"/>
                        <a14:foregroundMark x1="95375" y1="9497" x2="95375" y2="9497"/>
                        <a14:foregroundMark x1="50125" y1="93994" x2="50125" y2="939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771" y="2108201"/>
            <a:ext cx="3717007" cy="3326721"/>
          </a:xfrm>
          <a:prstGeom prst="rect">
            <a:avLst/>
          </a:prstGeom>
        </p:spPr>
      </p:pic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F6DC5F30-778F-466A-B80B-B8A053E9F84F}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04" y="1143000"/>
            <a:ext cx="4327525" cy="54094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0309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31048-9F17-490A-AF22-7968BFCAF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WHEN SPEAKING WITH COACHES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F4E0C58-9098-4A05-8DEE-6E13090998A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074" y="1168139"/>
            <a:ext cx="5524499" cy="51610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EB85F23-D86A-4D97-9E8C-65773F224014}"/>
              </a:ext>
            </a:extLst>
          </p:cNvPr>
          <p:cNvCxnSpPr>
            <a:cxnSpLocks/>
          </p:cNvCxnSpPr>
          <p:nvPr/>
        </p:nvCxnSpPr>
        <p:spPr>
          <a:xfrm flipV="1">
            <a:off x="1065561" y="1397000"/>
            <a:ext cx="0" cy="1207213"/>
          </a:xfrm>
          <a:prstGeom prst="line">
            <a:avLst/>
          </a:prstGeom>
          <a:ln w="57150">
            <a:solidFill>
              <a:srgbClr val="FFC00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8A19EE4-6B0F-4E76-8C98-89B913B4C43F}"/>
              </a:ext>
            </a:extLst>
          </p:cNvPr>
          <p:cNvSpPr txBox="1"/>
          <p:nvPr/>
        </p:nvSpPr>
        <p:spPr>
          <a:xfrm>
            <a:off x="6691995" y="1398685"/>
            <a:ext cx="3879131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Face the field and keep your eyes on the players.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886231-AD00-4411-A6AE-4B6418430A65}"/>
              </a:ext>
            </a:extLst>
          </p:cNvPr>
          <p:cNvCxnSpPr>
            <a:cxnSpLocks/>
          </p:cNvCxnSpPr>
          <p:nvPr/>
        </p:nvCxnSpPr>
        <p:spPr>
          <a:xfrm>
            <a:off x="1066800" y="1397000"/>
            <a:ext cx="9499600" cy="0"/>
          </a:xfrm>
          <a:prstGeom prst="line">
            <a:avLst/>
          </a:prstGeom>
          <a:ln w="57150">
            <a:solidFill>
              <a:srgbClr val="FFC00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03D1996-635A-4DAB-88DF-495B9308D39C}"/>
              </a:ext>
            </a:extLst>
          </p:cNvPr>
          <p:cNvSpPr txBox="1"/>
          <p:nvPr/>
        </p:nvSpPr>
        <p:spPr>
          <a:xfrm>
            <a:off x="6807201" y="2717800"/>
            <a:ext cx="47751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Effective responses: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/>
              <a:t>Ok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/>
              <a:t>I hear you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/>
              <a:t>I’ll find out for you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/>
              <a:t>It was close</a:t>
            </a:r>
          </a:p>
        </p:txBody>
      </p:sp>
    </p:spTree>
    <p:extLst>
      <p:ext uri="{BB962C8B-B14F-4D97-AF65-F5344CB8AC3E}">
        <p14:creationId xmlns:p14="http://schemas.microsoft.com/office/powerpoint/2010/main" val="1585797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BE8B313F-49B6-BF0D-7303-9370CDBD7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115" y="1304684"/>
            <a:ext cx="7925769" cy="52739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1FD4FD-E181-43B0-99D7-88666722A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 DEAD BALL TIME TO CONVERSE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CF4BA7-ADD8-46CB-8375-22FE90C9BB6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0" cy="0"/>
          </a:xfr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F00FDC41-AF98-429D-A3F5-F14B94342AC9}"/>
              </a:ext>
            </a:extLst>
          </p:cNvPr>
          <p:cNvSpPr/>
          <p:nvPr/>
        </p:nvSpPr>
        <p:spPr>
          <a:xfrm>
            <a:off x="6553200" y="1168139"/>
            <a:ext cx="2743200" cy="1194061"/>
          </a:xfrm>
          <a:prstGeom prst="wedgeEllipseCallout">
            <a:avLst>
              <a:gd name="adj1" fmla="val -51996"/>
              <a:gd name="adj2" fmla="val 8367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/>
              <a:t>Anything on your radar?</a:t>
            </a:r>
          </a:p>
        </p:txBody>
      </p:sp>
    </p:spTree>
    <p:extLst>
      <p:ext uri="{BB962C8B-B14F-4D97-AF65-F5344CB8AC3E}">
        <p14:creationId xmlns:p14="http://schemas.microsoft.com/office/powerpoint/2010/main" val="524822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E15428-A27E-4CB7-9460-6E11388F1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rgbClr val="FFFFFF"/>
                </a:solidFill>
              </a:rPr>
              <a:t>FACEOFFS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9EEBA8-9673-47E0-AE76-9B62C80209A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914400" y="3962400"/>
            <a:ext cx="10363200" cy="1500187"/>
          </a:xfrm>
        </p:spPr>
        <p:txBody>
          <a:bodyPr/>
          <a:lstStyle/>
          <a:p>
            <a:pPr marL="0" indent="0" algn="ctr">
              <a:buNone/>
            </a:pPr>
            <a:r>
              <a:rPr lang="en-US" b="1" i="1">
                <a:latin typeface="Obvia" panose="02000506040000020004" pitchFamily="50" charset="0"/>
              </a:rPr>
              <a:t>Top to Stop</a:t>
            </a:r>
          </a:p>
        </p:txBody>
      </p:sp>
    </p:spTree>
    <p:extLst>
      <p:ext uri="{BB962C8B-B14F-4D97-AF65-F5344CB8AC3E}">
        <p14:creationId xmlns:p14="http://schemas.microsoft.com/office/powerpoint/2010/main" val="36219957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lt Gothic Comp ATF"/>
        <a:ea typeface=""/>
        <a:cs typeface=""/>
      </a:majorFont>
      <a:minorFont>
        <a:latin typeface="Acumin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L-powerpoint-template" id="{2E2E3182-7E5B-F145-80F4-A0EBFBEAB87F}" vid="{1E7F19F3-545A-D84E-8A82-91221186240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F246980BFB2340B1C845AE60DDB038" ma:contentTypeVersion="16" ma:contentTypeDescription="Create a new document." ma:contentTypeScope="" ma:versionID="7a3c8e08b3b57451cdf4b0f26fff4a75">
  <xsd:schema xmlns:xsd="http://www.w3.org/2001/XMLSchema" xmlns:xs="http://www.w3.org/2001/XMLSchema" xmlns:p="http://schemas.microsoft.com/office/2006/metadata/properties" xmlns:ns2="f4bcc57d-5958-4083-8f93-a1c6c20683a6" xmlns:ns3="91965e93-ae8c-442d-9ec4-149738af66dd" targetNamespace="http://schemas.microsoft.com/office/2006/metadata/properties" ma:root="true" ma:fieldsID="439dac9f7af2cff4708109057b0dc24e" ns2:_="" ns3:_="">
    <xsd:import namespace="f4bcc57d-5958-4083-8f93-a1c6c20683a6"/>
    <xsd:import namespace="91965e93-ae8c-442d-9ec4-149738af66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bcc57d-5958-4083-8f93-a1c6c20683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b26a1b2-d6a7-4698-baa2-dcbee4c751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965e93-ae8c-442d-9ec4-149738af66dd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beac1e97-b96f-47cf-bda7-06d069336ac6}" ma:internalName="TaxCatchAll" ma:showField="CatchAllData" ma:web="91965e93-ae8c-442d-9ec4-149738af66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1965e93-ae8c-442d-9ec4-149738af66dd" xsi:nil="true"/>
    <lcf76f155ced4ddcb4097134ff3c332f xmlns="f4bcc57d-5958-4083-8f93-a1c6c20683a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CA6113B-37A3-48BF-89CB-18BE7A417BB9}"/>
</file>

<file path=customXml/itemProps2.xml><?xml version="1.0" encoding="utf-8"?>
<ds:datastoreItem xmlns:ds="http://schemas.openxmlformats.org/officeDocument/2006/customXml" ds:itemID="{DC96723A-4BEF-4EC8-8B45-E735B7AF6D66}"/>
</file>

<file path=customXml/itemProps3.xml><?xml version="1.0" encoding="utf-8"?>
<ds:datastoreItem xmlns:ds="http://schemas.openxmlformats.org/officeDocument/2006/customXml" ds:itemID="{6652777C-A217-48DA-AF1B-1E61DCD61AA4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448</Words>
  <Application>Microsoft Office PowerPoint</Application>
  <PresentationFormat>Widescreen</PresentationFormat>
  <Paragraphs>117</Paragraphs>
  <Slides>31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Acumin Pro</vt:lpstr>
      <vt:lpstr>Alt Gothic Comp ATF</vt:lpstr>
      <vt:lpstr>Arial</vt:lpstr>
      <vt:lpstr>Calibri</vt:lpstr>
      <vt:lpstr>Obvia</vt:lpstr>
      <vt:lpstr>Obvia Wide Medium</vt:lpstr>
      <vt:lpstr>Office Theme</vt:lpstr>
      <vt:lpstr>PowerPoint Presentation</vt:lpstr>
      <vt:lpstr>WHAT WILL BE COVERED</vt:lpstr>
      <vt:lpstr>DEAD BALL OFFICIATING</vt:lpstr>
      <vt:lpstr>PAY ATTENTION!</vt:lpstr>
      <vt:lpstr>AFTER GOALS</vt:lpstr>
      <vt:lpstr>THE SCORECARD CAN ALWAYS WAIT</vt:lpstr>
      <vt:lpstr>WHEN SPEAKING WITH COACHES</vt:lpstr>
      <vt:lpstr>USE DEAD BALL TIME TO CONVERSE</vt:lpstr>
      <vt:lpstr>FACEOFFS</vt:lpstr>
      <vt:lpstr>PLACE THE BALL</vt:lpstr>
      <vt:lpstr>ONE OFFICIAL TALKS AT A TIME</vt:lpstr>
      <vt:lpstr>DOWN</vt:lpstr>
      <vt:lpstr>TOP VIEW</vt:lpstr>
      <vt:lpstr>SIDE VIEW</vt:lpstr>
      <vt:lpstr>SET</vt:lpstr>
      <vt:lpstr>WHISTLE (VARIED CADENCE)</vt:lpstr>
      <vt:lpstr>COMMUNICATION</vt:lpstr>
      <vt:lpstr>TELL YOUR PARTNER ABOUT ANY WARNINGS YOU ISSUE</vt:lpstr>
      <vt:lpstr>TWO FLAGS = TALK!</vt:lpstr>
      <vt:lpstr>GATHER THE FACTS, BREAK ON THE SAME PAGE</vt:lpstr>
      <vt:lpstr>PENALTY REPORTING</vt:lpstr>
      <vt:lpstr>PENALTY REPORTING</vt:lpstr>
      <vt:lpstr>PENALTY REPORTING</vt:lpstr>
      <vt:lpstr>PENALTY REPORTING</vt:lpstr>
      <vt:lpstr>PENALTY REPORTING</vt:lpstr>
      <vt:lpstr>PENALTY REPORTING</vt:lpstr>
      <vt:lpstr>SET THE FIELD WHILE PARTNER REPORTS FOUL</vt:lpstr>
      <vt:lpstr>TIPS</vt:lpstr>
      <vt:lpstr>POOR PRESENCE</vt:lpstr>
      <vt:lpstr>GREAT PRESENCE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2022-12-29T23:39:20Z</dcterms:created>
  <dcterms:modified xsi:type="dcterms:W3CDTF">2022-12-29T23:39:33Z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0x0101004FF246980BFB2340B1C845AE60DDB038</vt:lpwstr>
  </property>
</Properties>
</file>