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handoutMasterIdLst>
    <p:handoutMasterId r:id="rId21"/>
  </p:handoutMasterIdLst>
  <p:sldIdLst>
    <p:sldId id="256" r:id="rId5"/>
    <p:sldId id="277" r:id="rId6"/>
    <p:sldId id="298" r:id="rId7"/>
    <p:sldId id="299" r:id="rId8"/>
    <p:sldId id="274" r:id="rId9"/>
    <p:sldId id="273" r:id="rId10"/>
    <p:sldId id="300" r:id="rId11"/>
    <p:sldId id="275" r:id="rId12"/>
    <p:sldId id="305" r:id="rId13"/>
    <p:sldId id="306" r:id="rId14"/>
    <p:sldId id="283" r:id="rId15"/>
    <p:sldId id="280" r:id="rId16"/>
    <p:sldId id="381" r:id="rId17"/>
    <p:sldId id="383" r:id="rId18"/>
    <p:sldId id="263" r:id="rId19"/>
  </p:sldIdLst>
  <p:sldSz cx="12192000" cy="6858000"/>
  <p:notesSz cx="7315200" cy="9601200"/>
  <p:embeddedFontLst>
    <p:embeddedFont>
      <p:font typeface="Acumin Pro" panose="020B0504020202020204" pitchFamily="34" charset="0"/>
      <p:regular r:id="rId22"/>
      <p:bold r:id="rId23"/>
      <p:italic r:id="rId24"/>
      <p:boldItalic r:id="rId25"/>
    </p:embeddedFont>
    <p:embeddedFont>
      <p:font typeface="Alt Gothic Comp ATF" panose="020B0608040502040204" pitchFamily="34" charset="0"/>
      <p:regular r:id="rId26"/>
      <p:bold r:id="rId27"/>
    </p:embeddedFont>
    <p:embeddedFont>
      <p:font typeface="Alt Gothic Comp ATF Blk" panose="020B0604020202020204" charset="0"/>
      <p:bold r:id="rId28"/>
    </p:embeddedFont>
    <p:embeddedFont>
      <p:font typeface="Calibri" panose="020F0502020204030204" pitchFamily="34" charset="0"/>
      <p:regular r:id="rId29"/>
      <p:bold r:id="rId30"/>
      <p:italic r:id="rId31"/>
      <p:boldItalic r:id="rId32"/>
    </p:embeddedFont>
    <p:embeddedFont>
      <p:font typeface="Obvia" panose="02000506040000020004" pitchFamily="50" charset="0"/>
      <p:regular r:id="rId33"/>
      <p:bold r:id="rId34"/>
      <p:italic r:id="rId35"/>
      <p:boldItalic r:id="rId36"/>
    </p:embeddedFont>
    <p:embeddedFont>
      <p:font typeface="Obvia Wide Medium" panose="020B0604020202020204"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C8102E"/>
    <a:srgbClr val="97999B"/>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9049E-585B-4D6A-8945-E3743B8D7D32}" v="211" dt="2022-11-14T19:22:38.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8945" autoAdjust="0"/>
    <p:restoredTop sz="68860" autoAdjust="0"/>
  </p:normalViewPr>
  <p:slideViewPr>
    <p:cSldViewPr snapToGrid="0" snapToObjects="1">
      <p:cViewPr varScale="1">
        <p:scale>
          <a:sx n="78" d="100"/>
          <a:sy n="78" d="100"/>
        </p:scale>
        <p:origin x="107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ner, Marty" userId="28e4158c-eee9-43fa-a5d9-6a807ca7df2a" providerId="ADAL" clId="{46E9049E-585B-4D6A-8945-E3743B8D7D32}"/>
    <pc:docChg chg="undo custSel modSld sldOrd modNotesMaster modHandout">
      <pc:chgData name="Joyner, Marty" userId="28e4158c-eee9-43fa-a5d9-6a807ca7df2a" providerId="ADAL" clId="{46E9049E-585B-4D6A-8945-E3743B8D7D32}" dt="2022-11-14T19:22:38.508" v="822"/>
      <pc:docMkLst>
        <pc:docMk/>
      </pc:docMkLst>
      <pc:sldChg chg="modSp mod modNotes modNotesTx">
        <pc:chgData name="Joyner, Marty" userId="28e4158c-eee9-43fa-a5d9-6a807ca7df2a" providerId="ADAL" clId="{46E9049E-585B-4D6A-8945-E3743B8D7D32}" dt="2022-11-14T18:30:36.997" v="820"/>
        <pc:sldMkLst>
          <pc:docMk/>
          <pc:sldMk cId="3788717044" sldId="256"/>
        </pc:sldMkLst>
        <pc:spChg chg="mod">
          <ac:chgData name="Joyner, Marty" userId="28e4158c-eee9-43fa-a5d9-6a807ca7df2a" providerId="ADAL" clId="{46E9049E-585B-4D6A-8945-E3743B8D7D32}" dt="2022-11-14T16:38:27.022" v="263" actId="20577"/>
          <ac:spMkLst>
            <pc:docMk/>
            <pc:sldMk cId="3788717044" sldId="256"/>
            <ac:spMk id="4" creationId="{4B645B1B-3710-5559-BA16-8209E77900CC}"/>
          </ac:spMkLst>
        </pc:spChg>
      </pc:sldChg>
      <pc:sldChg chg="modNotes">
        <pc:chgData name="Joyner, Marty" userId="28e4158c-eee9-43fa-a5d9-6a807ca7df2a" providerId="ADAL" clId="{46E9049E-585B-4D6A-8945-E3743B8D7D32}" dt="2022-11-14T18:30:36.997" v="820"/>
        <pc:sldMkLst>
          <pc:docMk/>
          <pc:sldMk cId="1043299663" sldId="263"/>
        </pc:sldMkLst>
      </pc:sldChg>
      <pc:sldChg chg="addSp modSp mod modClrScheme chgLayout modNotes modNotesTx">
        <pc:chgData name="Joyner, Marty" userId="28e4158c-eee9-43fa-a5d9-6a807ca7df2a" providerId="ADAL" clId="{46E9049E-585B-4D6A-8945-E3743B8D7D32}" dt="2022-11-14T18:30:36.997" v="820"/>
        <pc:sldMkLst>
          <pc:docMk/>
          <pc:sldMk cId="3183943889" sldId="273"/>
        </pc:sldMkLst>
        <pc:spChg chg="add mod">
          <ac:chgData name="Joyner, Marty" userId="28e4158c-eee9-43fa-a5d9-6a807ca7df2a" providerId="ADAL" clId="{46E9049E-585B-4D6A-8945-E3743B8D7D32}" dt="2022-11-14T16:45:10.269" v="514"/>
          <ac:spMkLst>
            <pc:docMk/>
            <pc:sldMk cId="3183943889" sldId="273"/>
            <ac:spMk id="2" creationId="{B4135EBC-1CA1-A119-9D9D-9567DFD59BDA}"/>
          </ac:spMkLst>
        </pc:spChg>
        <pc:spChg chg="mod ord">
          <ac:chgData name="Joyner, Marty" userId="28e4158c-eee9-43fa-a5d9-6a807ca7df2a" providerId="ADAL" clId="{46E9049E-585B-4D6A-8945-E3743B8D7D32}" dt="2022-11-14T15:29:44.732" v="238" actId="700"/>
          <ac:spMkLst>
            <pc:docMk/>
            <pc:sldMk cId="3183943889" sldId="273"/>
            <ac:spMk id="3" creationId="{97F2BEA6-2E09-3E4E-5865-8AD08494A50B}"/>
          </ac:spMkLst>
        </pc:spChg>
      </pc:sldChg>
      <pc:sldChg chg="addSp modSp mod modClrScheme chgLayout modNotes modNotesTx">
        <pc:chgData name="Joyner, Marty" userId="28e4158c-eee9-43fa-a5d9-6a807ca7df2a" providerId="ADAL" clId="{46E9049E-585B-4D6A-8945-E3743B8D7D32}" dt="2022-11-14T18:30:36.997" v="820"/>
        <pc:sldMkLst>
          <pc:docMk/>
          <pc:sldMk cId="672683990" sldId="274"/>
        </pc:sldMkLst>
        <pc:spChg chg="add mod">
          <ac:chgData name="Joyner, Marty" userId="28e4158c-eee9-43fa-a5d9-6a807ca7df2a" providerId="ADAL" clId="{46E9049E-585B-4D6A-8945-E3743B8D7D32}" dt="2022-11-14T16:45:08.688" v="513" actId="1076"/>
          <ac:spMkLst>
            <pc:docMk/>
            <pc:sldMk cId="672683990" sldId="274"/>
            <ac:spMk id="2" creationId="{97C6733F-CAAC-0A0A-485A-5C05197168A5}"/>
          </ac:spMkLst>
        </pc:spChg>
        <pc:spChg chg="mod ord">
          <ac:chgData name="Joyner, Marty" userId="28e4158c-eee9-43fa-a5d9-6a807ca7df2a" providerId="ADAL" clId="{46E9049E-585B-4D6A-8945-E3743B8D7D32}" dt="2022-11-14T15:29:39.486" v="237" actId="700"/>
          <ac:spMkLst>
            <pc:docMk/>
            <pc:sldMk cId="672683990" sldId="274"/>
            <ac:spMk id="3" creationId="{3E1194A6-4B8C-1EF1-5B5A-9160F455996F}"/>
          </ac:spMkLst>
        </pc:spChg>
      </pc:sldChg>
      <pc:sldChg chg="addSp modSp mod ord modClrScheme chgLayout modNotes modNotesTx">
        <pc:chgData name="Joyner, Marty" userId="28e4158c-eee9-43fa-a5d9-6a807ca7df2a" providerId="ADAL" clId="{46E9049E-585B-4D6A-8945-E3743B8D7D32}" dt="2022-11-14T18:30:36.997" v="820"/>
        <pc:sldMkLst>
          <pc:docMk/>
          <pc:sldMk cId="899641169" sldId="275"/>
        </pc:sldMkLst>
        <pc:spChg chg="mod ord">
          <ac:chgData name="Joyner, Marty" userId="28e4158c-eee9-43fa-a5d9-6a807ca7df2a" providerId="ADAL" clId="{46E9049E-585B-4D6A-8945-E3743B8D7D32}" dt="2022-11-14T15:29:51.013" v="240" actId="700"/>
          <ac:spMkLst>
            <pc:docMk/>
            <pc:sldMk cId="899641169" sldId="275"/>
            <ac:spMk id="2" creationId="{3B75B19E-9134-3B51-C5E2-9B19CFB2073F}"/>
          </ac:spMkLst>
        </pc:spChg>
        <pc:spChg chg="add mod">
          <ac:chgData name="Joyner, Marty" userId="28e4158c-eee9-43fa-a5d9-6a807ca7df2a" providerId="ADAL" clId="{46E9049E-585B-4D6A-8945-E3743B8D7D32}" dt="2022-11-14T16:45:59.990" v="539"/>
          <ac:spMkLst>
            <pc:docMk/>
            <pc:sldMk cId="899641169" sldId="275"/>
            <ac:spMk id="11" creationId="{036C3DEE-39DB-3BE2-A30A-4D16C79FBEA4}"/>
          </ac:spMkLst>
        </pc:spChg>
      </pc:sldChg>
      <pc:sldChg chg="modNotes modNotesTx">
        <pc:chgData name="Joyner, Marty" userId="28e4158c-eee9-43fa-a5d9-6a807ca7df2a" providerId="ADAL" clId="{46E9049E-585B-4D6A-8945-E3743B8D7D32}" dt="2022-11-14T18:30:36.997" v="820"/>
        <pc:sldMkLst>
          <pc:docMk/>
          <pc:sldMk cId="757940364" sldId="277"/>
        </pc:sldMkLst>
      </pc:sldChg>
      <pc:sldChg chg="addSp modSp mod modNotes modNotesTx">
        <pc:chgData name="Joyner, Marty" userId="28e4158c-eee9-43fa-a5d9-6a807ca7df2a" providerId="ADAL" clId="{46E9049E-585B-4D6A-8945-E3743B8D7D32}" dt="2022-11-14T18:30:36.997" v="820"/>
        <pc:sldMkLst>
          <pc:docMk/>
          <pc:sldMk cId="3842725981" sldId="280"/>
        </pc:sldMkLst>
        <pc:spChg chg="mod">
          <ac:chgData name="Joyner, Marty" userId="28e4158c-eee9-43fa-a5d9-6a807ca7df2a" providerId="ADAL" clId="{46E9049E-585B-4D6A-8945-E3743B8D7D32}" dt="2022-11-11T20:09:11.626" v="209" actId="20577"/>
          <ac:spMkLst>
            <pc:docMk/>
            <pc:sldMk cId="3842725981" sldId="280"/>
            <ac:spMk id="2" creationId="{9901A971-94D7-D83B-B3F1-F0C396E16868}"/>
          </ac:spMkLst>
        </pc:spChg>
        <pc:spChg chg="add mod">
          <ac:chgData name="Joyner, Marty" userId="28e4158c-eee9-43fa-a5d9-6a807ca7df2a" providerId="ADAL" clId="{46E9049E-585B-4D6A-8945-E3743B8D7D32}" dt="2022-11-14T16:49:25.215" v="749" actId="1076"/>
          <ac:spMkLst>
            <pc:docMk/>
            <pc:sldMk cId="3842725981" sldId="280"/>
            <ac:spMk id="4" creationId="{8C6661F2-F608-85D8-47E3-C79C455D1D7B}"/>
          </ac:spMkLst>
        </pc:spChg>
        <pc:spChg chg="mod">
          <ac:chgData name="Joyner, Marty" userId="28e4158c-eee9-43fa-a5d9-6a807ca7df2a" providerId="ADAL" clId="{46E9049E-585B-4D6A-8945-E3743B8D7D32}" dt="2022-11-14T16:50:14.554" v="779" actId="20577"/>
          <ac:spMkLst>
            <pc:docMk/>
            <pc:sldMk cId="3842725981" sldId="280"/>
            <ac:spMk id="8" creationId="{E64D1169-0E47-35D0-A51F-5B539C71E4C9}"/>
          </ac:spMkLst>
        </pc:spChg>
      </pc:sldChg>
      <pc:sldChg chg="addSp delSp modSp mod modClrScheme chgLayout modNotes modNotesTx">
        <pc:chgData name="Joyner, Marty" userId="28e4158c-eee9-43fa-a5d9-6a807ca7df2a" providerId="ADAL" clId="{46E9049E-585B-4D6A-8945-E3743B8D7D32}" dt="2022-11-14T18:30:36.997" v="820"/>
        <pc:sldMkLst>
          <pc:docMk/>
          <pc:sldMk cId="991906626" sldId="283"/>
        </pc:sldMkLst>
        <pc:spChg chg="add del mod">
          <ac:chgData name="Joyner, Marty" userId="28e4158c-eee9-43fa-a5d9-6a807ca7df2a" providerId="ADAL" clId="{46E9049E-585B-4D6A-8945-E3743B8D7D32}" dt="2022-11-11T20:07:32.896" v="167"/>
          <ac:spMkLst>
            <pc:docMk/>
            <pc:sldMk cId="991906626" sldId="283"/>
            <ac:spMk id="2" creationId="{E0A18D25-F5FE-408F-0343-EB9437C7114C}"/>
          </ac:spMkLst>
        </pc:spChg>
        <pc:spChg chg="add del mod">
          <ac:chgData name="Joyner, Marty" userId="28e4158c-eee9-43fa-a5d9-6a807ca7df2a" providerId="ADAL" clId="{46E9049E-585B-4D6A-8945-E3743B8D7D32}" dt="2022-11-11T20:07:34.645" v="168"/>
          <ac:spMkLst>
            <pc:docMk/>
            <pc:sldMk cId="991906626" sldId="283"/>
            <ac:spMk id="3" creationId="{BDD30FDA-D516-151D-19A7-80CC9D798E33}"/>
          </ac:spMkLst>
        </pc:spChg>
        <pc:spChg chg="mod ord">
          <ac:chgData name="Joyner, Marty" userId="28e4158c-eee9-43fa-a5d9-6a807ca7df2a" providerId="ADAL" clId="{46E9049E-585B-4D6A-8945-E3743B8D7D32}" dt="2022-11-14T15:29:58.620" v="241" actId="700"/>
          <ac:spMkLst>
            <pc:docMk/>
            <pc:sldMk cId="991906626" sldId="283"/>
            <ac:spMk id="12" creationId="{0FEC2199-E696-0341-470F-1CC15ECD8386}"/>
          </ac:spMkLst>
        </pc:spChg>
        <pc:graphicFrameChg chg="mod">
          <ac:chgData name="Joyner, Marty" userId="28e4158c-eee9-43fa-a5d9-6a807ca7df2a" providerId="ADAL" clId="{46E9049E-585B-4D6A-8945-E3743B8D7D32}" dt="2022-11-11T20:07:59.944" v="208" actId="20577"/>
          <ac:graphicFrameMkLst>
            <pc:docMk/>
            <pc:sldMk cId="991906626" sldId="283"/>
            <ac:graphicFrameMk id="15" creationId="{87173018-71A4-4E39-EF8D-15F96752989A}"/>
          </ac:graphicFrameMkLst>
        </pc:graphicFrameChg>
      </pc:sldChg>
      <pc:sldChg chg="addSp modSp mod modNotes modNotesTx">
        <pc:chgData name="Joyner, Marty" userId="28e4158c-eee9-43fa-a5d9-6a807ca7df2a" providerId="ADAL" clId="{46E9049E-585B-4D6A-8945-E3743B8D7D32}" dt="2022-11-14T18:30:36.997" v="820"/>
        <pc:sldMkLst>
          <pc:docMk/>
          <pc:sldMk cId="87066843" sldId="298"/>
        </pc:sldMkLst>
        <pc:spChg chg="add mod">
          <ac:chgData name="Joyner, Marty" userId="28e4158c-eee9-43fa-a5d9-6a807ca7df2a" providerId="ADAL" clId="{46E9049E-585B-4D6A-8945-E3743B8D7D32}" dt="2022-11-14T16:41:41.095" v="391" actId="1076"/>
          <ac:spMkLst>
            <pc:docMk/>
            <pc:sldMk cId="87066843" sldId="298"/>
            <ac:spMk id="4" creationId="{EAD8FD01-0B6D-0343-8E41-76EE21A71404}"/>
          </ac:spMkLst>
        </pc:spChg>
      </pc:sldChg>
      <pc:sldChg chg="addSp modSp mod modNotes modNotesTx">
        <pc:chgData name="Joyner, Marty" userId="28e4158c-eee9-43fa-a5d9-6a807ca7df2a" providerId="ADAL" clId="{46E9049E-585B-4D6A-8945-E3743B8D7D32}" dt="2022-11-14T18:30:36.997" v="820"/>
        <pc:sldMkLst>
          <pc:docMk/>
          <pc:sldMk cId="4265573025" sldId="299"/>
        </pc:sldMkLst>
        <pc:spChg chg="add mod">
          <ac:chgData name="Joyner, Marty" userId="28e4158c-eee9-43fa-a5d9-6a807ca7df2a" providerId="ADAL" clId="{46E9049E-585B-4D6A-8945-E3743B8D7D32}" dt="2022-11-14T16:43:02.601" v="428" actId="1076"/>
          <ac:spMkLst>
            <pc:docMk/>
            <pc:sldMk cId="4265573025" sldId="299"/>
            <ac:spMk id="5" creationId="{59F7559D-27E1-859B-DFF1-D980323ADDF6}"/>
          </ac:spMkLst>
        </pc:spChg>
        <pc:spChg chg="mod">
          <ac:chgData name="Joyner, Marty" userId="28e4158c-eee9-43fa-a5d9-6a807ca7df2a" providerId="ADAL" clId="{46E9049E-585B-4D6A-8945-E3743B8D7D32}" dt="2022-11-14T15:28:18.273" v="219" actId="20577"/>
          <ac:spMkLst>
            <pc:docMk/>
            <pc:sldMk cId="4265573025" sldId="299"/>
            <ac:spMk id="6" creationId="{F14ED46F-CB5B-CBC6-28EC-8B6796A43A64}"/>
          </ac:spMkLst>
        </pc:spChg>
        <pc:graphicFrameChg chg="mod modGraphic">
          <ac:chgData name="Joyner, Marty" userId="28e4158c-eee9-43fa-a5d9-6a807ca7df2a" providerId="ADAL" clId="{46E9049E-585B-4D6A-8945-E3743B8D7D32}" dt="2022-11-11T19:30:20.362" v="43"/>
          <ac:graphicFrameMkLst>
            <pc:docMk/>
            <pc:sldMk cId="4265573025" sldId="299"/>
            <ac:graphicFrameMk id="4" creationId="{00000000-0000-0000-0000-000000000000}"/>
          </ac:graphicFrameMkLst>
        </pc:graphicFrameChg>
      </pc:sldChg>
      <pc:sldChg chg="addSp modSp mod ord modClrScheme chgLayout modNotes modNotesTx">
        <pc:chgData name="Joyner, Marty" userId="28e4158c-eee9-43fa-a5d9-6a807ca7df2a" providerId="ADAL" clId="{46E9049E-585B-4D6A-8945-E3743B8D7D32}" dt="2022-11-14T18:30:36.997" v="820"/>
        <pc:sldMkLst>
          <pc:docMk/>
          <pc:sldMk cId="1594375309" sldId="300"/>
        </pc:sldMkLst>
        <pc:spChg chg="mod ord">
          <ac:chgData name="Joyner, Marty" userId="28e4158c-eee9-43fa-a5d9-6a807ca7df2a" providerId="ADAL" clId="{46E9049E-585B-4D6A-8945-E3743B8D7D32}" dt="2022-11-14T15:29:47.899" v="239" actId="700"/>
          <ac:spMkLst>
            <pc:docMk/>
            <pc:sldMk cId="1594375309" sldId="300"/>
            <ac:spMk id="2" creationId="{65DD8B53-6846-A95F-0D67-476B7CEDCF9A}"/>
          </ac:spMkLst>
        </pc:spChg>
        <pc:spChg chg="mod">
          <ac:chgData name="Joyner, Marty" userId="28e4158c-eee9-43fa-a5d9-6a807ca7df2a" providerId="ADAL" clId="{46E9049E-585B-4D6A-8945-E3743B8D7D32}" dt="2022-11-14T15:28:57.748" v="236" actId="20577"/>
          <ac:spMkLst>
            <pc:docMk/>
            <pc:sldMk cId="1594375309" sldId="300"/>
            <ac:spMk id="3" creationId="{38EBE743-5BA5-A448-EC9C-4F800C0D216E}"/>
          </ac:spMkLst>
        </pc:spChg>
        <pc:spChg chg="add mod">
          <ac:chgData name="Joyner, Marty" userId="28e4158c-eee9-43fa-a5d9-6a807ca7df2a" providerId="ADAL" clId="{46E9049E-585B-4D6A-8945-E3743B8D7D32}" dt="2022-11-14T16:45:14.900" v="515"/>
          <ac:spMkLst>
            <pc:docMk/>
            <pc:sldMk cId="1594375309" sldId="300"/>
            <ac:spMk id="10" creationId="{00CDB1F4-EF8E-1230-0A09-7705722A7D51}"/>
          </ac:spMkLst>
        </pc:spChg>
      </pc:sldChg>
      <pc:sldChg chg="modNotes modNotesTx">
        <pc:chgData name="Joyner, Marty" userId="28e4158c-eee9-43fa-a5d9-6a807ca7df2a" providerId="ADAL" clId="{46E9049E-585B-4D6A-8945-E3743B8D7D32}" dt="2022-11-14T18:30:36.997" v="820"/>
        <pc:sldMkLst>
          <pc:docMk/>
          <pc:sldMk cId="0" sldId="305"/>
        </pc:sldMkLst>
      </pc:sldChg>
      <pc:sldChg chg="modNotes modNotesTx">
        <pc:chgData name="Joyner, Marty" userId="28e4158c-eee9-43fa-a5d9-6a807ca7df2a" providerId="ADAL" clId="{46E9049E-585B-4D6A-8945-E3743B8D7D32}" dt="2022-11-14T18:30:36.997" v="820"/>
        <pc:sldMkLst>
          <pc:docMk/>
          <pc:sldMk cId="0" sldId="306"/>
        </pc:sldMkLst>
      </pc:sldChg>
      <pc:sldChg chg="addSp delSp modSp mod modClrScheme chgLayout modNotes">
        <pc:chgData name="Joyner, Marty" userId="28e4158c-eee9-43fa-a5d9-6a807ca7df2a" providerId="ADAL" clId="{46E9049E-585B-4D6A-8945-E3743B8D7D32}" dt="2022-11-14T18:30:36.997" v="820"/>
        <pc:sldMkLst>
          <pc:docMk/>
          <pc:sldMk cId="786975491" sldId="381"/>
        </pc:sldMkLst>
        <pc:spChg chg="add mod ord">
          <ac:chgData name="Joyner, Marty" userId="28e4158c-eee9-43fa-a5d9-6a807ca7df2a" providerId="ADAL" clId="{46E9049E-585B-4D6A-8945-E3743B8D7D32}" dt="2022-11-14T18:17:59.367" v="807" actId="20577"/>
          <ac:spMkLst>
            <pc:docMk/>
            <pc:sldMk cId="786975491" sldId="381"/>
            <ac:spMk id="2" creationId="{16AA2DE4-8D98-087B-11F2-01E660367BE4}"/>
          </ac:spMkLst>
        </pc:spChg>
        <pc:spChg chg="del mod">
          <ac:chgData name="Joyner, Marty" userId="28e4158c-eee9-43fa-a5d9-6a807ca7df2a" providerId="ADAL" clId="{46E9049E-585B-4D6A-8945-E3743B8D7D32}" dt="2022-11-14T18:17:54.464" v="801" actId="478"/>
          <ac:spMkLst>
            <pc:docMk/>
            <pc:sldMk cId="786975491" sldId="381"/>
            <ac:spMk id="5" creationId="{40914DCD-2A87-4F8E-A444-BF91483722C6}"/>
          </ac:spMkLst>
        </pc:spChg>
      </pc:sldChg>
      <pc:sldChg chg="addSp delSp modSp mod modClrScheme chgLayout modNotes">
        <pc:chgData name="Joyner, Marty" userId="28e4158c-eee9-43fa-a5d9-6a807ca7df2a" providerId="ADAL" clId="{46E9049E-585B-4D6A-8945-E3743B8D7D32}" dt="2022-11-14T18:30:36.997" v="820"/>
        <pc:sldMkLst>
          <pc:docMk/>
          <pc:sldMk cId="1360686889" sldId="383"/>
        </pc:sldMkLst>
        <pc:spChg chg="add mod ord">
          <ac:chgData name="Joyner, Marty" userId="28e4158c-eee9-43fa-a5d9-6a807ca7df2a" providerId="ADAL" clId="{46E9049E-585B-4D6A-8945-E3743B8D7D32}" dt="2022-11-14T16:55:26.102" v="799" actId="20577"/>
          <ac:spMkLst>
            <pc:docMk/>
            <pc:sldMk cId="1360686889" sldId="383"/>
            <ac:spMk id="2" creationId="{5CC698A6-B1CE-D7A5-3125-5387E94A6FD3}"/>
          </ac:spMkLst>
        </pc:spChg>
        <pc:spChg chg="del">
          <ac:chgData name="Joyner, Marty" userId="28e4158c-eee9-43fa-a5d9-6a807ca7df2a" providerId="ADAL" clId="{46E9049E-585B-4D6A-8945-E3743B8D7D32}" dt="2022-11-14T16:55:18.322" v="780" actId="478"/>
          <ac:spMkLst>
            <pc:docMk/>
            <pc:sldMk cId="1360686889" sldId="383"/>
            <ac:spMk id="5" creationId="{40914DCD-2A87-4F8E-A444-BF91483722C6}"/>
          </ac:spMkLst>
        </pc:spChg>
      </pc:sldChg>
    </pc:docChg>
  </pc:docChgLst>
  <pc:docChgLst>
    <pc:chgData name="Joyner, Marty" userId="28e4158c-eee9-43fa-a5d9-6a807ca7df2a" providerId="ADAL" clId="{962014E1-0F52-4F5E-9069-3D6B4A720021}"/>
    <pc:docChg chg="undo redo custSel addSld delSld modSld sldOrd modMainMaster">
      <pc:chgData name="Joyner, Marty" userId="28e4158c-eee9-43fa-a5d9-6a807ca7df2a" providerId="ADAL" clId="{962014E1-0F52-4F5E-9069-3D6B4A720021}" dt="2022-11-08T20:09:24.622" v="2529" actId="20577"/>
      <pc:docMkLst>
        <pc:docMk/>
      </pc:docMkLst>
      <pc:sldChg chg="addSp delSp modSp mod setBg">
        <pc:chgData name="Joyner, Marty" userId="28e4158c-eee9-43fa-a5d9-6a807ca7df2a" providerId="ADAL" clId="{962014E1-0F52-4F5E-9069-3D6B4A720021}" dt="2022-11-06T23:44:44.809" v="78" actId="478"/>
        <pc:sldMkLst>
          <pc:docMk/>
          <pc:sldMk cId="3788717044" sldId="256"/>
        </pc:sldMkLst>
        <pc:spChg chg="del">
          <ac:chgData name="Joyner, Marty" userId="28e4158c-eee9-43fa-a5d9-6a807ca7df2a" providerId="ADAL" clId="{962014E1-0F52-4F5E-9069-3D6B4A720021}" dt="2022-11-06T23:44:44.809" v="78" actId="478"/>
          <ac:spMkLst>
            <pc:docMk/>
            <pc:sldMk cId="3788717044" sldId="256"/>
            <ac:spMk id="3" creationId="{15501F6D-8646-4541-BF4F-4D5A0B9DE8F6}"/>
          </ac:spMkLst>
        </pc:spChg>
        <pc:spChg chg="add mod">
          <ac:chgData name="Joyner, Marty" userId="28e4158c-eee9-43fa-a5d9-6a807ca7df2a" providerId="ADAL" clId="{962014E1-0F52-4F5E-9069-3D6B4A720021}" dt="2022-11-06T23:44:40.073" v="77" actId="20577"/>
          <ac:spMkLst>
            <pc:docMk/>
            <pc:sldMk cId="3788717044" sldId="256"/>
            <ac:spMk id="4" creationId="{4B645B1B-3710-5559-BA16-8209E77900CC}"/>
          </ac:spMkLst>
        </pc:spChg>
      </pc:sldChg>
      <pc:sldChg chg="add">
        <pc:chgData name="Joyner, Marty" userId="28e4158c-eee9-43fa-a5d9-6a807ca7df2a" providerId="ADAL" clId="{962014E1-0F52-4F5E-9069-3D6B4A720021}" dt="2022-11-08T20:04:27.972" v="2339"/>
        <pc:sldMkLst>
          <pc:docMk/>
          <pc:sldMk cId="1043299663" sldId="263"/>
        </pc:sldMkLst>
      </pc:sldChg>
      <pc:sldChg chg="addSp delSp modSp mod modClrScheme delAnim modAnim chgLayout">
        <pc:chgData name="Joyner, Marty" userId="28e4158c-eee9-43fa-a5d9-6a807ca7df2a" providerId="ADAL" clId="{962014E1-0F52-4F5E-9069-3D6B4A720021}" dt="2022-11-07T18:14:14.007" v="1833"/>
        <pc:sldMkLst>
          <pc:docMk/>
          <pc:sldMk cId="3183943889" sldId="273"/>
        </pc:sldMkLst>
        <pc:spChg chg="del mod">
          <ac:chgData name="Joyner, Marty" userId="28e4158c-eee9-43fa-a5d9-6a807ca7df2a" providerId="ADAL" clId="{962014E1-0F52-4F5E-9069-3D6B4A720021}" dt="2022-11-07T17:02:21.174" v="1299" actId="478"/>
          <ac:spMkLst>
            <pc:docMk/>
            <pc:sldMk cId="3183943889" sldId="273"/>
            <ac:spMk id="2" creationId="{686D4B0C-0D97-4E62-A95B-1E01E7FC197F}"/>
          </ac:spMkLst>
        </pc:spChg>
        <pc:spChg chg="add mod ord">
          <ac:chgData name="Joyner, Marty" userId="28e4158c-eee9-43fa-a5d9-6a807ca7df2a" providerId="ADAL" clId="{962014E1-0F52-4F5E-9069-3D6B4A720021}" dt="2022-11-07T17:58:48.489" v="1679" actId="700"/>
          <ac:spMkLst>
            <pc:docMk/>
            <pc:sldMk cId="3183943889" sldId="273"/>
            <ac:spMk id="3" creationId="{97F2BEA6-2E09-3E4E-5865-8AD08494A50B}"/>
          </ac:spMkLst>
        </pc:spChg>
        <pc:spChg chg="del mod">
          <ac:chgData name="Joyner, Marty" userId="28e4158c-eee9-43fa-a5d9-6a807ca7df2a" providerId="ADAL" clId="{962014E1-0F52-4F5E-9069-3D6B4A720021}" dt="2022-11-07T17:06:28.689" v="1408" actId="478"/>
          <ac:spMkLst>
            <pc:docMk/>
            <pc:sldMk cId="3183943889" sldId="273"/>
            <ac:spMk id="6" creationId="{8CDF3636-D96B-45C0-970F-25AFB08C1B1E}"/>
          </ac:spMkLst>
        </pc:spChg>
        <pc:spChg chg="del">
          <ac:chgData name="Joyner, Marty" userId="28e4158c-eee9-43fa-a5d9-6a807ca7df2a" providerId="ADAL" clId="{962014E1-0F52-4F5E-9069-3D6B4A720021}" dt="2022-11-07T17:06:22.684" v="1406" actId="478"/>
          <ac:spMkLst>
            <pc:docMk/>
            <pc:sldMk cId="3183943889" sldId="273"/>
            <ac:spMk id="7" creationId="{A19E0B32-6BB9-4C72-A784-47D5B58FD9ED}"/>
          </ac:spMkLst>
        </pc:spChg>
        <pc:spChg chg="del">
          <ac:chgData name="Joyner, Marty" userId="28e4158c-eee9-43fa-a5d9-6a807ca7df2a" providerId="ADAL" clId="{962014E1-0F52-4F5E-9069-3D6B4A720021}" dt="2022-11-07T17:06:19.245" v="1405" actId="478"/>
          <ac:spMkLst>
            <pc:docMk/>
            <pc:sldMk cId="3183943889" sldId="273"/>
            <ac:spMk id="8" creationId="{387E271E-F938-49F5-AB02-CD51E680A88C}"/>
          </ac:spMkLst>
        </pc:spChg>
        <pc:spChg chg="add mod">
          <ac:chgData name="Joyner, Marty" userId="28e4158c-eee9-43fa-a5d9-6a807ca7df2a" providerId="ADAL" clId="{962014E1-0F52-4F5E-9069-3D6B4A720021}" dt="2022-11-07T17:39:46.670" v="1660" actId="20577"/>
          <ac:spMkLst>
            <pc:docMk/>
            <pc:sldMk cId="3183943889" sldId="273"/>
            <ac:spMk id="9" creationId="{78024CBA-2F67-3989-C505-5715F0BDBC5B}"/>
          </ac:spMkLst>
        </pc:spChg>
        <pc:spChg chg="add mod">
          <ac:chgData name="Joyner, Marty" userId="28e4158c-eee9-43fa-a5d9-6a807ca7df2a" providerId="ADAL" clId="{962014E1-0F52-4F5E-9069-3D6B4A720021}" dt="2022-11-07T18:14:14.007" v="1833"/>
          <ac:spMkLst>
            <pc:docMk/>
            <pc:sldMk cId="3183943889" sldId="273"/>
            <ac:spMk id="10" creationId="{5C15EB22-D72D-2FAB-058C-21A399D7693F}"/>
          </ac:spMkLst>
        </pc:spChg>
        <pc:graphicFrameChg chg="mod modGraphic">
          <ac:chgData name="Joyner, Marty" userId="28e4158c-eee9-43fa-a5d9-6a807ca7df2a" providerId="ADAL" clId="{962014E1-0F52-4F5E-9069-3D6B4A720021}" dt="2022-11-07T17:11:24.290" v="1596" actId="1076"/>
          <ac:graphicFrameMkLst>
            <pc:docMk/>
            <pc:sldMk cId="3183943889" sldId="273"/>
            <ac:graphicFrameMk id="4" creationId="{00000000-0000-0000-0000-000000000000}"/>
          </ac:graphicFrameMkLst>
        </pc:graphicFrameChg>
        <pc:picChg chg="del">
          <ac:chgData name="Joyner, Marty" userId="28e4158c-eee9-43fa-a5d9-6a807ca7df2a" providerId="ADAL" clId="{962014E1-0F52-4F5E-9069-3D6B4A720021}" dt="2022-11-07T17:01:46.211" v="1263" actId="478"/>
          <ac:picMkLst>
            <pc:docMk/>
            <pc:sldMk cId="3183943889" sldId="273"/>
            <ac:picMk id="5" creationId="{00000000-0000-0000-0000-000000000000}"/>
          </ac:picMkLst>
        </pc:picChg>
      </pc:sldChg>
      <pc:sldChg chg="addSp delSp modSp mod delAnim modAnim">
        <pc:chgData name="Joyner, Marty" userId="28e4158c-eee9-43fa-a5d9-6a807ca7df2a" providerId="ADAL" clId="{962014E1-0F52-4F5E-9069-3D6B4A720021}" dt="2022-11-07T18:14:11.525" v="1832"/>
        <pc:sldMkLst>
          <pc:docMk/>
          <pc:sldMk cId="672683990" sldId="274"/>
        </pc:sldMkLst>
        <pc:spChg chg="add del mod">
          <ac:chgData name="Joyner, Marty" userId="28e4158c-eee9-43fa-a5d9-6a807ca7df2a" providerId="ADAL" clId="{962014E1-0F52-4F5E-9069-3D6B4A720021}" dt="2022-11-07T16:56:02.648" v="1160"/>
          <ac:spMkLst>
            <pc:docMk/>
            <pc:sldMk cId="672683990" sldId="274"/>
            <ac:spMk id="2" creationId="{938EDFFC-C9E4-DCEB-5489-64CAA2CF546D}"/>
          </ac:spMkLst>
        </pc:spChg>
        <pc:spChg chg="add mod">
          <ac:chgData name="Joyner, Marty" userId="28e4158c-eee9-43fa-a5d9-6a807ca7df2a" providerId="ADAL" clId="{962014E1-0F52-4F5E-9069-3D6B4A720021}" dt="2022-11-07T16:56:23.183" v="1197" actId="20577"/>
          <ac:spMkLst>
            <pc:docMk/>
            <pc:sldMk cId="672683990" sldId="274"/>
            <ac:spMk id="3" creationId="{3E1194A6-4B8C-1EF1-5B5A-9160F455996F}"/>
          </ac:spMkLst>
        </pc:spChg>
        <pc:spChg chg="del">
          <ac:chgData name="Joyner, Marty" userId="28e4158c-eee9-43fa-a5d9-6a807ca7df2a" providerId="ADAL" clId="{962014E1-0F52-4F5E-9069-3D6B4A720021}" dt="2022-11-07T16:56:29.385" v="1198" actId="478"/>
          <ac:spMkLst>
            <pc:docMk/>
            <pc:sldMk cId="672683990" sldId="274"/>
            <ac:spMk id="4" creationId="{00000000-0000-0000-0000-000000000000}"/>
          </ac:spMkLst>
        </pc:spChg>
        <pc:spChg chg="add mod">
          <ac:chgData name="Joyner, Marty" userId="28e4158c-eee9-43fa-a5d9-6a807ca7df2a" providerId="ADAL" clId="{962014E1-0F52-4F5E-9069-3D6B4A720021}" dt="2022-11-07T16:56:58.483" v="1239" actId="20577"/>
          <ac:spMkLst>
            <pc:docMk/>
            <pc:sldMk cId="672683990" sldId="274"/>
            <ac:spMk id="5" creationId="{EBB1D7E2-2DB7-4F52-4BF4-8CD80B2D0C18}"/>
          </ac:spMkLst>
        </pc:spChg>
        <pc:spChg chg="del">
          <ac:chgData name="Joyner, Marty" userId="28e4158c-eee9-43fa-a5d9-6a807ca7df2a" providerId="ADAL" clId="{962014E1-0F52-4F5E-9069-3D6B4A720021}" dt="2022-11-07T16:56:29.385" v="1198" actId="478"/>
          <ac:spMkLst>
            <pc:docMk/>
            <pc:sldMk cId="672683990" sldId="274"/>
            <ac:spMk id="6" creationId="{00000000-0000-0000-0000-000000000000}"/>
          </ac:spMkLst>
        </pc:spChg>
        <pc:spChg chg="del">
          <ac:chgData name="Joyner, Marty" userId="28e4158c-eee9-43fa-a5d9-6a807ca7df2a" providerId="ADAL" clId="{962014E1-0F52-4F5E-9069-3D6B4A720021}" dt="2022-11-07T16:56:29.385" v="1198" actId="478"/>
          <ac:spMkLst>
            <pc:docMk/>
            <pc:sldMk cId="672683990" sldId="274"/>
            <ac:spMk id="7" creationId="{00000000-0000-0000-0000-000000000000}"/>
          </ac:spMkLst>
        </pc:spChg>
        <pc:spChg chg="del">
          <ac:chgData name="Joyner, Marty" userId="28e4158c-eee9-43fa-a5d9-6a807ca7df2a" providerId="ADAL" clId="{962014E1-0F52-4F5E-9069-3D6B4A720021}" dt="2022-11-07T16:56:29.385" v="1198" actId="478"/>
          <ac:spMkLst>
            <pc:docMk/>
            <pc:sldMk cId="672683990" sldId="274"/>
            <ac:spMk id="8" creationId="{00000000-0000-0000-0000-000000000000}"/>
          </ac:spMkLst>
        </pc:spChg>
        <pc:spChg chg="del">
          <ac:chgData name="Joyner, Marty" userId="28e4158c-eee9-43fa-a5d9-6a807ca7df2a" providerId="ADAL" clId="{962014E1-0F52-4F5E-9069-3D6B4A720021}" dt="2022-11-07T16:56:29.385" v="1198" actId="478"/>
          <ac:spMkLst>
            <pc:docMk/>
            <pc:sldMk cId="672683990" sldId="274"/>
            <ac:spMk id="9" creationId="{00000000-0000-0000-0000-000000000000}"/>
          </ac:spMkLst>
        </pc:spChg>
        <pc:spChg chg="del">
          <ac:chgData name="Joyner, Marty" userId="28e4158c-eee9-43fa-a5d9-6a807ca7df2a" providerId="ADAL" clId="{962014E1-0F52-4F5E-9069-3D6B4A720021}" dt="2022-11-07T16:56:29.385" v="1198" actId="478"/>
          <ac:spMkLst>
            <pc:docMk/>
            <pc:sldMk cId="672683990" sldId="274"/>
            <ac:spMk id="10" creationId="{00000000-0000-0000-0000-000000000000}"/>
          </ac:spMkLst>
        </pc:spChg>
        <pc:spChg chg="del">
          <ac:chgData name="Joyner, Marty" userId="28e4158c-eee9-43fa-a5d9-6a807ca7df2a" providerId="ADAL" clId="{962014E1-0F52-4F5E-9069-3D6B4A720021}" dt="2022-11-07T16:56:32.806" v="1200" actId="478"/>
          <ac:spMkLst>
            <pc:docMk/>
            <pc:sldMk cId="672683990" sldId="274"/>
            <ac:spMk id="11" creationId="{00000000-0000-0000-0000-000000000000}"/>
          </ac:spMkLst>
        </pc:spChg>
        <pc:spChg chg="del">
          <ac:chgData name="Joyner, Marty" userId="28e4158c-eee9-43fa-a5d9-6a807ca7df2a" providerId="ADAL" clId="{962014E1-0F52-4F5E-9069-3D6B4A720021}" dt="2022-11-07T16:56:31.520" v="1199" actId="478"/>
          <ac:spMkLst>
            <pc:docMk/>
            <pc:sldMk cId="672683990" sldId="274"/>
            <ac:spMk id="12" creationId="{00000000-0000-0000-0000-000000000000}"/>
          </ac:spMkLst>
        </pc:spChg>
        <pc:spChg chg="del">
          <ac:chgData name="Joyner, Marty" userId="28e4158c-eee9-43fa-a5d9-6a807ca7df2a" providerId="ADAL" clId="{962014E1-0F52-4F5E-9069-3D6B4A720021}" dt="2022-11-07T16:56:29.385" v="1198" actId="478"/>
          <ac:spMkLst>
            <pc:docMk/>
            <pc:sldMk cId="672683990" sldId="274"/>
            <ac:spMk id="13" creationId="{00000000-0000-0000-0000-000000000000}"/>
          </ac:spMkLst>
        </pc:spChg>
        <pc:spChg chg="del">
          <ac:chgData name="Joyner, Marty" userId="28e4158c-eee9-43fa-a5d9-6a807ca7df2a" providerId="ADAL" clId="{962014E1-0F52-4F5E-9069-3D6B4A720021}" dt="2022-11-07T16:56:29.385" v="1198" actId="478"/>
          <ac:spMkLst>
            <pc:docMk/>
            <pc:sldMk cId="672683990" sldId="274"/>
            <ac:spMk id="14" creationId="{00000000-0000-0000-0000-000000000000}"/>
          </ac:spMkLst>
        </pc:spChg>
        <pc:spChg chg="del mod">
          <ac:chgData name="Joyner, Marty" userId="28e4158c-eee9-43fa-a5d9-6a807ca7df2a" providerId="ADAL" clId="{962014E1-0F52-4F5E-9069-3D6B4A720021}" dt="2022-11-07T16:56:07.367" v="1162" actId="478"/>
          <ac:spMkLst>
            <pc:docMk/>
            <pc:sldMk cId="672683990" sldId="274"/>
            <ac:spMk id="15" creationId="{2074F2BE-57BD-4249-8805-24E2F76BA9B8}"/>
          </ac:spMkLst>
        </pc:spChg>
        <pc:spChg chg="add mod">
          <ac:chgData name="Joyner, Marty" userId="28e4158c-eee9-43fa-a5d9-6a807ca7df2a" providerId="ADAL" clId="{962014E1-0F52-4F5E-9069-3D6B4A720021}" dt="2022-11-07T17:01:26.446" v="1262" actId="20577"/>
          <ac:spMkLst>
            <pc:docMk/>
            <pc:sldMk cId="672683990" sldId="274"/>
            <ac:spMk id="17" creationId="{52C8A826-BC52-5E9A-83D3-E7B9EBF207EF}"/>
          </ac:spMkLst>
        </pc:spChg>
        <pc:spChg chg="add del">
          <ac:chgData name="Joyner, Marty" userId="28e4158c-eee9-43fa-a5d9-6a807ca7df2a" providerId="ADAL" clId="{962014E1-0F52-4F5E-9069-3D6B4A720021}" dt="2022-11-07T17:00:39.549" v="1252" actId="478"/>
          <ac:spMkLst>
            <pc:docMk/>
            <pc:sldMk cId="672683990" sldId="274"/>
            <ac:spMk id="19" creationId="{ABD88575-A47B-9A8E-4E2C-E1576F3AED02}"/>
          </ac:spMkLst>
        </pc:spChg>
        <pc:spChg chg="add mod">
          <ac:chgData name="Joyner, Marty" userId="28e4158c-eee9-43fa-a5d9-6a807ca7df2a" providerId="ADAL" clId="{962014E1-0F52-4F5E-9069-3D6B4A720021}" dt="2022-11-07T18:14:11.525" v="1832"/>
          <ac:spMkLst>
            <pc:docMk/>
            <pc:sldMk cId="672683990" sldId="274"/>
            <ac:spMk id="20" creationId="{83BD35F7-6E62-4195-7467-FF8CF1E80DD7}"/>
          </ac:spMkLst>
        </pc:spChg>
        <pc:picChg chg="add mod">
          <ac:chgData name="Joyner, Marty" userId="28e4158c-eee9-43fa-a5d9-6a807ca7df2a" providerId="ADAL" clId="{962014E1-0F52-4F5E-9069-3D6B4A720021}" dt="2022-11-07T17:01:15.262" v="1257" actId="1076"/>
          <ac:picMkLst>
            <pc:docMk/>
            <pc:sldMk cId="672683990" sldId="274"/>
            <ac:picMk id="1026" creationId="{2A979868-A958-300C-FDE0-8E90B8A4BBDA}"/>
          </ac:picMkLst>
        </pc:picChg>
        <pc:picChg chg="del">
          <ac:chgData name="Joyner, Marty" userId="28e4158c-eee9-43fa-a5d9-6a807ca7df2a" providerId="ADAL" clId="{962014E1-0F52-4F5E-9069-3D6B4A720021}" dt="2022-11-07T16:56:29.385" v="1198" actId="478"/>
          <ac:picMkLst>
            <pc:docMk/>
            <pc:sldMk cId="672683990" sldId="274"/>
            <ac:picMk id="2053" creationId="{00000000-0000-0000-0000-000000000000}"/>
          </ac:picMkLst>
        </pc:picChg>
      </pc:sldChg>
      <pc:sldChg chg="addSp delSp modSp mod modClrScheme chgLayout">
        <pc:chgData name="Joyner, Marty" userId="28e4158c-eee9-43fa-a5d9-6a807ca7df2a" providerId="ADAL" clId="{962014E1-0F52-4F5E-9069-3D6B4A720021}" dt="2022-11-07T18:14:09.597" v="1831"/>
        <pc:sldMkLst>
          <pc:docMk/>
          <pc:sldMk cId="899641169" sldId="275"/>
        </pc:sldMkLst>
        <pc:spChg chg="add mod ord">
          <ac:chgData name="Joyner, Marty" userId="28e4158c-eee9-43fa-a5d9-6a807ca7df2a" providerId="ADAL" clId="{962014E1-0F52-4F5E-9069-3D6B4A720021}" dt="2022-11-07T17:58:48.489" v="1679" actId="700"/>
          <ac:spMkLst>
            <pc:docMk/>
            <pc:sldMk cId="899641169" sldId="275"/>
            <ac:spMk id="2" creationId="{3B75B19E-9134-3B51-C5E2-9B19CFB2073F}"/>
          </ac:spMkLst>
        </pc:spChg>
        <pc:spChg chg="mod">
          <ac:chgData name="Joyner, Marty" userId="28e4158c-eee9-43fa-a5d9-6a807ca7df2a" providerId="ADAL" clId="{962014E1-0F52-4F5E-9069-3D6B4A720021}" dt="2022-11-07T16:51:32.223" v="1152" actId="1582"/>
          <ac:spMkLst>
            <pc:docMk/>
            <pc:sldMk cId="899641169" sldId="275"/>
            <ac:spMk id="5" creationId="{00000000-0000-0000-0000-000000000000}"/>
          </ac:spMkLst>
        </pc:spChg>
        <pc:spChg chg="mod">
          <ac:chgData name="Joyner, Marty" userId="28e4158c-eee9-43fa-a5d9-6a807ca7df2a" providerId="ADAL" clId="{962014E1-0F52-4F5E-9069-3D6B4A720021}" dt="2022-11-07T16:51:31.892" v="1151" actId="1582"/>
          <ac:spMkLst>
            <pc:docMk/>
            <pc:sldMk cId="899641169" sldId="275"/>
            <ac:spMk id="7" creationId="{00000000-0000-0000-0000-000000000000}"/>
          </ac:spMkLst>
        </pc:spChg>
        <pc:spChg chg="add mod">
          <ac:chgData name="Joyner, Marty" userId="28e4158c-eee9-43fa-a5d9-6a807ca7df2a" providerId="ADAL" clId="{962014E1-0F52-4F5E-9069-3D6B4A720021}" dt="2022-11-07T16:49:54.589" v="1142" actId="20577"/>
          <ac:spMkLst>
            <pc:docMk/>
            <pc:sldMk cId="899641169" sldId="275"/>
            <ac:spMk id="9" creationId="{0D5AEDAF-8674-30A6-F187-EADB50C3424F}"/>
          </ac:spMkLst>
        </pc:spChg>
        <pc:spChg chg="del mod">
          <ac:chgData name="Joyner, Marty" userId="28e4158c-eee9-43fa-a5d9-6a807ca7df2a" providerId="ADAL" clId="{962014E1-0F52-4F5E-9069-3D6B4A720021}" dt="2022-11-07T15:11:11.137" v="134" actId="478"/>
          <ac:spMkLst>
            <pc:docMk/>
            <pc:sldMk cId="899641169" sldId="275"/>
            <ac:spMk id="9" creationId="{8CB9F86C-4501-48B6-AC8A-EF335581456B}"/>
          </ac:spMkLst>
        </pc:spChg>
        <pc:spChg chg="add mod">
          <ac:chgData name="Joyner, Marty" userId="28e4158c-eee9-43fa-a5d9-6a807ca7df2a" providerId="ADAL" clId="{962014E1-0F52-4F5E-9069-3D6B4A720021}" dt="2022-11-07T18:14:09.597" v="1831"/>
          <ac:spMkLst>
            <pc:docMk/>
            <pc:sldMk cId="899641169" sldId="275"/>
            <ac:spMk id="10" creationId="{AA640282-C4C3-8BFC-AF8F-F3F9EC0456AC}"/>
          </ac:spMkLst>
        </pc:spChg>
        <pc:grpChg chg="mod">
          <ac:chgData name="Joyner, Marty" userId="28e4158c-eee9-43fa-a5d9-6a807ca7df2a" providerId="ADAL" clId="{962014E1-0F52-4F5E-9069-3D6B4A720021}" dt="2022-11-07T16:50:56.585" v="1146" actId="1076"/>
          <ac:grpSpMkLst>
            <pc:docMk/>
            <pc:sldMk cId="899641169" sldId="275"/>
            <ac:grpSpMk id="3" creationId="{00000000-0000-0000-0000-000000000000}"/>
          </ac:grpSpMkLst>
        </pc:grpChg>
        <pc:grpChg chg="mod">
          <ac:chgData name="Joyner, Marty" userId="28e4158c-eee9-43fa-a5d9-6a807ca7df2a" providerId="ADAL" clId="{962014E1-0F52-4F5E-9069-3D6B4A720021}" dt="2022-11-07T16:50:56.585" v="1146" actId="1076"/>
          <ac:grpSpMkLst>
            <pc:docMk/>
            <pc:sldMk cId="899641169" sldId="275"/>
            <ac:grpSpMk id="8" creationId="{00000000-0000-0000-0000-000000000000}"/>
          </ac:grpSpMkLst>
        </pc:grpChg>
        <pc:picChg chg="mod">
          <ac:chgData name="Joyner, Marty" userId="28e4158c-eee9-43fa-a5d9-6a807ca7df2a" providerId="ADAL" clId="{962014E1-0F52-4F5E-9069-3D6B4A720021}" dt="2022-11-07T16:51:31.892" v="1151" actId="1582"/>
          <ac:picMkLst>
            <pc:docMk/>
            <pc:sldMk cId="899641169" sldId="275"/>
            <ac:picMk id="4" creationId="{00000000-0000-0000-0000-000000000000}"/>
          </ac:picMkLst>
        </pc:picChg>
      </pc:sldChg>
      <pc:sldChg chg="addSp delSp modSp mod modAnim">
        <pc:chgData name="Joyner, Marty" userId="28e4158c-eee9-43fa-a5d9-6a807ca7df2a" providerId="ADAL" clId="{962014E1-0F52-4F5E-9069-3D6B4A720021}" dt="2022-11-07T16:08:36.149" v="361" actId="115"/>
        <pc:sldMkLst>
          <pc:docMk/>
          <pc:sldMk cId="757940364" sldId="277"/>
        </pc:sldMkLst>
        <pc:spChg chg="add del mod">
          <ac:chgData name="Joyner, Marty" userId="28e4158c-eee9-43fa-a5d9-6a807ca7df2a" providerId="ADAL" clId="{962014E1-0F52-4F5E-9069-3D6B4A720021}" dt="2022-11-06T23:45:06.245" v="83" actId="478"/>
          <ac:spMkLst>
            <pc:docMk/>
            <pc:sldMk cId="757940364" sldId="277"/>
            <ac:spMk id="2" creationId="{73DF039D-B551-9E45-9365-37087C473DC7}"/>
          </ac:spMkLst>
        </pc:spChg>
        <pc:spChg chg="add mod">
          <ac:chgData name="Joyner, Marty" userId="28e4158c-eee9-43fa-a5d9-6a807ca7df2a" providerId="ADAL" clId="{962014E1-0F52-4F5E-9069-3D6B4A720021}" dt="2022-11-06T23:45:53.345" v="91" actId="20577"/>
          <ac:spMkLst>
            <pc:docMk/>
            <pc:sldMk cId="757940364" sldId="277"/>
            <ac:spMk id="3" creationId="{9F0E7E9B-4874-1075-69FE-2A4932FD0DAD}"/>
          </ac:spMkLst>
        </pc:spChg>
        <pc:spChg chg="add mod">
          <ac:chgData name="Joyner, Marty" userId="28e4158c-eee9-43fa-a5d9-6a807ca7df2a" providerId="ADAL" clId="{962014E1-0F52-4F5E-9069-3D6B4A720021}" dt="2022-11-07T16:05:42.496" v="190" actId="20577"/>
          <ac:spMkLst>
            <pc:docMk/>
            <pc:sldMk cId="757940364" sldId="277"/>
            <ac:spMk id="4" creationId="{EE1C1B23-64C0-13C5-A008-FF262A009B63}"/>
          </ac:spMkLst>
        </pc:spChg>
        <pc:spChg chg="del">
          <ac:chgData name="Joyner, Marty" userId="28e4158c-eee9-43fa-a5d9-6a807ca7df2a" providerId="ADAL" clId="{962014E1-0F52-4F5E-9069-3D6B4A720021}" dt="2022-11-06T23:44:52.367" v="79" actId="478"/>
          <ac:spMkLst>
            <pc:docMk/>
            <pc:sldMk cId="757940364" sldId="277"/>
            <ac:spMk id="6" creationId="{327F153C-46A4-034B-AB7B-364152805417}"/>
          </ac:spMkLst>
        </pc:spChg>
        <pc:spChg chg="mod">
          <ac:chgData name="Joyner, Marty" userId="28e4158c-eee9-43fa-a5d9-6a807ca7df2a" providerId="ADAL" clId="{962014E1-0F52-4F5E-9069-3D6B4A720021}" dt="2022-11-07T16:08:36.149" v="361" actId="115"/>
          <ac:spMkLst>
            <pc:docMk/>
            <pc:sldMk cId="757940364" sldId="277"/>
            <ac:spMk id="8" creationId="{969BDA26-2DD8-465E-AE02-C4DC4A22AF0E}"/>
          </ac:spMkLst>
        </pc:spChg>
        <pc:picChg chg="add mod">
          <ac:chgData name="Joyner, Marty" userId="28e4158c-eee9-43fa-a5d9-6a807ca7df2a" providerId="ADAL" clId="{962014E1-0F52-4F5E-9069-3D6B4A720021}" dt="2022-11-07T16:06:35.297" v="229" actId="1076"/>
          <ac:picMkLst>
            <pc:docMk/>
            <pc:sldMk cId="757940364" sldId="277"/>
            <ac:picMk id="2" creationId="{58B95129-6355-861F-3C13-F8AB74D6F2D6}"/>
          </ac:picMkLst>
        </pc:picChg>
      </pc:sldChg>
      <pc:sldChg chg="addSp delSp modSp mod ord delAnim modAnim">
        <pc:chgData name="Joyner, Marty" userId="28e4158c-eee9-43fa-a5d9-6a807ca7df2a" providerId="ADAL" clId="{962014E1-0F52-4F5E-9069-3D6B4A720021}" dt="2022-11-08T20:09:24.622" v="2529" actId="20577"/>
        <pc:sldMkLst>
          <pc:docMk/>
          <pc:sldMk cId="3842725981" sldId="280"/>
        </pc:sldMkLst>
        <pc:spChg chg="add mod">
          <ac:chgData name="Joyner, Marty" userId="28e4158c-eee9-43fa-a5d9-6a807ca7df2a" providerId="ADAL" clId="{962014E1-0F52-4F5E-9069-3D6B4A720021}" dt="2022-11-08T20:08:02.958" v="2378" actId="20577"/>
          <ac:spMkLst>
            <pc:docMk/>
            <pc:sldMk cId="3842725981" sldId="280"/>
            <ac:spMk id="2" creationId="{9901A971-94D7-D83B-B3F1-F0C396E16868}"/>
          </ac:spMkLst>
        </pc:spChg>
        <pc:spChg chg="del">
          <ac:chgData name="Joyner, Marty" userId="28e4158c-eee9-43fa-a5d9-6a807ca7df2a" providerId="ADAL" clId="{962014E1-0F52-4F5E-9069-3D6B4A720021}" dt="2022-11-08T20:08:24.224" v="2415" actId="478"/>
          <ac:spMkLst>
            <pc:docMk/>
            <pc:sldMk cId="3842725981" sldId="280"/>
            <ac:spMk id="5" creationId="{00000000-0000-0000-0000-000000000000}"/>
          </ac:spMkLst>
        </pc:spChg>
        <pc:spChg chg="del mod">
          <ac:chgData name="Joyner, Marty" userId="28e4158c-eee9-43fa-a5d9-6a807ca7df2a" providerId="ADAL" clId="{962014E1-0F52-4F5E-9069-3D6B4A720021}" dt="2022-11-08T20:06:28.439" v="2351" actId="478"/>
          <ac:spMkLst>
            <pc:docMk/>
            <pc:sldMk cId="3842725981" sldId="280"/>
            <ac:spMk id="6" creationId="{8E98AD74-52FE-4BB8-B4FE-09D2D4FFD8B1}"/>
          </ac:spMkLst>
        </pc:spChg>
        <pc:spChg chg="add mod">
          <ac:chgData name="Joyner, Marty" userId="28e4158c-eee9-43fa-a5d9-6a807ca7df2a" providerId="ADAL" clId="{962014E1-0F52-4F5E-9069-3D6B4A720021}" dt="2022-11-08T20:08:21.144" v="2414" actId="20577"/>
          <ac:spMkLst>
            <pc:docMk/>
            <pc:sldMk cId="3842725981" sldId="280"/>
            <ac:spMk id="7" creationId="{05333321-A014-B3CD-5E28-CDD2E16EE16A}"/>
          </ac:spMkLst>
        </pc:spChg>
        <pc:spChg chg="add mod">
          <ac:chgData name="Joyner, Marty" userId="28e4158c-eee9-43fa-a5d9-6a807ca7df2a" providerId="ADAL" clId="{962014E1-0F52-4F5E-9069-3D6B4A720021}" dt="2022-11-08T20:09:24.622" v="2529" actId="20577"/>
          <ac:spMkLst>
            <pc:docMk/>
            <pc:sldMk cId="3842725981" sldId="280"/>
            <ac:spMk id="8" creationId="{E64D1169-0E47-35D0-A51F-5B539C71E4C9}"/>
          </ac:spMkLst>
        </pc:spChg>
        <pc:picChg chg="add mod modCrop">
          <ac:chgData name="Joyner, Marty" userId="28e4158c-eee9-43fa-a5d9-6a807ca7df2a" providerId="ADAL" clId="{962014E1-0F52-4F5E-9069-3D6B4A720021}" dt="2022-11-08T20:07:50.852" v="2364" actId="1076"/>
          <ac:picMkLst>
            <pc:docMk/>
            <pc:sldMk cId="3842725981" sldId="280"/>
            <ac:picMk id="3" creationId="{DA8F0649-65AD-805E-F2B3-51D324136072}"/>
          </ac:picMkLst>
        </pc:picChg>
        <pc:picChg chg="del">
          <ac:chgData name="Joyner, Marty" userId="28e4158c-eee9-43fa-a5d9-6a807ca7df2a" providerId="ADAL" clId="{962014E1-0F52-4F5E-9069-3D6B4A720021}" dt="2022-11-08T20:06:44.888" v="2359" actId="21"/>
          <ac:picMkLst>
            <pc:docMk/>
            <pc:sldMk cId="3842725981" sldId="280"/>
            <ac:picMk id="4" creationId="{00000000-0000-0000-0000-000000000000}"/>
          </ac:picMkLst>
        </pc:picChg>
      </pc:sldChg>
      <pc:sldChg chg="addSp delSp modSp mod ord">
        <pc:chgData name="Joyner, Marty" userId="28e4158c-eee9-43fa-a5d9-6a807ca7df2a" providerId="ADAL" clId="{962014E1-0F52-4F5E-9069-3D6B4A720021}" dt="2022-11-07T20:56:28.274" v="2319" actId="2711"/>
        <pc:sldMkLst>
          <pc:docMk/>
          <pc:sldMk cId="991906626" sldId="283"/>
        </pc:sldMkLst>
        <pc:spChg chg="del mod">
          <ac:chgData name="Joyner, Marty" userId="28e4158c-eee9-43fa-a5d9-6a807ca7df2a" providerId="ADAL" clId="{962014E1-0F52-4F5E-9069-3D6B4A720021}" dt="2022-11-07T18:19:00.098" v="1924" actId="478"/>
          <ac:spMkLst>
            <pc:docMk/>
            <pc:sldMk cId="991906626" sldId="283"/>
            <ac:spMk id="2" creationId="{73DF039D-B551-9E45-9365-37087C473DC7}"/>
          </ac:spMkLst>
        </pc:spChg>
        <pc:spChg chg="del">
          <ac:chgData name="Joyner, Marty" userId="28e4158c-eee9-43fa-a5d9-6a807ca7df2a" providerId="ADAL" clId="{962014E1-0F52-4F5E-9069-3D6B4A720021}" dt="2022-11-07T20:52:00.857" v="2127" actId="478"/>
          <ac:spMkLst>
            <pc:docMk/>
            <pc:sldMk cId="991906626" sldId="283"/>
            <ac:spMk id="3" creationId="{2BBD72C1-B53C-4BD5-9EF7-92DCE265FEE0}"/>
          </ac:spMkLst>
        </pc:spChg>
        <pc:spChg chg="del">
          <ac:chgData name="Joyner, Marty" userId="28e4158c-eee9-43fa-a5d9-6a807ca7df2a" providerId="ADAL" clId="{962014E1-0F52-4F5E-9069-3D6B4A720021}" dt="2022-11-07T20:54:25.915" v="2271" actId="478"/>
          <ac:spMkLst>
            <pc:docMk/>
            <pc:sldMk cId="991906626" sldId="283"/>
            <ac:spMk id="4" creationId="{89AC32CF-906D-4782-9508-4000F1D1F3AB}"/>
          </ac:spMkLst>
        </pc:spChg>
        <pc:spChg chg="del">
          <ac:chgData name="Joyner, Marty" userId="28e4158c-eee9-43fa-a5d9-6a807ca7df2a" providerId="ADAL" clId="{962014E1-0F52-4F5E-9069-3D6B4A720021}" dt="2022-11-07T18:13:55.997" v="1828" actId="478"/>
          <ac:spMkLst>
            <pc:docMk/>
            <pc:sldMk cId="991906626" sldId="283"/>
            <ac:spMk id="6" creationId="{327F153C-46A4-034B-AB7B-364152805417}"/>
          </ac:spMkLst>
        </pc:spChg>
        <pc:spChg chg="del">
          <ac:chgData name="Joyner, Marty" userId="28e4158c-eee9-43fa-a5d9-6a807ca7df2a" providerId="ADAL" clId="{962014E1-0F52-4F5E-9069-3D6B4A720021}" dt="2022-11-07T20:54:31.820" v="2273" actId="478"/>
          <ac:spMkLst>
            <pc:docMk/>
            <pc:sldMk cId="991906626" sldId="283"/>
            <ac:spMk id="7" creationId="{D6E86B63-7EA0-410A-8279-189AF0598BCE}"/>
          </ac:spMkLst>
        </pc:spChg>
        <pc:spChg chg="del mod">
          <ac:chgData name="Joyner, Marty" userId="28e4158c-eee9-43fa-a5d9-6a807ca7df2a" providerId="ADAL" clId="{962014E1-0F52-4F5E-9069-3D6B4A720021}" dt="2022-11-07T20:51:43.478" v="2122" actId="12084"/>
          <ac:spMkLst>
            <pc:docMk/>
            <pc:sldMk cId="991906626" sldId="283"/>
            <ac:spMk id="8" creationId="{969BDA26-2DD8-465E-AE02-C4DC4A22AF0E}"/>
          </ac:spMkLst>
        </pc:spChg>
        <pc:spChg chg="del">
          <ac:chgData name="Joyner, Marty" userId="28e4158c-eee9-43fa-a5d9-6a807ca7df2a" providerId="ADAL" clId="{962014E1-0F52-4F5E-9069-3D6B4A720021}" dt="2022-11-07T20:54:29.139" v="2272" actId="478"/>
          <ac:spMkLst>
            <pc:docMk/>
            <pc:sldMk cId="991906626" sldId="283"/>
            <ac:spMk id="9" creationId="{EB553C99-9FF6-4293-8CE1-4DFA9224483F}"/>
          </ac:spMkLst>
        </pc:spChg>
        <pc:spChg chg="del">
          <ac:chgData name="Joyner, Marty" userId="28e4158c-eee9-43fa-a5d9-6a807ca7df2a" providerId="ADAL" clId="{962014E1-0F52-4F5E-9069-3D6B4A720021}" dt="2022-11-07T20:51:58.699" v="2126" actId="478"/>
          <ac:spMkLst>
            <pc:docMk/>
            <pc:sldMk cId="991906626" sldId="283"/>
            <ac:spMk id="10" creationId="{1B23B830-6309-4F0B-B3C9-961B2BC7D2A7}"/>
          </ac:spMkLst>
        </pc:spChg>
        <pc:spChg chg="del">
          <ac:chgData name="Joyner, Marty" userId="28e4158c-eee9-43fa-a5d9-6a807ca7df2a" providerId="ADAL" clId="{962014E1-0F52-4F5E-9069-3D6B4A720021}" dt="2022-11-07T20:54:34.283" v="2274" actId="478"/>
          <ac:spMkLst>
            <pc:docMk/>
            <pc:sldMk cId="991906626" sldId="283"/>
            <ac:spMk id="11" creationId="{68488985-F237-4A0D-8B88-767BFC051A59}"/>
          </ac:spMkLst>
        </pc:spChg>
        <pc:spChg chg="add mod">
          <ac:chgData name="Joyner, Marty" userId="28e4158c-eee9-43fa-a5d9-6a807ca7df2a" providerId="ADAL" clId="{962014E1-0F52-4F5E-9069-3D6B4A720021}" dt="2022-11-07T18:19:12.955" v="1948" actId="20577"/>
          <ac:spMkLst>
            <pc:docMk/>
            <pc:sldMk cId="991906626" sldId="283"/>
            <ac:spMk id="12" creationId="{0FEC2199-E696-0341-470F-1CC15ECD8386}"/>
          </ac:spMkLst>
        </pc:spChg>
        <pc:spChg chg="add mod">
          <ac:chgData name="Joyner, Marty" userId="28e4158c-eee9-43fa-a5d9-6a807ca7df2a" providerId="ADAL" clId="{962014E1-0F52-4F5E-9069-3D6B4A720021}" dt="2022-11-07T18:24:07.359" v="1978" actId="20577"/>
          <ac:spMkLst>
            <pc:docMk/>
            <pc:sldMk cId="991906626" sldId="283"/>
            <ac:spMk id="14" creationId="{2D6E29AA-2E94-AB15-5677-E52151D8371A}"/>
          </ac:spMkLst>
        </pc:spChg>
        <pc:graphicFrameChg chg="add mod">
          <ac:chgData name="Joyner, Marty" userId="28e4158c-eee9-43fa-a5d9-6a807ca7df2a" providerId="ADAL" clId="{962014E1-0F52-4F5E-9069-3D6B4A720021}" dt="2022-11-07T20:56:28.274" v="2319" actId="2711"/>
          <ac:graphicFrameMkLst>
            <pc:docMk/>
            <pc:sldMk cId="991906626" sldId="283"/>
            <ac:graphicFrameMk id="15" creationId="{87173018-71A4-4E39-EF8D-15F96752989A}"/>
          </ac:graphicFrameMkLst>
        </pc:graphicFrameChg>
        <pc:picChg chg="del mod">
          <ac:chgData name="Joyner, Marty" userId="28e4158c-eee9-43fa-a5d9-6a807ca7df2a" providerId="ADAL" clId="{962014E1-0F52-4F5E-9069-3D6B4A720021}" dt="2022-11-07T20:54:56.943" v="2312" actId="478"/>
          <ac:picMkLst>
            <pc:docMk/>
            <pc:sldMk cId="991906626" sldId="283"/>
            <ac:picMk id="13" creationId="{6D509C70-4E94-43CA-85F1-C17D396D076B}"/>
          </ac:picMkLst>
        </pc:picChg>
      </pc:sldChg>
      <pc:sldChg chg="modSp del modAnim">
        <pc:chgData name="Joyner, Marty" userId="28e4158c-eee9-43fa-a5d9-6a807ca7df2a" providerId="ADAL" clId="{962014E1-0F52-4F5E-9069-3D6B4A720021}" dt="2022-11-08T20:00:37.541" v="2332" actId="47"/>
        <pc:sldMkLst>
          <pc:docMk/>
          <pc:sldMk cId="4211311650" sldId="287"/>
        </pc:sldMkLst>
        <pc:spChg chg="mod">
          <ac:chgData name="Joyner, Marty" userId="28e4158c-eee9-43fa-a5d9-6a807ca7df2a" providerId="ADAL" clId="{962014E1-0F52-4F5E-9069-3D6B4A720021}" dt="2022-11-08T19:42:02.034" v="2330" actId="20577"/>
          <ac:spMkLst>
            <pc:docMk/>
            <pc:sldMk cId="4211311650" sldId="287"/>
            <ac:spMk id="8" creationId="{969BDA26-2DD8-465E-AE02-C4DC4A22AF0E}"/>
          </ac:spMkLst>
        </pc:spChg>
      </pc:sldChg>
      <pc:sldChg chg="del">
        <pc:chgData name="Joyner, Marty" userId="28e4158c-eee9-43fa-a5d9-6a807ca7df2a" providerId="ADAL" clId="{962014E1-0F52-4F5E-9069-3D6B4A720021}" dt="2022-11-08T20:00:38.262" v="2333" actId="47"/>
        <pc:sldMkLst>
          <pc:docMk/>
          <pc:sldMk cId="2048187319" sldId="288"/>
        </pc:sldMkLst>
      </pc:sldChg>
      <pc:sldChg chg="del">
        <pc:chgData name="Joyner, Marty" userId="28e4158c-eee9-43fa-a5d9-6a807ca7df2a" providerId="ADAL" clId="{962014E1-0F52-4F5E-9069-3D6B4A720021}" dt="2022-11-08T20:00:38.821" v="2334" actId="47"/>
        <pc:sldMkLst>
          <pc:docMk/>
          <pc:sldMk cId="2501106487" sldId="289"/>
        </pc:sldMkLst>
      </pc:sldChg>
      <pc:sldChg chg="del">
        <pc:chgData name="Joyner, Marty" userId="28e4158c-eee9-43fa-a5d9-6a807ca7df2a" providerId="ADAL" clId="{962014E1-0F52-4F5E-9069-3D6B4A720021}" dt="2022-11-08T20:00:26.695" v="2331" actId="47"/>
        <pc:sldMkLst>
          <pc:docMk/>
          <pc:sldMk cId="1614219049" sldId="291"/>
        </pc:sldMkLst>
      </pc:sldChg>
      <pc:sldChg chg="delSp del mod">
        <pc:chgData name="Joyner, Marty" userId="28e4158c-eee9-43fa-a5d9-6a807ca7df2a" providerId="ADAL" clId="{962014E1-0F52-4F5E-9069-3D6B4A720021}" dt="2022-11-08T20:00:39.503" v="2335" actId="47"/>
        <pc:sldMkLst>
          <pc:docMk/>
          <pc:sldMk cId="2544583745" sldId="292"/>
        </pc:sldMkLst>
        <pc:spChg chg="del">
          <ac:chgData name="Joyner, Marty" userId="28e4158c-eee9-43fa-a5d9-6a807ca7df2a" providerId="ADAL" clId="{962014E1-0F52-4F5E-9069-3D6B4A720021}" dt="2022-11-07T18:14:39.111" v="1839" actId="478"/>
          <ac:spMkLst>
            <pc:docMk/>
            <pc:sldMk cId="2544583745" sldId="292"/>
            <ac:spMk id="6" creationId="{327F153C-46A4-034B-AB7B-364152805417}"/>
          </ac:spMkLst>
        </pc:spChg>
      </pc:sldChg>
      <pc:sldChg chg="addSp delSp modSp mod ord modClrScheme delAnim chgLayout">
        <pc:chgData name="Joyner, Marty" userId="28e4158c-eee9-43fa-a5d9-6a807ca7df2a" providerId="ADAL" clId="{962014E1-0F52-4F5E-9069-3D6B4A720021}" dt="2022-11-07T18:14:05.290" v="1829"/>
        <pc:sldMkLst>
          <pc:docMk/>
          <pc:sldMk cId="87066843" sldId="298"/>
        </pc:sldMkLst>
        <pc:spChg chg="add mod ord">
          <ac:chgData name="Joyner, Marty" userId="28e4158c-eee9-43fa-a5d9-6a807ca7df2a" providerId="ADAL" clId="{962014E1-0F52-4F5E-9069-3D6B4A720021}" dt="2022-11-07T16:14:48.832" v="559" actId="700"/>
          <ac:spMkLst>
            <pc:docMk/>
            <pc:sldMk cId="87066843" sldId="298"/>
            <ac:spMk id="2" creationId="{4663D0C2-A354-D9A9-8819-C23A7E8B887B}"/>
          </ac:spMkLst>
        </pc:spChg>
        <pc:spChg chg="add mod">
          <ac:chgData name="Joyner, Marty" userId="28e4158c-eee9-43fa-a5d9-6a807ca7df2a" providerId="ADAL" clId="{962014E1-0F52-4F5E-9069-3D6B4A720021}" dt="2022-11-07T16:09:34.578" v="404" actId="20577"/>
          <ac:spMkLst>
            <pc:docMk/>
            <pc:sldMk cId="87066843" sldId="298"/>
            <ac:spMk id="3" creationId="{A680ED96-61B3-A193-7EBE-7E3853EED782}"/>
          </ac:spMkLst>
        </pc:spChg>
        <pc:spChg chg="add del mod">
          <ac:chgData name="Joyner, Marty" userId="28e4158c-eee9-43fa-a5d9-6a807ca7df2a" providerId="ADAL" clId="{962014E1-0F52-4F5E-9069-3D6B4A720021}" dt="2022-11-07T15:10:42.868" v="118"/>
          <ac:spMkLst>
            <pc:docMk/>
            <pc:sldMk cId="87066843" sldId="298"/>
            <ac:spMk id="3" creationId="{CAA9FD53-1A29-65A1-5B45-D45FCFFCFCA5}"/>
          </ac:spMkLst>
        </pc:spChg>
        <pc:spChg chg="del">
          <ac:chgData name="Joyner, Marty" userId="28e4158c-eee9-43fa-a5d9-6a807ca7df2a" providerId="ADAL" clId="{962014E1-0F52-4F5E-9069-3D6B4A720021}" dt="2022-11-07T16:09:42.640" v="405" actId="478"/>
          <ac:spMkLst>
            <pc:docMk/>
            <pc:sldMk cId="87066843" sldId="298"/>
            <ac:spMk id="4" creationId="{00000000-0000-0000-0000-000000000000}"/>
          </ac:spMkLst>
        </pc:spChg>
        <pc:spChg chg="del">
          <ac:chgData name="Joyner, Marty" userId="28e4158c-eee9-43fa-a5d9-6a807ca7df2a" providerId="ADAL" clId="{962014E1-0F52-4F5E-9069-3D6B4A720021}" dt="2022-11-07T16:09:48.173" v="407" actId="478"/>
          <ac:spMkLst>
            <pc:docMk/>
            <pc:sldMk cId="87066843" sldId="298"/>
            <ac:spMk id="5" creationId="{00000000-0000-0000-0000-000000000000}"/>
          </ac:spMkLst>
        </pc:spChg>
        <pc:spChg chg="del">
          <ac:chgData name="Joyner, Marty" userId="28e4158c-eee9-43fa-a5d9-6a807ca7df2a" providerId="ADAL" clId="{962014E1-0F52-4F5E-9069-3D6B4A720021}" dt="2022-11-07T16:09:48.173" v="407" actId="478"/>
          <ac:spMkLst>
            <pc:docMk/>
            <pc:sldMk cId="87066843" sldId="298"/>
            <ac:spMk id="6" creationId="{00000000-0000-0000-0000-000000000000}"/>
          </ac:spMkLst>
        </pc:spChg>
        <pc:spChg chg="del">
          <ac:chgData name="Joyner, Marty" userId="28e4158c-eee9-43fa-a5d9-6a807ca7df2a" providerId="ADAL" clId="{962014E1-0F52-4F5E-9069-3D6B4A720021}" dt="2022-11-07T16:09:48.173" v="407" actId="478"/>
          <ac:spMkLst>
            <pc:docMk/>
            <pc:sldMk cId="87066843" sldId="298"/>
            <ac:spMk id="10" creationId="{00000000-0000-0000-0000-000000000000}"/>
          </ac:spMkLst>
        </pc:spChg>
        <pc:spChg chg="add mod">
          <ac:chgData name="Joyner, Marty" userId="28e4158c-eee9-43fa-a5d9-6a807ca7df2a" providerId="ADAL" clId="{962014E1-0F52-4F5E-9069-3D6B4A720021}" dt="2022-11-07T16:18:08.239" v="752"/>
          <ac:spMkLst>
            <pc:docMk/>
            <pc:sldMk cId="87066843" sldId="298"/>
            <ac:spMk id="12" creationId="{B6B6435D-0E23-73BC-1984-39D4B0518485}"/>
          </ac:spMkLst>
        </pc:spChg>
        <pc:spChg chg="del mod">
          <ac:chgData name="Joyner, Marty" userId="28e4158c-eee9-43fa-a5d9-6a807ca7df2a" providerId="ADAL" clId="{962014E1-0F52-4F5E-9069-3D6B4A720021}" dt="2022-11-07T15:10:30.113" v="114" actId="478"/>
          <ac:spMkLst>
            <pc:docMk/>
            <pc:sldMk cId="87066843" sldId="298"/>
            <ac:spMk id="24" creationId="{C8BCC163-BB27-4EEE-AAA0-EBEB693A824C}"/>
          </ac:spMkLst>
        </pc:spChg>
        <pc:spChg chg="add mod">
          <ac:chgData name="Joyner, Marty" userId="28e4158c-eee9-43fa-a5d9-6a807ca7df2a" providerId="ADAL" clId="{962014E1-0F52-4F5E-9069-3D6B4A720021}" dt="2022-11-07T18:14:05.290" v="1829"/>
          <ac:spMkLst>
            <pc:docMk/>
            <pc:sldMk cId="87066843" sldId="298"/>
            <ac:spMk id="25" creationId="{C75C078E-97FC-03CE-F29B-E530A16BD351}"/>
          </ac:spMkLst>
        </pc:spChg>
        <pc:grpChg chg="del">
          <ac:chgData name="Joyner, Marty" userId="28e4158c-eee9-43fa-a5d9-6a807ca7df2a" providerId="ADAL" clId="{962014E1-0F52-4F5E-9069-3D6B4A720021}" dt="2022-11-07T16:09:48.173" v="407" actId="478"/>
          <ac:grpSpMkLst>
            <pc:docMk/>
            <pc:sldMk cId="87066843" sldId="298"/>
            <ac:grpSpMk id="22" creationId="{00000000-0000-0000-0000-000000000000}"/>
          </ac:grpSpMkLst>
        </pc:grpChg>
        <pc:grpChg chg="del">
          <ac:chgData name="Joyner, Marty" userId="28e4158c-eee9-43fa-a5d9-6a807ca7df2a" providerId="ADAL" clId="{962014E1-0F52-4F5E-9069-3D6B4A720021}" dt="2022-11-07T16:09:48.173" v="407" actId="478"/>
          <ac:grpSpMkLst>
            <pc:docMk/>
            <pc:sldMk cId="87066843" sldId="298"/>
            <ac:grpSpMk id="23" creationId="{00000000-0000-0000-0000-000000000000}"/>
          </ac:grpSpMkLst>
        </pc:grpChg>
        <pc:picChg chg="del">
          <ac:chgData name="Joyner, Marty" userId="28e4158c-eee9-43fa-a5d9-6a807ca7df2a" providerId="ADAL" clId="{962014E1-0F52-4F5E-9069-3D6B4A720021}" dt="2022-11-07T16:09:48.173" v="407" actId="478"/>
          <ac:picMkLst>
            <pc:docMk/>
            <pc:sldMk cId="87066843" sldId="298"/>
            <ac:picMk id="8" creationId="{00000000-0000-0000-0000-000000000000}"/>
          </ac:picMkLst>
        </pc:picChg>
        <pc:picChg chg="del">
          <ac:chgData name="Joyner, Marty" userId="28e4158c-eee9-43fa-a5d9-6a807ca7df2a" providerId="ADAL" clId="{962014E1-0F52-4F5E-9069-3D6B4A720021}" dt="2022-11-07T16:09:48.173" v="407" actId="478"/>
          <ac:picMkLst>
            <pc:docMk/>
            <pc:sldMk cId="87066843" sldId="298"/>
            <ac:picMk id="9" creationId="{00000000-0000-0000-0000-000000000000}"/>
          </ac:picMkLst>
        </pc:picChg>
        <pc:picChg chg="del">
          <ac:chgData name="Joyner, Marty" userId="28e4158c-eee9-43fa-a5d9-6a807ca7df2a" providerId="ADAL" clId="{962014E1-0F52-4F5E-9069-3D6B4A720021}" dt="2022-11-07T16:09:44.652" v="406" actId="478"/>
          <ac:picMkLst>
            <pc:docMk/>
            <pc:sldMk cId="87066843" sldId="298"/>
            <ac:picMk id="11" creationId="{00000000-0000-0000-0000-000000000000}"/>
          </ac:picMkLst>
        </pc:picChg>
        <pc:picChg chg="add mod">
          <ac:chgData name="Joyner, Marty" userId="28e4158c-eee9-43fa-a5d9-6a807ca7df2a" providerId="ADAL" clId="{962014E1-0F52-4F5E-9069-3D6B4A720021}" dt="2022-11-07T16:15:15.111" v="566" actId="1076"/>
          <ac:picMkLst>
            <pc:docMk/>
            <pc:sldMk cId="87066843" sldId="298"/>
            <ac:picMk id="24" creationId="{A2CD9999-96C8-4EF1-8B47-06685356A222}"/>
          </ac:picMkLst>
        </pc:picChg>
      </pc:sldChg>
      <pc:sldChg chg="addSp delSp modSp mod modAnim">
        <pc:chgData name="Joyner, Marty" userId="28e4158c-eee9-43fa-a5d9-6a807ca7df2a" providerId="ADAL" clId="{962014E1-0F52-4F5E-9069-3D6B4A720021}" dt="2022-11-07T18:14:07.580" v="1830"/>
        <pc:sldMkLst>
          <pc:docMk/>
          <pc:sldMk cId="4265573025" sldId="299"/>
        </pc:sldMkLst>
        <pc:spChg chg="add del mod">
          <ac:chgData name="Joyner, Marty" userId="28e4158c-eee9-43fa-a5d9-6a807ca7df2a" providerId="ADAL" clId="{962014E1-0F52-4F5E-9069-3D6B4A720021}" dt="2022-11-07T15:10:49.949" v="123"/>
          <ac:spMkLst>
            <pc:docMk/>
            <pc:sldMk cId="4265573025" sldId="299"/>
            <ac:spMk id="2" creationId="{EF734FBC-AC96-A884-7B44-8DF46E4FE6BC}"/>
          </ac:spMkLst>
        </pc:spChg>
        <pc:spChg chg="add mod">
          <ac:chgData name="Joyner, Marty" userId="28e4158c-eee9-43fa-a5d9-6a807ca7df2a" providerId="ADAL" clId="{962014E1-0F52-4F5E-9069-3D6B4A720021}" dt="2022-11-07T16:20:39.342" v="823" actId="20577"/>
          <ac:spMkLst>
            <pc:docMk/>
            <pc:sldMk cId="4265573025" sldId="299"/>
            <ac:spMk id="2" creationId="{FFD0086C-8226-AAEC-63B0-7AAAD4B103CA}"/>
          </ac:spMkLst>
        </pc:spChg>
        <pc:spChg chg="add del mod">
          <ac:chgData name="Joyner, Marty" userId="28e4158c-eee9-43fa-a5d9-6a807ca7df2a" providerId="ADAL" clId="{962014E1-0F52-4F5E-9069-3D6B4A720021}" dt="2022-11-07T15:10:56.604" v="126" actId="478"/>
          <ac:spMkLst>
            <pc:docMk/>
            <pc:sldMk cId="4265573025" sldId="299"/>
            <ac:spMk id="3" creationId="{00B24F61-5DE5-8280-0680-56BADB7B518B}"/>
          </ac:spMkLst>
        </pc:spChg>
        <pc:spChg chg="add mod">
          <ac:chgData name="Joyner, Marty" userId="28e4158c-eee9-43fa-a5d9-6a807ca7df2a" providerId="ADAL" clId="{962014E1-0F52-4F5E-9069-3D6B4A720021}" dt="2022-11-07T18:14:07.580" v="1830"/>
          <ac:spMkLst>
            <pc:docMk/>
            <pc:sldMk cId="4265573025" sldId="299"/>
            <ac:spMk id="3" creationId="{258B70B0-38EC-49EE-636E-E89EA3BCDE4A}"/>
          </ac:spMkLst>
        </pc:spChg>
        <pc:spChg chg="del mod">
          <ac:chgData name="Joyner, Marty" userId="28e4158c-eee9-43fa-a5d9-6a807ca7df2a" providerId="ADAL" clId="{962014E1-0F52-4F5E-9069-3D6B4A720021}" dt="2022-11-07T15:10:56.624" v="128"/>
          <ac:spMkLst>
            <pc:docMk/>
            <pc:sldMk cId="4265573025" sldId="299"/>
            <ac:spMk id="5" creationId="{C420948A-C09D-43EC-8E1B-47AB25270840}"/>
          </ac:spMkLst>
        </pc:spChg>
        <pc:spChg chg="add mod">
          <ac:chgData name="Joyner, Marty" userId="28e4158c-eee9-43fa-a5d9-6a807ca7df2a" providerId="ADAL" clId="{962014E1-0F52-4F5E-9069-3D6B4A720021}" dt="2022-11-07T16:54:34.851" v="1158" actId="20577"/>
          <ac:spMkLst>
            <pc:docMk/>
            <pc:sldMk cId="4265573025" sldId="299"/>
            <ac:spMk id="6" creationId="{F14ED46F-CB5B-CBC6-28EC-8B6796A43A64}"/>
          </ac:spMkLst>
        </pc:spChg>
        <pc:graphicFrameChg chg="mod modGraphic">
          <ac:chgData name="Joyner, Marty" userId="28e4158c-eee9-43fa-a5d9-6a807ca7df2a" providerId="ADAL" clId="{962014E1-0F52-4F5E-9069-3D6B4A720021}" dt="2022-11-07T16:43:34.139" v="1052" actId="5793"/>
          <ac:graphicFrameMkLst>
            <pc:docMk/>
            <pc:sldMk cId="4265573025" sldId="299"/>
            <ac:graphicFrameMk id="4" creationId="{00000000-0000-0000-0000-000000000000}"/>
          </ac:graphicFrameMkLst>
        </pc:graphicFrameChg>
      </pc:sldChg>
      <pc:sldChg chg="addSp delSp modSp mod delAnim modAnim">
        <pc:chgData name="Joyner, Marty" userId="28e4158c-eee9-43fa-a5d9-6a807ca7df2a" providerId="ADAL" clId="{962014E1-0F52-4F5E-9069-3D6B4A720021}" dt="2022-11-07T18:14:15.960" v="1834"/>
        <pc:sldMkLst>
          <pc:docMk/>
          <pc:sldMk cId="1594375309" sldId="300"/>
        </pc:sldMkLst>
        <pc:spChg chg="add mod">
          <ac:chgData name="Joyner, Marty" userId="28e4158c-eee9-43fa-a5d9-6a807ca7df2a" providerId="ADAL" clId="{962014E1-0F52-4F5E-9069-3D6B4A720021}" dt="2022-11-07T17:39:14.648" v="1618" actId="20577"/>
          <ac:spMkLst>
            <pc:docMk/>
            <pc:sldMk cId="1594375309" sldId="300"/>
            <ac:spMk id="2" creationId="{65DD8B53-6846-A95F-0D67-476B7CEDCF9A}"/>
          </ac:spMkLst>
        </pc:spChg>
        <pc:spChg chg="add mod">
          <ac:chgData name="Joyner, Marty" userId="28e4158c-eee9-43fa-a5d9-6a807ca7df2a" providerId="ADAL" clId="{962014E1-0F52-4F5E-9069-3D6B4A720021}" dt="2022-11-07T17:41:51.648" v="1678" actId="20577"/>
          <ac:spMkLst>
            <pc:docMk/>
            <pc:sldMk cId="1594375309" sldId="300"/>
            <ac:spMk id="3" creationId="{38EBE743-5BA5-A448-EC9C-4F800C0D216E}"/>
          </ac:spMkLst>
        </pc:spChg>
        <pc:spChg chg="mod">
          <ac:chgData name="Joyner, Marty" userId="28e4158c-eee9-43fa-a5d9-6a807ca7df2a" providerId="ADAL" clId="{962014E1-0F52-4F5E-9069-3D6B4A720021}" dt="2022-11-07T18:00:25.844" v="1722" actId="207"/>
          <ac:spMkLst>
            <pc:docMk/>
            <pc:sldMk cId="1594375309" sldId="300"/>
            <ac:spMk id="5" creationId="{00000000-0000-0000-0000-000000000000}"/>
          </ac:spMkLst>
        </pc:spChg>
        <pc:spChg chg="mod">
          <ac:chgData name="Joyner, Marty" userId="28e4158c-eee9-43fa-a5d9-6a807ca7df2a" providerId="ADAL" clId="{962014E1-0F52-4F5E-9069-3D6B4A720021}" dt="2022-11-07T18:02:16.970" v="1750" actId="693"/>
          <ac:spMkLst>
            <pc:docMk/>
            <pc:sldMk cId="1594375309" sldId="300"/>
            <ac:spMk id="6" creationId="{00000000-0000-0000-0000-000000000000}"/>
          </ac:spMkLst>
        </pc:spChg>
        <pc:spChg chg="add mod">
          <ac:chgData name="Joyner, Marty" userId="28e4158c-eee9-43fa-a5d9-6a807ca7df2a" providerId="ADAL" clId="{962014E1-0F52-4F5E-9069-3D6B4A720021}" dt="2022-11-07T18:01:22.709" v="1735" actId="20577"/>
          <ac:spMkLst>
            <pc:docMk/>
            <pc:sldMk cId="1594375309" sldId="300"/>
            <ac:spMk id="7" creationId="{258FBCA7-C4AE-F24B-58FF-3DC316A508D5}"/>
          </ac:spMkLst>
        </pc:spChg>
        <pc:spChg chg="mod">
          <ac:chgData name="Joyner, Marty" userId="28e4158c-eee9-43fa-a5d9-6a807ca7df2a" providerId="ADAL" clId="{962014E1-0F52-4F5E-9069-3D6B4A720021}" dt="2022-11-07T18:00:11.381" v="1719" actId="1076"/>
          <ac:spMkLst>
            <pc:docMk/>
            <pc:sldMk cId="1594375309" sldId="300"/>
            <ac:spMk id="8" creationId="{00000000-0000-0000-0000-000000000000}"/>
          </ac:spMkLst>
        </pc:spChg>
        <pc:spChg chg="add mod">
          <ac:chgData name="Joyner, Marty" userId="28e4158c-eee9-43fa-a5d9-6a807ca7df2a" providerId="ADAL" clId="{962014E1-0F52-4F5E-9069-3D6B4A720021}" dt="2022-11-07T18:01:41.168" v="1745" actId="20577"/>
          <ac:spMkLst>
            <pc:docMk/>
            <pc:sldMk cId="1594375309" sldId="300"/>
            <ac:spMk id="9" creationId="{A64C80B8-81B7-A1EA-4FEB-F2BBB8B19B6E}"/>
          </ac:spMkLst>
        </pc:spChg>
        <pc:spChg chg="add del">
          <ac:chgData name="Joyner, Marty" userId="28e4158c-eee9-43fa-a5d9-6a807ca7df2a" providerId="ADAL" clId="{962014E1-0F52-4F5E-9069-3D6B4A720021}" dt="2022-11-07T18:01:55.475" v="1747" actId="11529"/>
          <ac:spMkLst>
            <pc:docMk/>
            <pc:sldMk cId="1594375309" sldId="300"/>
            <ac:spMk id="10" creationId="{B16F170E-6B77-0BCA-ACF7-E8619E231835}"/>
          </ac:spMkLst>
        </pc:spChg>
        <pc:spChg chg="del mod">
          <ac:chgData name="Joyner, Marty" userId="28e4158c-eee9-43fa-a5d9-6a807ca7df2a" providerId="ADAL" clId="{962014E1-0F52-4F5E-9069-3D6B4A720021}" dt="2022-11-07T18:01:07.498" v="1729" actId="478"/>
          <ac:spMkLst>
            <pc:docMk/>
            <pc:sldMk cId="1594375309" sldId="300"/>
            <ac:spMk id="12" creationId="{00000000-0000-0000-0000-000000000000}"/>
          </ac:spMkLst>
        </pc:spChg>
        <pc:spChg chg="del">
          <ac:chgData name="Joyner, Marty" userId="28e4158c-eee9-43fa-a5d9-6a807ca7df2a" providerId="ADAL" clId="{962014E1-0F52-4F5E-9069-3D6B4A720021}" dt="2022-11-07T18:01:09.651" v="1730" actId="478"/>
          <ac:spMkLst>
            <pc:docMk/>
            <pc:sldMk cId="1594375309" sldId="300"/>
            <ac:spMk id="13" creationId="{00000000-0000-0000-0000-000000000000}"/>
          </ac:spMkLst>
        </pc:spChg>
        <pc:spChg chg="mod">
          <ac:chgData name="Joyner, Marty" userId="28e4158c-eee9-43fa-a5d9-6a807ca7df2a" providerId="ADAL" clId="{962014E1-0F52-4F5E-9069-3D6B4A720021}" dt="2022-11-07T18:02:21.152" v="1751" actId="693"/>
          <ac:spMkLst>
            <pc:docMk/>
            <pc:sldMk cId="1594375309" sldId="300"/>
            <ac:spMk id="14" creationId="{00000000-0000-0000-0000-000000000000}"/>
          </ac:spMkLst>
        </pc:spChg>
        <pc:spChg chg="del mod">
          <ac:chgData name="Joyner, Marty" userId="28e4158c-eee9-43fa-a5d9-6a807ca7df2a" providerId="ADAL" clId="{962014E1-0F52-4F5E-9069-3D6B4A720021}" dt="2022-11-07T17:39:06.338" v="1599" actId="478"/>
          <ac:spMkLst>
            <pc:docMk/>
            <pc:sldMk cId="1594375309" sldId="300"/>
            <ac:spMk id="15" creationId="{668F605E-84CF-4B31-8302-4DD605E481F2}"/>
          </ac:spMkLst>
        </pc:spChg>
        <pc:spChg chg="add mod">
          <ac:chgData name="Joyner, Marty" userId="28e4158c-eee9-43fa-a5d9-6a807ca7df2a" providerId="ADAL" clId="{962014E1-0F52-4F5E-9069-3D6B4A720021}" dt="2022-11-07T18:14:15.960" v="1834"/>
          <ac:spMkLst>
            <pc:docMk/>
            <pc:sldMk cId="1594375309" sldId="300"/>
            <ac:spMk id="16" creationId="{71C9020D-D132-E3D4-763A-2AB5885D6EB6}"/>
          </ac:spMkLst>
        </pc:spChg>
        <pc:picChg chg="mod">
          <ac:chgData name="Joyner, Marty" userId="28e4158c-eee9-43fa-a5d9-6a807ca7df2a" providerId="ADAL" clId="{962014E1-0F52-4F5E-9069-3D6B4A720021}" dt="2022-11-07T18:01:02.598" v="1727" actId="1076"/>
          <ac:picMkLst>
            <pc:docMk/>
            <pc:sldMk cId="1594375309" sldId="300"/>
            <ac:picMk id="11" creationId="{A6863BA2-FAD5-4D48-8CB3-F8526A66E357}"/>
          </ac:picMkLst>
        </pc:picChg>
      </pc:sldChg>
      <pc:sldChg chg="addSp modSp add del modAnim">
        <pc:chgData name="Joyner, Marty" userId="28e4158c-eee9-43fa-a5d9-6a807ca7df2a" providerId="ADAL" clId="{962014E1-0F52-4F5E-9069-3D6B4A720021}" dt="2022-11-07T21:11:09.784" v="2325" actId="47"/>
        <pc:sldMkLst>
          <pc:docMk/>
          <pc:sldMk cId="2289671143" sldId="301"/>
        </pc:sldMkLst>
        <pc:spChg chg="add mod">
          <ac:chgData name="Joyner, Marty" userId="28e4158c-eee9-43fa-a5d9-6a807ca7df2a" providerId="ADAL" clId="{962014E1-0F52-4F5E-9069-3D6B4A720021}" dt="2022-11-07T18:14:25.436" v="1837"/>
          <ac:spMkLst>
            <pc:docMk/>
            <pc:sldMk cId="2289671143" sldId="301"/>
            <ac:spMk id="2" creationId="{C3B9F717-AEEF-ECDF-5CA2-FD7B56CF9DCB}"/>
          </ac:spMkLst>
        </pc:spChg>
        <pc:spChg chg="mod">
          <ac:chgData name="Joyner, Marty" userId="28e4158c-eee9-43fa-a5d9-6a807ca7df2a" providerId="ADAL" clId="{962014E1-0F52-4F5E-9069-3D6B4A720021}" dt="2022-11-07T21:10:48.244" v="2320" actId="6549"/>
          <ac:spMkLst>
            <pc:docMk/>
            <pc:sldMk cId="2289671143" sldId="301"/>
            <ac:spMk id="3" creationId="{00000000-0000-0000-0000-000000000000}"/>
          </ac:spMkLst>
        </pc:spChg>
      </pc:sldChg>
      <pc:sldChg chg="addSp modSp del modNotesTx">
        <pc:chgData name="Joyner, Marty" userId="28e4158c-eee9-43fa-a5d9-6a807ca7df2a" providerId="ADAL" clId="{962014E1-0F52-4F5E-9069-3D6B4A720021}" dt="2022-11-08T19:41:48.034" v="2328" actId="2696"/>
        <pc:sldMkLst>
          <pc:docMk/>
          <pc:sldMk cId="1146640703" sldId="302"/>
        </pc:sldMkLst>
        <pc:spChg chg="add mod">
          <ac:chgData name="Joyner, Marty" userId="28e4158c-eee9-43fa-a5d9-6a807ca7df2a" providerId="ADAL" clId="{962014E1-0F52-4F5E-9069-3D6B4A720021}" dt="2022-11-07T18:14:27.356" v="1838"/>
          <ac:spMkLst>
            <pc:docMk/>
            <pc:sldMk cId="1146640703" sldId="302"/>
            <ac:spMk id="2" creationId="{806A4E5F-C6A8-FBBC-F8B3-5B36515E2CF0}"/>
          </ac:spMkLst>
        </pc:spChg>
        <pc:spChg chg="mod">
          <ac:chgData name="Joyner, Marty" userId="28e4158c-eee9-43fa-a5d9-6a807ca7df2a" providerId="ADAL" clId="{962014E1-0F52-4F5E-9069-3D6B4A720021}" dt="2022-11-06T23:40:26.591" v="0"/>
          <ac:spMkLst>
            <pc:docMk/>
            <pc:sldMk cId="1146640703" sldId="302"/>
            <ac:spMk id="3" creationId="{00000000-0000-0000-0000-000000000000}"/>
          </ac:spMkLst>
        </pc:spChg>
      </pc:sldChg>
      <pc:sldChg chg="addSp delSp modSp del mod modClrScheme modAnim chgLayout">
        <pc:chgData name="Joyner, Marty" userId="28e4158c-eee9-43fa-a5d9-6a807ca7df2a" providerId="ADAL" clId="{962014E1-0F52-4F5E-9069-3D6B4A720021}" dt="2022-11-07T16:07:53.823" v="359" actId="47"/>
        <pc:sldMkLst>
          <pc:docMk/>
          <pc:sldMk cId="0" sldId="304"/>
        </pc:sldMkLst>
        <pc:spChg chg="add mod ord">
          <ac:chgData name="Joyner, Marty" userId="28e4158c-eee9-43fa-a5d9-6a807ca7df2a" providerId="ADAL" clId="{962014E1-0F52-4F5E-9069-3D6B4A720021}" dt="2022-11-07T15:56:29.596" v="139" actId="700"/>
          <ac:spMkLst>
            <pc:docMk/>
            <pc:sldMk cId="0" sldId="304"/>
            <ac:spMk id="2" creationId="{AF4C4592-B73C-AE04-94C2-F38D0D06F920}"/>
          </ac:spMkLst>
        </pc:spChg>
        <pc:spChg chg="del mod">
          <ac:chgData name="Joyner, Marty" userId="28e4158c-eee9-43fa-a5d9-6a807ca7df2a" providerId="ADAL" clId="{962014E1-0F52-4F5E-9069-3D6B4A720021}" dt="2022-11-06T23:46:25.845" v="108" actId="478"/>
          <ac:spMkLst>
            <pc:docMk/>
            <pc:sldMk cId="0" sldId="304"/>
            <ac:spMk id="4" creationId="{B0D33B49-02CC-45FE-91B8-8DC20C16FC01}"/>
          </ac:spMkLst>
        </pc:spChg>
        <pc:spChg chg="mod ord">
          <ac:chgData name="Joyner, Marty" userId="28e4158c-eee9-43fa-a5d9-6a807ca7df2a" providerId="ADAL" clId="{962014E1-0F52-4F5E-9069-3D6B4A720021}" dt="2022-11-07T16:00:36.499" v="158" actId="20577"/>
          <ac:spMkLst>
            <pc:docMk/>
            <pc:sldMk cId="0" sldId="304"/>
            <ac:spMk id="144" creationId="{00000000-0000-0000-0000-000000000000}"/>
          </ac:spMkLst>
        </pc:spChg>
      </pc:sldChg>
      <pc:sldChg chg="addSp delSp modSp mod modClrScheme modAnim chgLayout">
        <pc:chgData name="Joyner, Marty" userId="28e4158c-eee9-43fa-a5d9-6a807ca7df2a" providerId="ADAL" clId="{962014E1-0F52-4F5E-9069-3D6B4A720021}" dt="2022-11-07T20:50:51.477" v="2120" actId="478"/>
        <pc:sldMkLst>
          <pc:docMk/>
          <pc:sldMk cId="0" sldId="305"/>
        </pc:sldMkLst>
        <pc:spChg chg="add mod ord">
          <ac:chgData name="Joyner, Marty" userId="28e4158c-eee9-43fa-a5d9-6a807ca7df2a" providerId="ADAL" clId="{962014E1-0F52-4F5E-9069-3D6B4A720021}" dt="2022-11-07T18:02:46.191" v="1755"/>
          <ac:spMkLst>
            <pc:docMk/>
            <pc:sldMk cId="0" sldId="305"/>
            <ac:spMk id="2" creationId="{C5CA6D97-C297-3EB2-AF57-D9FAFAD1FCEA}"/>
          </ac:spMkLst>
        </pc:spChg>
        <pc:spChg chg="add mod">
          <ac:chgData name="Joyner, Marty" userId="28e4158c-eee9-43fa-a5d9-6a807ca7df2a" providerId="ADAL" clId="{962014E1-0F52-4F5E-9069-3D6B4A720021}" dt="2022-11-07T18:14:18.032" v="1835"/>
          <ac:spMkLst>
            <pc:docMk/>
            <pc:sldMk cId="0" sldId="305"/>
            <ac:spMk id="3" creationId="{E0034594-10E7-64BA-F2AF-6F3FAA6DCD57}"/>
          </ac:spMkLst>
        </pc:spChg>
        <pc:spChg chg="del mod">
          <ac:chgData name="Joyner, Marty" userId="28e4158c-eee9-43fa-a5d9-6a807ca7df2a" providerId="ADAL" clId="{962014E1-0F52-4F5E-9069-3D6B4A720021}" dt="2022-11-07T18:02:40.797" v="1753" actId="478"/>
          <ac:spMkLst>
            <pc:docMk/>
            <pc:sldMk cId="0" sldId="305"/>
            <ac:spMk id="4" creationId="{34D8BCE5-E0B9-4B52-A01F-F445F5A91580}"/>
          </ac:spMkLst>
        </pc:spChg>
        <pc:spChg chg="add mod">
          <ac:chgData name="Joyner, Marty" userId="28e4158c-eee9-43fa-a5d9-6a807ca7df2a" providerId="ADAL" clId="{962014E1-0F52-4F5E-9069-3D6B4A720021}" dt="2022-11-07T20:48:03.703" v="2104" actId="20577"/>
          <ac:spMkLst>
            <pc:docMk/>
            <pc:sldMk cId="0" sldId="305"/>
            <ac:spMk id="5" creationId="{450167D6-EC7C-E3E5-AD9D-D9849C869471}"/>
          </ac:spMkLst>
        </pc:spChg>
        <pc:spChg chg="add del mod ord">
          <ac:chgData name="Joyner, Marty" userId="28e4158c-eee9-43fa-a5d9-6a807ca7df2a" providerId="ADAL" clId="{962014E1-0F52-4F5E-9069-3D6B4A720021}" dt="2022-11-07T20:48:41.395" v="2105" actId="12084"/>
          <ac:spMkLst>
            <pc:docMk/>
            <pc:sldMk cId="0" sldId="305"/>
            <ac:spMk id="150" creationId="{00000000-0000-0000-0000-000000000000}"/>
          </ac:spMkLst>
        </pc:spChg>
        <pc:graphicFrameChg chg="add del mod">
          <ac:chgData name="Joyner, Marty" userId="28e4158c-eee9-43fa-a5d9-6a807ca7df2a" providerId="ADAL" clId="{962014E1-0F52-4F5E-9069-3D6B4A720021}" dt="2022-11-07T20:46:33.197" v="2080" actId="12084"/>
          <ac:graphicFrameMkLst>
            <pc:docMk/>
            <pc:sldMk cId="0" sldId="305"/>
            <ac:graphicFrameMk id="6" creationId="{282EE589-166F-2E00-CD3C-A102DB8C4095}"/>
          </ac:graphicFrameMkLst>
        </pc:graphicFrameChg>
        <pc:graphicFrameChg chg="add mod modGraphic">
          <ac:chgData name="Joyner, Marty" userId="28e4158c-eee9-43fa-a5d9-6a807ca7df2a" providerId="ADAL" clId="{962014E1-0F52-4F5E-9069-3D6B4A720021}" dt="2022-11-07T20:50:18.556" v="2117"/>
          <ac:graphicFrameMkLst>
            <pc:docMk/>
            <pc:sldMk cId="0" sldId="305"/>
            <ac:graphicFrameMk id="7" creationId="{335D765C-30DA-B425-CC08-AE584E08B438}"/>
          </ac:graphicFrameMkLst>
        </pc:graphicFrameChg>
        <pc:picChg chg="add del mod">
          <ac:chgData name="Joyner, Marty" userId="28e4158c-eee9-43fa-a5d9-6a807ca7df2a" providerId="ADAL" clId="{962014E1-0F52-4F5E-9069-3D6B4A720021}" dt="2022-11-07T20:50:51.477" v="2120" actId="478"/>
          <ac:picMkLst>
            <pc:docMk/>
            <pc:sldMk cId="0" sldId="305"/>
            <ac:picMk id="8" creationId="{1E6951EC-2EE2-ED2F-7D5E-94CAC87BB4C0}"/>
          </ac:picMkLst>
        </pc:picChg>
      </pc:sldChg>
      <pc:sldChg chg="addSp delSp modSp mod modAnim">
        <pc:chgData name="Joyner, Marty" userId="28e4158c-eee9-43fa-a5d9-6a807ca7df2a" providerId="ADAL" clId="{962014E1-0F52-4F5E-9069-3D6B4A720021}" dt="2022-11-07T20:44:40.746" v="2078" actId="1076"/>
        <pc:sldMkLst>
          <pc:docMk/>
          <pc:sldMk cId="0" sldId="306"/>
        </pc:sldMkLst>
        <pc:spChg chg="add mod">
          <ac:chgData name="Joyner, Marty" userId="28e4158c-eee9-43fa-a5d9-6a807ca7df2a" providerId="ADAL" clId="{962014E1-0F52-4F5E-9069-3D6B4A720021}" dt="2022-11-07T18:12:09.993" v="1826"/>
          <ac:spMkLst>
            <pc:docMk/>
            <pc:sldMk cId="0" sldId="306"/>
            <ac:spMk id="2" creationId="{5CB61553-FF40-AA80-4C32-23654B6CAECE}"/>
          </ac:spMkLst>
        </pc:spChg>
        <pc:spChg chg="add mod">
          <ac:chgData name="Joyner, Marty" userId="28e4158c-eee9-43fa-a5d9-6a807ca7df2a" providerId="ADAL" clId="{962014E1-0F52-4F5E-9069-3D6B4A720021}" dt="2022-11-07T18:14:19.982" v="1836"/>
          <ac:spMkLst>
            <pc:docMk/>
            <pc:sldMk cId="0" sldId="306"/>
            <ac:spMk id="3" creationId="{CF76754E-B6E7-C404-4C43-E598E7019D59}"/>
          </ac:spMkLst>
        </pc:spChg>
        <pc:spChg chg="del mod">
          <ac:chgData name="Joyner, Marty" userId="28e4158c-eee9-43fa-a5d9-6a807ca7df2a" providerId="ADAL" clId="{962014E1-0F52-4F5E-9069-3D6B4A720021}" dt="2022-11-07T18:11:59.890" v="1822" actId="478"/>
          <ac:spMkLst>
            <pc:docMk/>
            <pc:sldMk cId="0" sldId="306"/>
            <ac:spMk id="4" creationId="{262B9A6A-AF29-490B-A6C4-3E2D25233D27}"/>
          </ac:spMkLst>
        </pc:spChg>
        <pc:spChg chg="add mod">
          <ac:chgData name="Joyner, Marty" userId="28e4158c-eee9-43fa-a5d9-6a807ca7df2a" providerId="ADAL" clId="{962014E1-0F52-4F5E-9069-3D6B4A720021}" dt="2022-11-07T18:16:31.075" v="1893" actId="20577"/>
          <ac:spMkLst>
            <pc:docMk/>
            <pc:sldMk cId="0" sldId="306"/>
            <ac:spMk id="5" creationId="{D30E8AC9-3A68-0053-D3F3-F8FF48056034}"/>
          </ac:spMkLst>
        </pc:spChg>
        <pc:spChg chg="del mod">
          <ac:chgData name="Joyner, Marty" userId="28e4158c-eee9-43fa-a5d9-6a807ca7df2a" providerId="ADAL" clId="{962014E1-0F52-4F5E-9069-3D6B4A720021}" dt="2022-11-07T20:44:13.001" v="2075" actId="12084"/>
          <ac:spMkLst>
            <pc:docMk/>
            <pc:sldMk cId="0" sldId="306"/>
            <ac:spMk id="156" creationId="{00000000-0000-0000-0000-000000000000}"/>
          </ac:spMkLst>
        </pc:spChg>
        <pc:graphicFrameChg chg="add mod">
          <ac:chgData name="Joyner, Marty" userId="28e4158c-eee9-43fa-a5d9-6a807ca7df2a" providerId="ADAL" clId="{962014E1-0F52-4F5E-9069-3D6B4A720021}" dt="2022-11-07T20:44:40.746" v="2078" actId="1076"/>
          <ac:graphicFrameMkLst>
            <pc:docMk/>
            <pc:sldMk cId="0" sldId="306"/>
            <ac:graphicFrameMk id="6" creationId="{31E63456-9328-4675-BE2E-B752EDBBFE4A}"/>
          </ac:graphicFrameMkLst>
        </pc:graphicFrameChg>
      </pc:sldChg>
      <pc:sldChg chg="delSp modSp add del mod delAnim">
        <pc:chgData name="Joyner, Marty" userId="28e4158c-eee9-43fa-a5d9-6a807ca7df2a" providerId="ADAL" clId="{962014E1-0F52-4F5E-9069-3D6B4A720021}" dt="2022-11-07T16:54:19.244" v="1157" actId="47"/>
        <pc:sldMkLst>
          <pc:docMk/>
          <pc:sldMk cId="1558459407" sldId="307"/>
        </pc:sldMkLst>
        <pc:spChg chg="del">
          <ac:chgData name="Joyner, Marty" userId="28e4158c-eee9-43fa-a5d9-6a807ca7df2a" providerId="ADAL" clId="{962014E1-0F52-4F5E-9069-3D6B4A720021}" dt="2022-11-07T16:52:37.231" v="1154" actId="478"/>
          <ac:spMkLst>
            <pc:docMk/>
            <pc:sldMk cId="1558459407" sldId="307"/>
            <ac:spMk id="4" creationId="{00000000-0000-0000-0000-000000000000}"/>
          </ac:spMkLst>
        </pc:spChg>
        <pc:spChg chg="del">
          <ac:chgData name="Joyner, Marty" userId="28e4158c-eee9-43fa-a5d9-6a807ca7df2a" providerId="ADAL" clId="{962014E1-0F52-4F5E-9069-3D6B4A720021}" dt="2022-11-07T16:52:37.231" v="1154" actId="478"/>
          <ac:spMkLst>
            <pc:docMk/>
            <pc:sldMk cId="1558459407" sldId="307"/>
            <ac:spMk id="6" creationId="{00000000-0000-0000-0000-000000000000}"/>
          </ac:spMkLst>
        </pc:spChg>
        <pc:spChg chg="del">
          <ac:chgData name="Joyner, Marty" userId="28e4158c-eee9-43fa-a5d9-6a807ca7df2a" providerId="ADAL" clId="{962014E1-0F52-4F5E-9069-3D6B4A720021}" dt="2022-11-07T16:52:37.231" v="1154" actId="478"/>
          <ac:spMkLst>
            <pc:docMk/>
            <pc:sldMk cId="1558459407" sldId="307"/>
            <ac:spMk id="7" creationId="{00000000-0000-0000-0000-000000000000}"/>
          </ac:spMkLst>
        </pc:spChg>
        <pc:spChg chg="del">
          <ac:chgData name="Joyner, Marty" userId="28e4158c-eee9-43fa-a5d9-6a807ca7df2a" providerId="ADAL" clId="{962014E1-0F52-4F5E-9069-3D6B4A720021}" dt="2022-11-07T16:52:37.231" v="1154" actId="478"/>
          <ac:spMkLst>
            <pc:docMk/>
            <pc:sldMk cId="1558459407" sldId="307"/>
            <ac:spMk id="8" creationId="{00000000-0000-0000-0000-000000000000}"/>
          </ac:spMkLst>
        </pc:spChg>
        <pc:spChg chg="del">
          <ac:chgData name="Joyner, Marty" userId="28e4158c-eee9-43fa-a5d9-6a807ca7df2a" providerId="ADAL" clId="{962014E1-0F52-4F5E-9069-3D6B4A720021}" dt="2022-11-07T16:52:41.455" v="1155" actId="478"/>
          <ac:spMkLst>
            <pc:docMk/>
            <pc:sldMk cId="1558459407" sldId="307"/>
            <ac:spMk id="9" creationId="{00000000-0000-0000-0000-000000000000}"/>
          </ac:spMkLst>
        </pc:spChg>
        <pc:spChg chg="del">
          <ac:chgData name="Joyner, Marty" userId="28e4158c-eee9-43fa-a5d9-6a807ca7df2a" providerId="ADAL" clId="{962014E1-0F52-4F5E-9069-3D6B4A720021}" dt="2022-11-07T16:52:41.455" v="1155" actId="478"/>
          <ac:spMkLst>
            <pc:docMk/>
            <pc:sldMk cId="1558459407" sldId="307"/>
            <ac:spMk id="10" creationId="{00000000-0000-0000-0000-000000000000}"/>
          </ac:spMkLst>
        </pc:spChg>
        <pc:spChg chg="del">
          <ac:chgData name="Joyner, Marty" userId="28e4158c-eee9-43fa-a5d9-6a807ca7df2a" providerId="ADAL" clId="{962014E1-0F52-4F5E-9069-3D6B4A720021}" dt="2022-11-07T16:52:41.455" v="1155" actId="478"/>
          <ac:spMkLst>
            <pc:docMk/>
            <pc:sldMk cId="1558459407" sldId="307"/>
            <ac:spMk id="11" creationId="{00000000-0000-0000-0000-000000000000}"/>
          </ac:spMkLst>
        </pc:spChg>
        <pc:spChg chg="del">
          <ac:chgData name="Joyner, Marty" userId="28e4158c-eee9-43fa-a5d9-6a807ca7df2a" providerId="ADAL" clId="{962014E1-0F52-4F5E-9069-3D6B4A720021}" dt="2022-11-07T16:52:37.231" v="1154" actId="478"/>
          <ac:spMkLst>
            <pc:docMk/>
            <pc:sldMk cId="1558459407" sldId="307"/>
            <ac:spMk id="12" creationId="{00000000-0000-0000-0000-000000000000}"/>
          </ac:spMkLst>
        </pc:spChg>
        <pc:spChg chg="del">
          <ac:chgData name="Joyner, Marty" userId="28e4158c-eee9-43fa-a5d9-6a807ca7df2a" providerId="ADAL" clId="{962014E1-0F52-4F5E-9069-3D6B4A720021}" dt="2022-11-07T16:52:37.231" v="1154" actId="478"/>
          <ac:spMkLst>
            <pc:docMk/>
            <pc:sldMk cId="1558459407" sldId="307"/>
            <ac:spMk id="13" creationId="{00000000-0000-0000-0000-000000000000}"/>
          </ac:spMkLst>
        </pc:spChg>
        <pc:spChg chg="del">
          <ac:chgData name="Joyner, Marty" userId="28e4158c-eee9-43fa-a5d9-6a807ca7df2a" providerId="ADAL" clId="{962014E1-0F52-4F5E-9069-3D6B4A720021}" dt="2022-11-07T16:52:37.231" v="1154" actId="478"/>
          <ac:spMkLst>
            <pc:docMk/>
            <pc:sldMk cId="1558459407" sldId="307"/>
            <ac:spMk id="14" creationId="{00000000-0000-0000-0000-000000000000}"/>
          </ac:spMkLst>
        </pc:spChg>
        <pc:picChg chg="mod">
          <ac:chgData name="Joyner, Marty" userId="28e4158c-eee9-43fa-a5d9-6a807ca7df2a" providerId="ADAL" clId="{962014E1-0F52-4F5E-9069-3D6B4A720021}" dt="2022-11-07T16:52:44.042" v="1156" actId="1076"/>
          <ac:picMkLst>
            <pc:docMk/>
            <pc:sldMk cId="1558459407" sldId="307"/>
            <ac:picMk id="2053" creationId="{00000000-0000-0000-0000-000000000000}"/>
          </ac:picMkLst>
        </pc:picChg>
      </pc:sldChg>
      <pc:sldChg chg="modSp add del mod">
        <pc:chgData name="Joyner, Marty" userId="28e4158c-eee9-43fa-a5d9-6a807ca7df2a" providerId="ADAL" clId="{962014E1-0F52-4F5E-9069-3D6B4A720021}" dt="2022-11-07T16:18:21.708" v="753" actId="47"/>
        <pc:sldMkLst>
          <pc:docMk/>
          <pc:sldMk cId="3037910808" sldId="307"/>
        </pc:sldMkLst>
        <pc:spChg chg="mod">
          <ac:chgData name="Joyner, Marty" userId="28e4158c-eee9-43fa-a5d9-6a807ca7df2a" providerId="ADAL" clId="{962014E1-0F52-4F5E-9069-3D6B4A720021}" dt="2022-11-07T16:16:01.742" v="592" actId="20577"/>
          <ac:spMkLst>
            <pc:docMk/>
            <pc:sldMk cId="3037910808" sldId="307"/>
            <ac:spMk id="2" creationId="{4663D0C2-A354-D9A9-8819-C23A7E8B887B}"/>
          </ac:spMkLst>
        </pc:spChg>
        <pc:spChg chg="mod">
          <ac:chgData name="Joyner, Marty" userId="28e4158c-eee9-43fa-a5d9-6a807ca7df2a" providerId="ADAL" clId="{962014E1-0F52-4F5E-9069-3D6B4A720021}" dt="2022-11-07T16:17:07.870" v="725" actId="20577"/>
          <ac:spMkLst>
            <pc:docMk/>
            <pc:sldMk cId="3037910808" sldId="307"/>
            <ac:spMk id="12" creationId="{B6B6435D-0E23-73BC-1984-39D4B0518485}"/>
          </ac:spMkLst>
        </pc:spChg>
      </pc:sldChg>
      <pc:sldChg chg="add">
        <pc:chgData name="Joyner, Marty" userId="28e4158c-eee9-43fa-a5d9-6a807ca7df2a" providerId="ADAL" clId="{962014E1-0F52-4F5E-9069-3D6B4A720021}" dt="2022-11-08T20:04:12.205" v="2336"/>
        <pc:sldMkLst>
          <pc:docMk/>
          <pc:sldMk cId="786975491" sldId="381"/>
        </pc:sldMkLst>
      </pc:sldChg>
      <pc:sldChg chg="modSp add mod">
        <pc:chgData name="Joyner, Marty" userId="28e4158c-eee9-43fa-a5d9-6a807ca7df2a" providerId="ADAL" clId="{962014E1-0F52-4F5E-9069-3D6B4A720021}" dt="2022-11-08T20:06:14.652" v="2349" actId="207"/>
        <pc:sldMkLst>
          <pc:docMk/>
          <pc:sldMk cId="1360686889" sldId="383"/>
        </pc:sldMkLst>
        <pc:spChg chg="mod">
          <ac:chgData name="Joyner, Marty" userId="28e4158c-eee9-43fa-a5d9-6a807ca7df2a" providerId="ADAL" clId="{962014E1-0F52-4F5E-9069-3D6B4A720021}" dt="2022-11-08T20:06:14.652" v="2349" actId="207"/>
          <ac:spMkLst>
            <pc:docMk/>
            <pc:sldMk cId="1360686889" sldId="383"/>
            <ac:spMk id="17" creationId="{C3AD6EA7-17D9-C343-709C-B305CA78A9B0}"/>
          </ac:spMkLst>
        </pc:spChg>
      </pc:sldChg>
      <pc:sldMasterChg chg="delSldLayout modSldLayout">
        <pc:chgData name="Joyner, Marty" userId="28e4158c-eee9-43fa-a5d9-6a807ca7df2a" providerId="ADAL" clId="{962014E1-0F52-4F5E-9069-3D6B4A720021}" dt="2022-11-06T23:43:41.813" v="45" actId="20577"/>
        <pc:sldMasterMkLst>
          <pc:docMk/>
          <pc:sldMasterMk cId="1229683544" sldId="2147483648"/>
        </pc:sldMasterMkLst>
        <pc:sldLayoutChg chg="addSp delSp modSp mod setBg">
          <pc:chgData name="Joyner, Marty" userId="28e4158c-eee9-43fa-a5d9-6a807ca7df2a" providerId="ADAL" clId="{962014E1-0F52-4F5E-9069-3D6B4A720021}" dt="2022-11-06T23:43:41.813" v="45" actId="20577"/>
          <pc:sldLayoutMkLst>
            <pc:docMk/>
            <pc:sldMasterMk cId="1229683544" sldId="2147483648"/>
            <pc:sldLayoutMk cId="1097064222" sldId="2147483649"/>
          </pc:sldLayoutMkLst>
          <pc:spChg chg="add del mod">
            <ac:chgData name="Joyner, Marty" userId="28e4158c-eee9-43fa-a5d9-6a807ca7df2a" providerId="ADAL" clId="{962014E1-0F52-4F5E-9069-3D6B4A720021}" dt="2022-11-06T23:43:21.340" v="29"/>
            <ac:spMkLst>
              <pc:docMk/>
              <pc:sldMasterMk cId="1229683544" sldId="2147483648"/>
              <pc:sldLayoutMk cId="1097064222" sldId="2147483649"/>
              <ac:spMk id="2" creationId="{D5FD1418-E6EE-88ED-6137-A378030122D7}"/>
            </ac:spMkLst>
          </pc:spChg>
          <pc:spChg chg="add mod">
            <ac:chgData name="Joyner, Marty" userId="28e4158c-eee9-43fa-a5d9-6a807ca7df2a" providerId="ADAL" clId="{962014E1-0F52-4F5E-9069-3D6B4A720021}" dt="2022-11-06T23:42:02.086" v="6"/>
            <ac:spMkLst>
              <pc:docMk/>
              <pc:sldMasterMk cId="1229683544" sldId="2147483648"/>
              <pc:sldLayoutMk cId="1097064222" sldId="2147483649"/>
              <ac:spMk id="3" creationId="{50194C5F-3D3F-05EB-782A-C8F8EDD59DCB}"/>
            </ac:spMkLst>
          </pc:spChg>
          <pc:spChg chg="add del mod">
            <ac:chgData name="Joyner, Marty" userId="28e4158c-eee9-43fa-a5d9-6a807ca7df2a" providerId="ADAL" clId="{962014E1-0F52-4F5E-9069-3D6B4A720021}" dt="2022-11-06T23:42:10.080" v="8" actId="478"/>
            <ac:spMkLst>
              <pc:docMk/>
              <pc:sldMasterMk cId="1229683544" sldId="2147483648"/>
              <pc:sldLayoutMk cId="1097064222" sldId="2147483649"/>
              <ac:spMk id="4" creationId="{4B474ED7-7820-59D2-B149-609B2CAD9CAE}"/>
            </ac:spMkLst>
          </pc:spChg>
          <pc:spChg chg="add mod">
            <ac:chgData name="Joyner, Marty" userId="28e4158c-eee9-43fa-a5d9-6a807ca7df2a" providerId="ADAL" clId="{962014E1-0F52-4F5E-9069-3D6B4A720021}" dt="2022-11-06T23:43:41.813" v="45" actId="20577"/>
            <ac:spMkLst>
              <pc:docMk/>
              <pc:sldMasterMk cId="1229683544" sldId="2147483648"/>
              <pc:sldLayoutMk cId="1097064222" sldId="2147483649"/>
              <ac:spMk id="5" creationId="{E828D18D-E6B8-32A3-15CD-54C98A0BD2F5}"/>
            </ac:spMkLst>
          </pc:spChg>
        </pc:sldLayoutChg>
        <pc:sldLayoutChg chg="del">
          <pc:chgData name="Joyner, Marty" userId="28e4158c-eee9-43fa-a5d9-6a807ca7df2a" providerId="ADAL" clId="{962014E1-0F52-4F5E-9069-3D6B4A720021}" dt="2022-11-06T23:40:40.233" v="2" actId="2696"/>
          <pc:sldLayoutMkLst>
            <pc:docMk/>
            <pc:sldMasterMk cId="1229683544" sldId="2147483648"/>
            <pc:sldLayoutMk cId="4112559970" sldId="2147483650"/>
          </pc:sldLayoutMkLst>
        </pc:sldLayoutChg>
        <pc:sldLayoutChg chg="del">
          <pc:chgData name="Joyner, Marty" userId="28e4158c-eee9-43fa-a5d9-6a807ca7df2a" providerId="ADAL" clId="{962014E1-0F52-4F5E-9069-3D6B4A720021}" dt="2022-11-06T23:40:40.461" v="3" actId="2696"/>
          <pc:sldLayoutMkLst>
            <pc:docMk/>
            <pc:sldMasterMk cId="1229683544" sldId="2147483648"/>
            <pc:sldLayoutMk cId="4113774747" sldId="2147483651"/>
          </pc:sldLayoutMkLst>
        </pc:sldLayoutChg>
        <pc:sldLayoutChg chg="addSp modSp">
          <pc:chgData name="Joyner, Marty" userId="28e4158c-eee9-43fa-a5d9-6a807ca7df2a" providerId="ADAL" clId="{962014E1-0F52-4F5E-9069-3D6B4A720021}" dt="2022-11-06T23:40:49.971" v="4"/>
          <pc:sldLayoutMkLst>
            <pc:docMk/>
            <pc:sldMasterMk cId="1229683544" sldId="2147483648"/>
            <pc:sldLayoutMk cId="2631852450" sldId="2147483652"/>
          </pc:sldLayoutMkLst>
          <pc:spChg chg="add mod">
            <ac:chgData name="Joyner, Marty" userId="28e4158c-eee9-43fa-a5d9-6a807ca7df2a" providerId="ADAL" clId="{962014E1-0F52-4F5E-9069-3D6B4A720021}" dt="2022-11-06T23:40:49.971" v="4"/>
            <ac:spMkLst>
              <pc:docMk/>
              <pc:sldMasterMk cId="1229683544" sldId="2147483648"/>
              <pc:sldLayoutMk cId="2631852450" sldId="2147483652"/>
              <ac:spMk id="3" creationId="{106CBD8A-7824-A121-AC1F-95CFCCC5BB5D}"/>
            </ac:spMkLst>
          </pc:spChg>
          <pc:picChg chg="add mod">
            <ac:chgData name="Joyner, Marty" userId="28e4158c-eee9-43fa-a5d9-6a807ca7df2a" providerId="ADAL" clId="{962014E1-0F52-4F5E-9069-3D6B4A720021}" dt="2022-11-06T23:40:49.971" v="4"/>
            <ac:picMkLst>
              <pc:docMk/>
              <pc:sldMasterMk cId="1229683544" sldId="2147483648"/>
              <pc:sldLayoutMk cId="2631852450" sldId="2147483652"/>
              <ac:picMk id="2" creationId="{5CC33EDA-BD2C-7371-7437-00469347C08A}"/>
            </ac:picMkLst>
          </pc:picChg>
        </pc:sldLayoutChg>
        <pc:sldLayoutChg chg="addSp modSp">
          <pc:chgData name="Joyner, Marty" userId="28e4158c-eee9-43fa-a5d9-6a807ca7df2a" providerId="ADAL" clId="{962014E1-0F52-4F5E-9069-3D6B4A720021}" dt="2022-11-06T23:40:52.025" v="5"/>
          <pc:sldLayoutMkLst>
            <pc:docMk/>
            <pc:sldMasterMk cId="1229683544" sldId="2147483648"/>
            <pc:sldLayoutMk cId="2192181691" sldId="2147483653"/>
          </pc:sldLayoutMkLst>
          <pc:spChg chg="add mod">
            <ac:chgData name="Joyner, Marty" userId="28e4158c-eee9-43fa-a5d9-6a807ca7df2a" providerId="ADAL" clId="{962014E1-0F52-4F5E-9069-3D6B4A720021}" dt="2022-11-06T23:40:52.025" v="5"/>
            <ac:spMkLst>
              <pc:docMk/>
              <pc:sldMasterMk cId="1229683544" sldId="2147483648"/>
              <pc:sldLayoutMk cId="2192181691" sldId="2147483653"/>
              <ac:spMk id="3" creationId="{6D925B11-43BD-77EA-3257-AF34A20C98FD}"/>
            </ac:spMkLst>
          </pc:spChg>
          <pc:picChg chg="add mod">
            <ac:chgData name="Joyner, Marty" userId="28e4158c-eee9-43fa-a5d9-6a807ca7df2a" providerId="ADAL" clId="{962014E1-0F52-4F5E-9069-3D6B4A720021}" dt="2022-11-06T23:40:52.025" v="5"/>
            <ac:picMkLst>
              <pc:docMk/>
              <pc:sldMasterMk cId="1229683544" sldId="2147483648"/>
              <pc:sldLayoutMk cId="2192181691" sldId="2147483653"/>
              <ac:picMk id="2" creationId="{133E1298-BF22-DC8D-D071-DF81DA45918B}"/>
            </ac:picMkLst>
          </pc:picChg>
        </pc:sldLayoutChg>
        <pc:sldLayoutChg chg="del">
          <pc:chgData name="Joyner, Marty" userId="28e4158c-eee9-43fa-a5d9-6a807ca7df2a" providerId="ADAL" clId="{962014E1-0F52-4F5E-9069-3D6B4A720021}" dt="2022-11-06T23:40:34.705" v="1" actId="2696"/>
          <pc:sldLayoutMkLst>
            <pc:docMk/>
            <pc:sldMasterMk cId="1229683544" sldId="2147483648"/>
            <pc:sldLayoutMk cId="289965300"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ACDE-C00F-4867-BA59-450AC1B23866}"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CE2353B4-EE58-4E96-94D9-990C6AC75144}">
      <dgm:prSet phldrT="[Text]" custT="1"/>
      <dgm:spPr/>
      <dgm:t>
        <a:bodyPr/>
        <a:lstStyle/>
        <a:p>
          <a:r>
            <a:rPr lang="en-US" sz="1200" b="1" dirty="0">
              <a:solidFill>
                <a:srgbClr val="00205B"/>
              </a:solidFill>
            </a:rPr>
            <a:t>During Live Play…</a:t>
          </a:r>
        </a:p>
      </dgm:t>
    </dgm:pt>
    <dgm:pt modelId="{C8D85254-7302-4217-ADDA-1F7418B027F6}" type="parTrans" cxnId="{CAB85839-67DD-4A54-B396-8B8111DB5429}">
      <dgm:prSet/>
      <dgm:spPr/>
      <dgm:t>
        <a:bodyPr/>
        <a:lstStyle/>
        <a:p>
          <a:endParaRPr lang="en-US"/>
        </a:p>
      </dgm:t>
    </dgm:pt>
    <dgm:pt modelId="{52545DFC-C796-4EF5-B703-2D06F6E9A58A}" type="sibTrans" cxnId="{CAB85839-67DD-4A54-B396-8B8111DB5429}">
      <dgm:prSet/>
      <dgm:spPr/>
      <dgm:t>
        <a:bodyPr/>
        <a:lstStyle/>
        <a:p>
          <a:endParaRPr lang="en-US"/>
        </a:p>
      </dgm:t>
    </dgm:pt>
    <dgm:pt modelId="{F99EA41D-5B8B-4A23-9335-B5677930014F}">
      <dgm:prSet phldrT="[Text]" custT="1"/>
      <dgm:spPr/>
      <dgm:t>
        <a:bodyPr/>
        <a:lstStyle/>
        <a:p>
          <a:r>
            <a:rPr lang="en-US" sz="1200" b="1" dirty="0">
              <a:solidFill>
                <a:srgbClr val="00205B"/>
              </a:solidFill>
            </a:rPr>
            <a:t>A1 commits…</a:t>
          </a:r>
        </a:p>
      </dgm:t>
    </dgm:pt>
    <dgm:pt modelId="{9428487E-F9F5-4CB0-A61B-BCA1DC8E5682}" type="parTrans" cxnId="{00C4D44E-E139-424D-A083-0F35BA59664F}">
      <dgm:prSet/>
      <dgm:spPr/>
      <dgm:t>
        <a:bodyPr/>
        <a:lstStyle/>
        <a:p>
          <a:endParaRPr lang="en-US"/>
        </a:p>
      </dgm:t>
    </dgm:pt>
    <dgm:pt modelId="{F800E68E-6354-440E-9B5B-AEC9BE6B897A}" type="sibTrans" cxnId="{00C4D44E-E139-424D-A083-0F35BA59664F}">
      <dgm:prSet/>
      <dgm:spPr/>
      <dgm:t>
        <a:bodyPr/>
        <a:lstStyle/>
        <a:p>
          <a:endParaRPr lang="en-US"/>
        </a:p>
      </dgm:t>
    </dgm:pt>
    <dgm:pt modelId="{5A345EBE-215E-4623-9065-CB48102B10E3}">
      <dgm:prSet phldrT="[Text]" custT="1"/>
      <dgm:spPr/>
      <dgm:t>
        <a:bodyPr/>
        <a:lstStyle/>
        <a:p>
          <a:r>
            <a:rPr lang="en-US" sz="1200" b="1" dirty="0">
              <a:solidFill>
                <a:srgbClr val="00205B"/>
              </a:solidFill>
            </a:rPr>
            <a:t>Technical</a:t>
          </a:r>
        </a:p>
      </dgm:t>
    </dgm:pt>
    <dgm:pt modelId="{DAEB28EA-E052-4896-ADC2-997CDF405D3C}" type="parTrans" cxnId="{E26FA8E2-28AB-43FA-A56C-0875B5849E21}">
      <dgm:prSet/>
      <dgm:spPr/>
      <dgm:t>
        <a:bodyPr/>
        <a:lstStyle/>
        <a:p>
          <a:endParaRPr lang="en-US"/>
        </a:p>
      </dgm:t>
    </dgm:pt>
    <dgm:pt modelId="{2033FE93-6160-4929-AB25-29E724BAB547}" type="sibTrans" cxnId="{E26FA8E2-28AB-43FA-A56C-0875B5849E21}">
      <dgm:prSet/>
      <dgm:spPr/>
      <dgm:t>
        <a:bodyPr/>
        <a:lstStyle/>
        <a:p>
          <a:endParaRPr lang="en-US"/>
        </a:p>
      </dgm:t>
    </dgm:pt>
    <dgm:pt modelId="{F01B21E8-1722-43C0-A806-81365794A5A5}">
      <dgm:prSet phldrT="[Text]" custT="1"/>
      <dgm:spPr/>
      <dgm:t>
        <a:bodyPr/>
        <a:lstStyle/>
        <a:p>
          <a:r>
            <a:rPr lang="en-US" sz="1200" b="1" dirty="0">
              <a:solidFill>
                <a:srgbClr val="00205B"/>
              </a:solidFill>
            </a:rPr>
            <a:t>Personal</a:t>
          </a:r>
        </a:p>
      </dgm:t>
    </dgm:pt>
    <dgm:pt modelId="{93B73F80-1898-47B1-A153-C5E98F10DFC2}" type="parTrans" cxnId="{3675426A-DB02-4075-B059-6952135B8341}">
      <dgm:prSet/>
      <dgm:spPr/>
      <dgm:t>
        <a:bodyPr/>
        <a:lstStyle/>
        <a:p>
          <a:endParaRPr lang="en-US"/>
        </a:p>
      </dgm:t>
    </dgm:pt>
    <dgm:pt modelId="{50A4284D-4F07-4F3B-A9BA-B4EAFA9A811B}" type="sibTrans" cxnId="{3675426A-DB02-4075-B059-6952135B8341}">
      <dgm:prSet/>
      <dgm:spPr/>
      <dgm:t>
        <a:bodyPr/>
        <a:lstStyle/>
        <a:p>
          <a:endParaRPr lang="en-US"/>
        </a:p>
      </dgm:t>
    </dgm:pt>
    <dgm:pt modelId="{A624E938-6740-4B10-BA34-C8F89E035A44}">
      <dgm:prSet phldrT="[Text]" custT="1"/>
      <dgm:spPr/>
      <dgm:t>
        <a:bodyPr/>
        <a:lstStyle/>
        <a:p>
          <a:r>
            <a:rPr lang="en-US" sz="1200" b="1" dirty="0">
              <a:solidFill>
                <a:srgbClr val="00205B"/>
              </a:solidFill>
            </a:rPr>
            <a:t>B1 Commits Loose Ball Push</a:t>
          </a:r>
        </a:p>
        <a:p>
          <a:r>
            <a:rPr lang="en-US" sz="1200" b="1" dirty="0">
              <a:solidFill>
                <a:srgbClr val="00205B"/>
              </a:solidFill>
            </a:rPr>
            <a:t>“Play-On”</a:t>
          </a:r>
        </a:p>
      </dgm:t>
    </dgm:pt>
    <dgm:pt modelId="{E90988E2-EB6F-421C-A53C-FEF1C0BAF298}" type="parTrans" cxnId="{FD16C5DD-009B-47F6-BABB-AC0A14D18680}">
      <dgm:prSet/>
      <dgm:spPr/>
      <dgm:t>
        <a:bodyPr/>
        <a:lstStyle/>
        <a:p>
          <a:endParaRPr lang="en-US"/>
        </a:p>
      </dgm:t>
    </dgm:pt>
    <dgm:pt modelId="{A629DF8F-C177-41FA-AEAC-43D3BB7D4947}" type="sibTrans" cxnId="{FD16C5DD-009B-47F6-BABB-AC0A14D18680}">
      <dgm:prSet/>
      <dgm:spPr/>
      <dgm:t>
        <a:bodyPr/>
        <a:lstStyle/>
        <a:p>
          <a:endParaRPr lang="en-US"/>
        </a:p>
      </dgm:t>
    </dgm:pt>
    <dgm:pt modelId="{AC97CC88-3F16-4686-ABA9-45C87912F62C}">
      <dgm:prSet phldrT="[Text]" custT="1"/>
      <dgm:spPr/>
      <dgm:t>
        <a:bodyPr/>
        <a:lstStyle/>
        <a:p>
          <a:r>
            <a:rPr lang="en-US" sz="1200" b="1" dirty="0">
              <a:solidFill>
                <a:srgbClr val="00205B"/>
              </a:solidFill>
            </a:rPr>
            <a:t>A1 commits…</a:t>
          </a:r>
        </a:p>
      </dgm:t>
    </dgm:pt>
    <dgm:pt modelId="{3863A57D-3E4F-4BE8-BE5A-5DF7CC33975C}" type="parTrans" cxnId="{2E791C62-31F8-4BBB-892F-99B7F7F9FFCC}">
      <dgm:prSet/>
      <dgm:spPr/>
      <dgm:t>
        <a:bodyPr/>
        <a:lstStyle/>
        <a:p>
          <a:endParaRPr lang="en-US"/>
        </a:p>
      </dgm:t>
    </dgm:pt>
    <dgm:pt modelId="{4FF0BD72-F364-4E1B-81B0-E98AECFC46DD}" type="sibTrans" cxnId="{2E791C62-31F8-4BBB-892F-99B7F7F9FFCC}">
      <dgm:prSet/>
      <dgm:spPr/>
      <dgm:t>
        <a:bodyPr/>
        <a:lstStyle/>
        <a:p>
          <a:endParaRPr lang="en-US"/>
        </a:p>
      </dgm:t>
    </dgm:pt>
    <dgm:pt modelId="{3BF741C9-FCAC-41F9-8702-D7302641B7AF}">
      <dgm:prSet custT="1"/>
      <dgm:spPr/>
      <dgm:t>
        <a:bodyPr/>
        <a:lstStyle/>
        <a:p>
          <a:r>
            <a:rPr lang="en-US" sz="1200" b="1" dirty="0">
              <a:solidFill>
                <a:srgbClr val="00205B"/>
              </a:solidFill>
            </a:rPr>
            <a:t>Whistle</a:t>
          </a:r>
        </a:p>
      </dgm:t>
    </dgm:pt>
    <dgm:pt modelId="{EC4292C1-7365-447C-9D36-F0AA0C0F52DA}" type="parTrans" cxnId="{AD70FFFB-E058-4259-A5CE-A6FB3DBF7448}">
      <dgm:prSet/>
      <dgm:spPr/>
      <dgm:t>
        <a:bodyPr/>
        <a:lstStyle/>
        <a:p>
          <a:endParaRPr lang="en-US"/>
        </a:p>
      </dgm:t>
    </dgm:pt>
    <dgm:pt modelId="{64B4252F-458C-41A4-BC80-70200AA3B425}" type="sibTrans" cxnId="{AD70FFFB-E058-4259-A5CE-A6FB3DBF7448}">
      <dgm:prSet/>
      <dgm:spPr/>
      <dgm:t>
        <a:bodyPr/>
        <a:lstStyle/>
        <a:p>
          <a:endParaRPr lang="en-US"/>
        </a:p>
      </dgm:t>
    </dgm:pt>
    <dgm:pt modelId="{65E70378-63EE-4A94-98F3-D99ADBE51E4C}">
      <dgm:prSet custT="1"/>
      <dgm:spPr/>
      <dgm:t>
        <a:bodyPr/>
        <a:lstStyle/>
        <a:p>
          <a:r>
            <a:rPr lang="en-US" sz="1200" b="1">
              <a:solidFill>
                <a:srgbClr val="00205B"/>
              </a:solidFill>
            </a:rPr>
            <a:t>Whistle + Flag</a:t>
          </a:r>
        </a:p>
      </dgm:t>
    </dgm:pt>
    <dgm:pt modelId="{3D78F882-A500-47E8-BCBF-73DD4BB0F79E}" type="parTrans" cxnId="{30A10C1E-B07B-43E6-9170-680E1E989D73}">
      <dgm:prSet/>
      <dgm:spPr/>
      <dgm:t>
        <a:bodyPr/>
        <a:lstStyle/>
        <a:p>
          <a:endParaRPr lang="en-US"/>
        </a:p>
      </dgm:t>
    </dgm:pt>
    <dgm:pt modelId="{4A670FC7-3B49-4585-850E-5A4A3D070FDE}" type="sibTrans" cxnId="{30A10C1E-B07B-43E6-9170-680E1E989D73}">
      <dgm:prSet/>
      <dgm:spPr/>
      <dgm:t>
        <a:bodyPr/>
        <a:lstStyle/>
        <a:p>
          <a:endParaRPr lang="en-US"/>
        </a:p>
      </dgm:t>
    </dgm:pt>
    <dgm:pt modelId="{9DDE8C89-2EBF-4AF8-A08E-52A72579CE84}">
      <dgm:prSet custT="1"/>
      <dgm:spPr/>
      <dgm:t>
        <a:bodyPr/>
        <a:lstStyle/>
        <a:p>
          <a:r>
            <a:rPr lang="en-US" sz="1200" b="1" dirty="0">
              <a:solidFill>
                <a:srgbClr val="00205B"/>
              </a:solidFill>
            </a:rPr>
            <a:t>B1 Commits Personal Foul</a:t>
          </a:r>
        </a:p>
        <a:p>
          <a:r>
            <a:rPr lang="en-US" sz="1200" b="1" dirty="0">
              <a:solidFill>
                <a:srgbClr val="00205B"/>
              </a:solidFill>
            </a:rPr>
            <a:t>Flag Down</a:t>
          </a:r>
        </a:p>
      </dgm:t>
    </dgm:pt>
    <dgm:pt modelId="{C4604C16-72B7-47C6-8C19-D771BD4ABD07}" type="parTrans" cxnId="{92A7B6CA-F072-4184-A7C0-1A691699FEAE}">
      <dgm:prSet/>
      <dgm:spPr/>
      <dgm:t>
        <a:bodyPr/>
        <a:lstStyle/>
        <a:p>
          <a:endParaRPr lang="en-US"/>
        </a:p>
      </dgm:t>
    </dgm:pt>
    <dgm:pt modelId="{7A83201E-0766-4AD4-AC2C-9C4D74FDDC05}" type="sibTrans" cxnId="{92A7B6CA-F072-4184-A7C0-1A691699FEAE}">
      <dgm:prSet/>
      <dgm:spPr/>
      <dgm:t>
        <a:bodyPr/>
        <a:lstStyle/>
        <a:p>
          <a:endParaRPr lang="en-US"/>
        </a:p>
      </dgm:t>
    </dgm:pt>
    <dgm:pt modelId="{5FC5FFE5-C2E9-4D77-BE0D-FFFF0EE5DF32}">
      <dgm:prSet custT="1"/>
      <dgm:spPr/>
      <dgm:t>
        <a:bodyPr/>
        <a:lstStyle/>
        <a:p>
          <a:r>
            <a:rPr lang="en-US" sz="1200" b="1" dirty="0">
              <a:solidFill>
                <a:srgbClr val="00205B"/>
              </a:solidFill>
            </a:rPr>
            <a:t>Technical</a:t>
          </a:r>
        </a:p>
      </dgm:t>
    </dgm:pt>
    <dgm:pt modelId="{F6620B44-47F4-4B6A-A3E6-4479EB8BD84B}" type="parTrans" cxnId="{5FEBDAB8-146C-4202-BF94-4832CE6C2789}">
      <dgm:prSet/>
      <dgm:spPr/>
      <dgm:t>
        <a:bodyPr/>
        <a:lstStyle/>
        <a:p>
          <a:endParaRPr lang="en-US"/>
        </a:p>
      </dgm:t>
    </dgm:pt>
    <dgm:pt modelId="{2E7A79F2-ECD2-4354-84E7-D21A5262E61E}" type="sibTrans" cxnId="{5FEBDAB8-146C-4202-BF94-4832CE6C2789}">
      <dgm:prSet/>
      <dgm:spPr/>
      <dgm:t>
        <a:bodyPr/>
        <a:lstStyle/>
        <a:p>
          <a:endParaRPr lang="en-US"/>
        </a:p>
      </dgm:t>
    </dgm:pt>
    <dgm:pt modelId="{E6DB2177-3497-457E-B48A-3E7EBB717DA9}">
      <dgm:prSet custT="1"/>
      <dgm:spPr/>
      <dgm:t>
        <a:bodyPr/>
        <a:lstStyle/>
        <a:p>
          <a:r>
            <a:rPr lang="en-US" sz="1200" b="1" dirty="0">
              <a:solidFill>
                <a:srgbClr val="00205B"/>
              </a:solidFill>
            </a:rPr>
            <a:t>Personal	</a:t>
          </a:r>
        </a:p>
      </dgm:t>
    </dgm:pt>
    <dgm:pt modelId="{C6EB1EDE-4180-49A2-BB27-C8984DDB18F8}" type="parTrans" cxnId="{93DAEA63-A28B-4687-AC8A-B234B66B89BE}">
      <dgm:prSet/>
      <dgm:spPr/>
      <dgm:t>
        <a:bodyPr/>
        <a:lstStyle/>
        <a:p>
          <a:endParaRPr lang="en-US"/>
        </a:p>
      </dgm:t>
    </dgm:pt>
    <dgm:pt modelId="{8F9838EE-F622-46B0-B99D-B700AC79F8A1}" type="sibTrans" cxnId="{93DAEA63-A28B-4687-AC8A-B234B66B89BE}">
      <dgm:prSet/>
      <dgm:spPr/>
      <dgm:t>
        <a:bodyPr/>
        <a:lstStyle/>
        <a:p>
          <a:endParaRPr lang="en-US"/>
        </a:p>
      </dgm:t>
    </dgm:pt>
    <dgm:pt modelId="{6E0F40DA-95C5-4331-A8D9-8AC41BBA108B}">
      <dgm:prSet custT="1"/>
      <dgm:spPr/>
      <dgm:t>
        <a:bodyPr/>
        <a:lstStyle/>
        <a:p>
          <a:r>
            <a:rPr lang="en-US" sz="1200" b="1">
              <a:solidFill>
                <a:srgbClr val="00205B"/>
              </a:solidFill>
            </a:rPr>
            <a:t>Whistle</a:t>
          </a:r>
        </a:p>
      </dgm:t>
    </dgm:pt>
    <dgm:pt modelId="{81D6D192-05A7-40ED-9403-4378903DE6B8}" type="parTrans" cxnId="{89F3C4C6-D10A-4CB3-B8B7-3698234D3F33}">
      <dgm:prSet/>
      <dgm:spPr/>
      <dgm:t>
        <a:bodyPr/>
        <a:lstStyle/>
        <a:p>
          <a:endParaRPr lang="en-US"/>
        </a:p>
      </dgm:t>
    </dgm:pt>
    <dgm:pt modelId="{ACC99384-8BC6-4720-818E-B5EB0436B777}" type="sibTrans" cxnId="{89F3C4C6-D10A-4CB3-B8B7-3698234D3F33}">
      <dgm:prSet/>
      <dgm:spPr/>
      <dgm:t>
        <a:bodyPr/>
        <a:lstStyle/>
        <a:p>
          <a:endParaRPr lang="en-US"/>
        </a:p>
      </dgm:t>
    </dgm:pt>
    <dgm:pt modelId="{92DDC630-74D0-4B6A-BD78-AB1F15F6A80A}">
      <dgm:prSet custT="1"/>
      <dgm:spPr/>
      <dgm:t>
        <a:bodyPr/>
        <a:lstStyle/>
        <a:p>
          <a:r>
            <a:rPr lang="en-US" sz="1200" b="1" dirty="0">
              <a:solidFill>
                <a:srgbClr val="00205B"/>
              </a:solidFill>
            </a:rPr>
            <a:t>Whistle + Flag</a:t>
          </a:r>
        </a:p>
      </dgm:t>
    </dgm:pt>
    <dgm:pt modelId="{314AA777-14A4-4E14-800C-CF0ECE490B7A}" type="parTrans" cxnId="{E0C7368E-2F34-465E-99B6-5335B22B314A}">
      <dgm:prSet/>
      <dgm:spPr/>
      <dgm:t>
        <a:bodyPr/>
        <a:lstStyle/>
        <a:p>
          <a:endParaRPr lang="en-US"/>
        </a:p>
      </dgm:t>
    </dgm:pt>
    <dgm:pt modelId="{811DFED3-88FA-4C97-9A7A-E50118D4D4D9}" type="sibTrans" cxnId="{E0C7368E-2F34-465E-99B6-5335B22B314A}">
      <dgm:prSet/>
      <dgm:spPr/>
      <dgm:t>
        <a:bodyPr/>
        <a:lstStyle/>
        <a:p>
          <a:endParaRPr lang="en-US"/>
        </a:p>
      </dgm:t>
    </dgm:pt>
    <dgm:pt modelId="{74D2FE34-8AC5-46CA-B77A-118739AF872A}">
      <dgm:prSet custT="1"/>
      <dgm:spPr/>
      <dgm:t>
        <a:bodyPr/>
        <a:lstStyle/>
        <a:p>
          <a:r>
            <a:rPr lang="en-US" sz="1200" b="1" dirty="0">
              <a:solidFill>
                <a:srgbClr val="00205B"/>
              </a:solidFill>
            </a:rPr>
            <a:t>B1 Serves, A1 Does  Not</a:t>
          </a:r>
        </a:p>
      </dgm:t>
    </dgm:pt>
    <dgm:pt modelId="{26DB288A-5E12-4377-8B8F-60D99D21CC78}" type="parTrans" cxnId="{DBAA7DD5-6C39-4054-996D-07A3AEC4E11D}">
      <dgm:prSet/>
      <dgm:spPr/>
      <dgm:t>
        <a:bodyPr/>
        <a:lstStyle/>
        <a:p>
          <a:endParaRPr lang="en-US"/>
        </a:p>
      </dgm:t>
    </dgm:pt>
    <dgm:pt modelId="{174AA02A-5F28-4A5D-8274-1CDE46EA9D39}" type="sibTrans" cxnId="{DBAA7DD5-6C39-4054-996D-07A3AEC4E11D}">
      <dgm:prSet/>
      <dgm:spPr/>
      <dgm:t>
        <a:bodyPr/>
        <a:lstStyle/>
        <a:p>
          <a:endParaRPr lang="en-US"/>
        </a:p>
      </dgm:t>
    </dgm:pt>
    <dgm:pt modelId="{5F8CA36B-87EC-4381-87F6-9718F2F4ADBD}">
      <dgm:prSet custT="1"/>
      <dgm:spPr/>
      <dgm:t>
        <a:bodyPr/>
        <a:lstStyle/>
        <a:p>
          <a:r>
            <a:rPr lang="en-US" sz="1200" b="1" dirty="0">
              <a:solidFill>
                <a:srgbClr val="00205B"/>
              </a:solidFill>
            </a:rPr>
            <a:t>B1 + A1 BOTH Serve</a:t>
          </a:r>
        </a:p>
      </dgm:t>
    </dgm:pt>
    <dgm:pt modelId="{0D4E6947-6BB6-451A-B4AB-8D7EA90015D5}" type="parTrans" cxnId="{C184CC8E-D8F5-4E3D-83C5-0BD9D7670958}">
      <dgm:prSet/>
      <dgm:spPr/>
      <dgm:t>
        <a:bodyPr/>
        <a:lstStyle/>
        <a:p>
          <a:endParaRPr lang="en-US"/>
        </a:p>
      </dgm:t>
    </dgm:pt>
    <dgm:pt modelId="{62D67F2F-2351-4640-92EF-6869A7D80554}" type="sibTrans" cxnId="{C184CC8E-D8F5-4E3D-83C5-0BD9D7670958}">
      <dgm:prSet/>
      <dgm:spPr/>
      <dgm:t>
        <a:bodyPr/>
        <a:lstStyle/>
        <a:p>
          <a:endParaRPr lang="en-US"/>
        </a:p>
      </dgm:t>
    </dgm:pt>
    <dgm:pt modelId="{0352C64C-B751-4F93-912B-62022A63CB0A}">
      <dgm:prSet custT="1"/>
      <dgm:spPr/>
      <dgm:t>
        <a:bodyPr/>
        <a:lstStyle/>
        <a:p>
          <a:r>
            <a:rPr lang="en-US" sz="1200" b="1" dirty="0">
              <a:solidFill>
                <a:srgbClr val="00205B"/>
              </a:solidFill>
            </a:rPr>
            <a:t>No time served</a:t>
          </a:r>
        </a:p>
      </dgm:t>
    </dgm:pt>
    <dgm:pt modelId="{E0EC5458-40E1-4092-A3E7-BF52AB5EB67E}" type="parTrans" cxnId="{99D556A0-8656-420A-845B-CEDCD3D3F32B}">
      <dgm:prSet/>
      <dgm:spPr/>
      <dgm:t>
        <a:bodyPr/>
        <a:lstStyle/>
        <a:p>
          <a:endParaRPr lang="en-US"/>
        </a:p>
      </dgm:t>
    </dgm:pt>
    <dgm:pt modelId="{CC8C75D3-4193-49E3-A72E-21C3121A4040}" type="sibTrans" cxnId="{99D556A0-8656-420A-845B-CEDCD3D3F32B}">
      <dgm:prSet/>
      <dgm:spPr/>
      <dgm:t>
        <a:bodyPr/>
        <a:lstStyle/>
        <a:p>
          <a:endParaRPr lang="en-US"/>
        </a:p>
      </dgm:t>
    </dgm:pt>
    <dgm:pt modelId="{350133C6-3DB0-42B4-9A55-B77883CC4190}">
      <dgm:prSet custT="1"/>
      <dgm:spPr/>
      <dgm:t>
        <a:bodyPr/>
        <a:lstStyle/>
        <a:p>
          <a:r>
            <a:rPr lang="en-US" sz="1200" b="1" dirty="0">
              <a:solidFill>
                <a:srgbClr val="00205B"/>
              </a:solidFill>
            </a:rPr>
            <a:t>B1 &amp; A1 BOTH Serve</a:t>
          </a:r>
        </a:p>
      </dgm:t>
    </dgm:pt>
    <dgm:pt modelId="{EEA2E009-9761-4EB9-BF9F-4238F4D5C916}" type="parTrans" cxnId="{8BE99602-ED15-4DB1-98BD-15C23697F447}">
      <dgm:prSet/>
      <dgm:spPr/>
      <dgm:t>
        <a:bodyPr/>
        <a:lstStyle/>
        <a:p>
          <a:endParaRPr lang="en-US"/>
        </a:p>
      </dgm:t>
    </dgm:pt>
    <dgm:pt modelId="{E90FE597-96B0-4D54-9A9F-621DFE3CD992}" type="sibTrans" cxnId="{8BE99602-ED15-4DB1-98BD-15C23697F447}">
      <dgm:prSet/>
      <dgm:spPr/>
      <dgm:t>
        <a:bodyPr/>
        <a:lstStyle/>
        <a:p>
          <a:endParaRPr lang="en-US"/>
        </a:p>
      </dgm:t>
    </dgm:pt>
    <dgm:pt modelId="{6F487471-7B70-4C85-AF1E-4BEE93772A1D}">
      <dgm:prSet custT="1"/>
      <dgm:spPr/>
      <dgm:t>
        <a:bodyPr/>
        <a:lstStyle/>
        <a:p>
          <a:r>
            <a:rPr lang="en-US" sz="1200" b="1" dirty="0">
              <a:solidFill>
                <a:srgbClr val="00205B"/>
              </a:solidFill>
            </a:rPr>
            <a:t>A Ball</a:t>
          </a:r>
        </a:p>
      </dgm:t>
    </dgm:pt>
    <dgm:pt modelId="{3EA28A3F-7AF2-4946-82FA-5A138BCA7FF2}" type="parTrans" cxnId="{95B35A18-AAE7-40B1-8166-F91DC89EA33D}">
      <dgm:prSet/>
      <dgm:spPr/>
      <dgm:t>
        <a:bodyPr/>
        <a:lstStyle/>
        <a:p>
          <a:endParaRPr lang="en-US"/>
        </a:p>
      </dgm:t>
    </dgm:pt>
    <dgm:pt modelId="{A9157DFC-2F8C-4BE7-86AE-B29248018184}" type="sibTrans" cxnId="{95B35A18-AAE7-40B1-8166-F91DC89EA33D}">
      <dgm:prSet/>
      <dgm:spPr/>
      <dgm:t>
        <a:bodyPr/>
        <a:lstStyle/>
        <a:p>
          <a:endParaRPr lang="en-US"/>
        </a:p>
      </dgm:t>
    </dgm:pt>
    <dgm:pt modelId="{5FF115B7-ED07-459D-B619-C20D82C70582}">
      <dgm:prSet custT="1"/>
      <dgm:spPr/>
      <dgm:t>
        <a:bodyPr/>
        <a:lstStyle/>
        <a:p>
          <a:r>
            <a:rPr lang="en-US" sz="1200" b="1" i="0" dirty="0">
              <a:solidFill>
                <a:srgbClr val="00205B"/>
              </a:solidFill>
            </a:rPr>
            <a:t>A ball if penalty time is equal or A serves less time, B ball if B penalty time is less than A's penalty time. </a:t>
          </a:r>
          <a:endParaRPr lang="en-US" sz="1200" b="1" dirty="0">
            <a:solidFill>
              <a:srgbClr val="00205B"/>
            </a:solidFill>
          </a:endParaRPr>
        </a:p>
      </dgm:t>
    </dgm:pt>
    <dgm:pt modelId="{DB36F50D-FEE9-4454-896E-9DABD0DB4D26}" type="parTrans" cxnId="{012A4696-0CDB-4107-AE45-E77B6474B5C0}">
      <dgm:prSet/>
      <dgm:spPr/>
      <dgm:t>
        <a:bodyPr/>
        <a:lstStyle/>
        <a:p>
          <a:endParaRPr lang="en-US"/>
        </a:p>
      </dgm:t>
    </dgm:pt>
    <dgm:pt modelId="{BB47468B-E1A4-40B6-A7AC-738D3846F4B5}" type="sibTrans" cxnId="{012A4696-0CDB-4107-AE45-E77B6474B5C0}">
      <dgm:prSet/>
      <dgm:spPr/>
      <dgm:t>
        <a:bodyPr/>
        <a:lstStyle/>
        <a:p>
          <a:endParaRPr lang="en-US"/>
        </a:p>
      </dgm:t>
    </dgm:pt>
    <dgm:pt modelId="{A14772C2-E518-4C47-BA9C-4829F5D60595}">
      <dgm:prSet custT="1"/>
      <dgm:spPr/>
      <dgm:t>
        <a:bodyPr/>
        <a:lstStyle/>
        <a:p>
          <a:r>
            <a:rPr lang="en-US" sz="1200" b="1" dirty="0">
              <a:solidFill>
                <a:srgbClr val="00205B"/>
              </a:solidFill>
            </a:rPr>
            <a:t>A Ball</a:t>
          </a:r>
        </a:p>
      </dgm:t>
    </dgm:pt>
    <dgm:pt modelId="{5B61A2F8-10E9-4ACC-B988-8720EABDCFDD}" type="parTrans" cxnId="{B3B15E59-12A3-4877-8B53-4E9B47A4C60A}">
      <dgm:prSet/>
      <dgm:spPr/>
      <dgm:t>
        <a:bodyPr/>
        <a:lstStyle/>
        <a:p>
          <a:endParaRPr lang="en-US"/>
        </a:p>
      </dgm:t>
    </dgm:pt>
    <dgm:pt modelId="{CF41C34C-C184-4C64-93F7-A015896E785D}" type="sibTrans" cxnId="{B3B15E59-12A3-4877-8B53-4E9B47A4C60A}">
      <dgm:prSet/>
      <dgm:spPr/>
      <dgm:t>
        <a:bodyPr/>
        <a:lstStyle/>
        <a:p>
          <a:endParaRPr lang="en-US"/>
        </a:p>
      </dgm:t>
    </dgm:pt>
    <dgm:pt modelId="{55EEC07F-393A-4A57-AADD-E363D0412278}">
      <dgm:prSet custT="1"/>
      <dgm:spPr/>
      <dgm:t>
        <a:bodyPr/>
        <a:lstStyle/>
        <a:p>
          <a:r>
            <a:rPr lang="en-US" sz="1200" b="1" dirty="0">
              <a:solidFill>
                <a:srgbClr val="00205B"/>
              </a:solidFill>
            </a:rPr>
            <a:t>B Ball</a:t>
          </a:r>
        </a:p>
      </dgm:t>
    </dgm:pt>
    <dgm:pt modelId="{F5F329B5-E142-4551-A5ED-C9C32F3515B9}" type="parTrans" cxnId="{27B0C603-F18F-4D79-8888-6E60CE721906}">
      <dgm:prSet/>
      <dgm:spPr/>
      <dgm:t>
        <a:bodyPr/>
        <a:lstStyle/>
        <a:p>
          <a:endParaRPr lang="en-US"/>
        </a:p>
      </dgm:t>
    </dgm:pt>
    <dgm:pt modelId="{2C9F1121-A029-4DE3-A629-369C49803765}" type="sibTrans" cxnId="{27B0C603-F18F-4D79-8888-6E60CE721906}">
      <dgm:prSet/>
      <dgm:spPr/>
      <dgm:t>
        <a:bodyPr/>
        <a:lstStyle/>
        <a:p>
          <a:endParaRPr lang="en-US"/>
        </a:p>
      </dgm:t>
    </dgm:pt>
    <dgm:pt modelId="{965B776B-1D17-4251-9BC1-DAE2D21CC052}" type="pres">
      <dgm:prSet presAssocID="{7092ACDE-C00F-4867-BA59-450AC1B23866}" presName="hierChild1" presStyleCnt="0">
        <dgm:presLayoutVars>
          <dgm:chPref val="1"/>
          <dgm:dir/>
          <dgm:animOne val="branch"/>
          <dgm:animLvl val="lvl"/>
          <dgm:resizeHandles/>
        </dgm:presLayoutVars>
      </dgm:prSet>
      <dgm:spPr/>
    </dgm:pt>
    <dgm:pt modelId="{2566B598-F5DC-4341-976A-9020422E366F}" type="pres">
      <dgm:prSet presAssocID="{CE2353B4-EE58-4E96-94D9-990C6AC75144}" presName="hierRoot1" presStyleCnt="0"/>
      <dgm:spPr/>
    </dgm:pt>
    <dgm:pt modelId="{439D5FCA-8145-4B01-BB20-91A0BEA54B28}" type="pres">
      <dgm:prSet presAssocID="{CE2353B4-EE58-4E96-94D9-990C6AC75144}" presName="composite" presStyleCnt="0"/>
      <dgm:spPr/>
    </dgm:pt>
    <dgm:pt modelId="{9B160903-C910-4991-A762-694F1A10C4F3}" type="pres">
      <dgm:prSet presAssocID="{CE2353B4-EE58-4E96-94D9-990C6AC75144}" presName="background" presStyleLbl="node0" presStyleIdx="0" presStyleCnt="1"/>
      <dgm:spPr/>
    </dgm:pt>
    <dgm:pt modelId="{1AB83A05-E4F4-41F7-BEF6-34510BEF2EAC}" type="pres">
      <dgm:prSet presAssocID="{CE2353B4-EE58-4E96-94D9-990C6AC75144}" presName="text" presStyleLbl="fgAcc0" presStyleIdx="0" presStyleCnt="1" custScaleX="389842">
        <dgm:presLayoutVars>
          <dgm:chPref val="3"/>
        </dgm:presLayoutVars>
      </dgm:prSet>
      <dgm:spPr/>
    </dgm:pt>
    <dgm:pt modelId="{2BA6D45C-77B6-425C-85A0-05760DC8AB8F}" type="pres">
      <dgm:prSet presAssocID="{CE2353B4-EE58-4E96-94D9-990C6AC75144}" presName="hierChild2" presStyleCnt="0"/>
      <dgm:spPr/>
    </dgm:pt>
    <dgm:pt modelId="{9D68CAB2-53DC-4526-A66C-8C662E50BFC2}" type="pres">
      <dgm:prSet presAssocID="{C4604C16-72B7-47C6-8C19-D771BD4ABD07}" presName="Name10" presStyleLbl="parChTrans1D2" presStyleIdx="0" presStyleCnt="2" custSzX="3760173"/>
      <dgm:spPr/>
    </dgm:pt>
    <dgm:pt modelId="{289C60CB-8DB6-4931-B942-DDFF27423996}" type="pres">
      <dgm:prSet presAssocID="{9DDE8C89-2EBF-4AF8-A08E-52A72579CE84}" presName="hierRoot2" presStyleCnt="0"/>
      <dgm:spPr/>
    </dgm:pt>
    <dgm:pt modelId="{880D5A1A-4777-4B73-86EF-CB126DEF6B5F}" type="pres">
      <dgm:prSet presAssocID="{9DDE8C89-2EBF-4AF8-A08E-52A72579CE84}" presName="composite2" presStyleCnt="0"/>
      <dgm:spPr/>
    </dgm:pt>
    <dgm:pt modelId="{A9C38220-F992-41F6-8AE7-35C0FAD16EB4}" type="pres">
      <dgm:prSet presAssocID="{9DDE8C89-2EBF-4AF8-A08E-52A72579CE84}" presName="background2" presStyleLbl="node2" presStyleIdx="0" presStyleCnt="2"/>
      <dgm:spPr/>
    </dgm:pt>
    <dgm:pt modelId="{9C9C7866-EB36-435F-B811-06C554F64E03}" type="pres">
      <dgm:prSet presAssocID="{9DDE8C89-2EBF-4AF8-A08E-52A72579CE84}" presName="text2" presStyleLbl="fgAcc2" presStyleIdx="0" presStyleCnt="2" custScaleX="389842" custScaleY="178644">
        <dgm:presLayoutVars>
          <dgm:chPref val="3"/>
        </dgm:presLayoutVars>
      </dgm:prSet>
      <dgm:spPr/>
    </dgm:pt>
    <dgm:pt modelId="{FF59293E-2616-4D58-8032-7BDE8ADFD93C}" type="pres">
      <dgm:prSet presAssocID="{9DDE8C89-2EBF-4AF8-A08E-52A72579CE84}" presName="hierChild3" presStyleCnt="0"/>
      <dgm:spPr/>
    </dgm:pt>
    <dgm:pt modelId="{41DAF7E5-7C15-4DDD-8CBA-C61B57158B54}" type="pres">
      <dgm:prSet presAssocID="{9428487E-F9F5-4CB0-A61B-BCA1DC8E5682}" presName="Name17" presStyleLbl="parChTrans1D3" presStyleIdx="0" presStyleCnt="2" custSzX="356471"/>
      <dgm:spPr/>
    </dgm:pt>
    <dgm:pt modelId="{00FC6815-8769-4F48-926C-DDC57F721F31}" type="pres">
      <dgm:prSet presAssocID="{F99EA41D-5B8B-4A23-9335-B5677930014F}" presName="hierRoot3" presStyleCnt="0"/>
      <dgm:spPr/>
    </dgm:pt>
    <dgm:pt modelId="{D1DC80E5-62AE-4CA2-8C48-CE87119F2288}" type="pres">
      <dgm:prSet presAssocID="{F99EA41D-5B8B-4A23-9335-B5677930014F}" presName="composite3" presStyleCnt="0"/>
      <dgm:spPr/>
    </dgm:pt>
    <dgm:pt modelId="{BF9EF365-D89D-4280-AEB5-DA5FC076B853}" type="pres">
      <dgm:prSet presAssocID="{F99EA41D-5B8B-4A23-9335-B5677930014F}" presName="background3" presStyleLbl="node3" presStyleIdx="0" presStyleCnt="2"/>
      <dgm:spPr/>
    </dgm:pt>
    <dgm:pt modelId="{C88E12C0-D064-4D54-8F36-72CBFD16F56E}" type="pres">
      <dgm:prSet presAssocID="{F99EA41D-5B8B-4A23-9335-B5677930014F}" presName="text3" presStyleLbl="fgAcc3" presStyleIdx="0" presStyleCnt="2" custScaleX="389842">
        <dgm:presLayoutVars>
          <dgm:chPref val="3"/>
        </dgm:presLayoutVars>
      </dgm:prSet>
      <dgm:spPr/>
    </dgm:pt>
    <dgm:pt modelId="{44E1A2D6-13BE-4501-BFC0-FF77483C41A2}" type="pres">
      <dgm:prSet presAssocID="{F99EA41D-5B8B-4A23-9335-B5677930014F}" presName="hierChild4" presStyleCnt="0"/>
      <dgm:spPr/>
    </dgm:pt>
    <dgm:pt modelId="{33492246-967B-496A-BB41-62D45A31617C}" type="pres">
      <dgm:prSet presAssocID="{DAEB28EA-E052-4896-ADC2-997CDF405D3C}" presName="Name23" presStyleLbl="parChTrans1D4" presStyleIdx="0" presStyleCnt="16" custSzX="1880086"/>
      <dgm:spPr/>
    </dgm:pt>
    <dgm:pt modelId="{B8BAD56E-6420-42AF-80B9-6F34FCC798F8}" type="pres">
      <dgm:prSet presAssocID="{5A345EBE-215E-4623-9065-CB48102B10E3}" presName="hierRoot4" presStyleCnt="0"/>
      <dgm:spPr/>
    </dgm:pt>
    <dgm:pt modelId="{62EC6C4C-C82F-4131-820D-EEB01B3B96E2}" type="pres">
      <dgm:prSet presAssocID="{5A345EBE-215E-4623-9065-CB48102B10E3}" presName="composite4" presStyleCnt="0"/>
      <dgm:spPr/>
    </dgm:pt>
    <dgm:pt modelId="{9554BCBD-468C-46A5-B4BF-ECA729D277F2}" type="pres">
      <dgm:prSet presAssocID="{5A345EBE-215E-4623-9065-CB48102B10E3}" presName="background4" presStyleLbl="node4" presStyleIdx="0" presStyleCnt="16"/>
      <dgm:spPr/>
    </dgm:pt>
    <dgm:pt modelId="{01B18E5D-257C-46D8-8A73-B8B5856D3F12}" type="pres">
      <dgm:prSet presAssocID="{5A345EBE-215E-4623-9065-CB48102B10E3}" presName="text4" presStyleLbl="fgAcc4" presStyleIdx="0" presStyleCnt="16" custScaleX="389842">
        <dgm:presLayoutVars>
          <dgm:chPref val="3"/>
        </dgm:presLayoutVars>
      </dgm:prSet>
      <dgm:spPr/>
    </dgm:pt>
    <dgm:pt modelId="{08614188-D1D9-4C65-8CB5-F4530C0C50A0}" type="pres">
      <dgm:prSet presAssocID="{5A345EBE-215E-4623-9065-CB48102B10E3}" presName="hierChild5" presStyleCnt="0"/>
      <dgm:spPr/>
    </dgm:pt>
    <dgm:pt modelId="{D0AAEE1E-FF28-4B2A-9E0E-1D1321451B2F}" type="pres">
      <dgm:prSet presAssocID="{EC4292C1-7365-447C-9D36-F0AA0C0F52DA}" presName="Name23" presStyleLbl="parChTrans1D4" presStyleIdx="1" presStyleCnt="16" custSzX="356471"/>
      <dgm:spPr/>
    </dgm:pt>
    <dgm:pt modelId="{D103D980-9D1E-4BCB-8368-13283130F65F}" type="pres">
      <dgm:prSet presAssocID="{3BF741C9-FCAC-41F9-8702-D7302641B7AF}" presName="hierRoot4" presStyleCnt="0"/>
      <dgm:spPr/>
    </dgm:pt>
    <dgm:pt modelId="{8450F4A5-080E-4CA5-80D6-E8DAF1D693A7}" type="pres">
      <dgm:prSet presAssocID="{3BF741C9-FCAC-41F9-8702-D7302641B7AF}" presName="composite4" presStyleCnt="0"/>
      <dgm:spPr/>
    </dgm:pt>
    <dgm:pt modelId="{F4CCC8EF-F991-4123-B93F-4FCE159B88A1}" type="pres">
      <dgm:prSet presAssocID="{3BF741C9-FCAC-41F9-8702-D7302641B7AF}" presName="background4" presStyleLbl="node4" presStyleIdx="1" presStyleCnt="16"/>
      <dgm:spPr/>
    </dgm:pt>
    <dgm:pt modelId="{D1734680-BAF8-4192-AB02-001914F033A4}" type="pres">
      <dgm:prSet presAssocID="{3BF741C9-FCAC-41F9-8702-D7302641B7AF}" presName="text4" presStyleLbl="fgAcc4" presStyleIdx="1" presStyleCnt="16" custScaleX="389842">
        <dgm:presLayoutVars>
          <dgm:chPref val="3"/>
        </dgm:presLayoutVars>
      </dgm:prSet>
      <dgm:spPr/>
    </dgm:pt>
    <dgm:pt modelId="{C2C756F1-BEE2-4212-9042-114BF362B4D4}" type="pres">
      <dgm:prSet presAssocID="{3BF741C9-FCAC-41F9-8702-D7302641B7AF}" presName="hierChild5" presStyleCnt="0"/>
      <dgm:spPr/>
    </dgm:pt>
    <dgm:pt modelId="{ABADF171-4B46-43D6-B845-FE33384F37F1}" type="pres">
      <dgm:prSet presAssocID="{26DB288A-5E12-4377-8B8F-60D99D21CC78}" presName="Name23" presStyleLbl="parChTrans1D4" presStyleIdx="2" presStyleCnt="16" custSzX="356471"/>
      <dgm:spPr/>
    </dgm:pt>
    <dgm:pt modelId="{9B75D52D-7170-44C9-B97B-3B83E7FCD50E}" type="pres">
      <dgm:prSet presAssocID="{74D2FE34-8AC5-46CA-B77A-118739AF872A}" presName="hierRoot4" presStyleCnt="0"/>
      <dgm:spPr/>
    </dgm:pt>
    <dgm:pt modelId="{305828DA-D06A-4C20-BF7F-68FEFD1439EF}" type="pres">
      <dgm:prSet presAssocID="{74D2FE34-8AC5-46CA-B77A-118739AF872A}" presName="composite4" presStyleCnt="0"/>
      <dgm:spPr/>
    </dgm:pt>
    <dgm:pt modelId="{24722F1C-A0D2-48D1-8872-D912FF82DDED}" type="pres">
      <dgm:prSet presAssocID="{74D2FE34-8AC5-46CA-B77A-118739AF872A}" presName="background4" presStyleLbl="node4" presStyleIdx="2" presStyleCnt="16"/>
      <dgm:spPr/>
    </dgm:pt>
    <dgm:pt modelId="{DCDA6C36-6B29-474A-BC95-AA2C7F0FB182}" type="pres">
      <dgm:prSet presAssocID="{74D2FE34-8AC5-46CA-B77A-118739AF872A}" presName="text4" presStyleLbl="fgAcc4" presStyleIdx="2" presStyleCnt="16" custScaleX="389842">
        <dgm:presLayoutVars>
          <dgm:chPref val="3"/>
        </dgm:presLayoutVars>
      </dgm:prSet>
      <dgm:spPr/>
    </dgm:pt>
    <dgm:pt modelId="{3C148FE2-6093-427B-BD5C-20E4DB417F2E}" type="pres">
      <dgm:prSet presAssocID="{74D2FE34-8AC5-46CA-B77A-118739AF872A}" presName="hierChild5" presStyleCnt="0"/>
      <dgm:spPr/>
    </dgm:pt>
    <dgm:pt modelId="{9AE669EE-9700-4D1E-BBB6-5A84E2DCA91E}" type="pres">
      <dgm:prSet presAssocID="{3EA28A3F-7AF2-4946-82FA-5A138BCA7FF2}" presName="Name23" presStyleLbl="parChTrans1D4" presStyleIdx="3" presStyleCnt="16" custSzX="356471"/>
      <dgm:spPr/>
    </dgm:pt>
    <dgm:pt modelId="{AEB69009-8087-4B95-9C0F-7C8EBD70EACB}" type="pres">
      <dgm:prSet presAssocID="{6F487471-7B70-4C85-AF1E-4BEE93772A1D}" presName="hierRoot4" presStyleCnt="0"/>
      <dgm:spPr/>
    </dgm:pt>
    <dgm:pt modelId="{960D6D1C-213E-43CC-9D8D-2DECEE545D25}" type="pres">
      <dgm:prSet presAssocID="{6F487471-7B70-4C85-AF1E-4BEE93772A1D}" presName="composite4" presStyleCnt="0"/>
      <dgm:spPr/>
    </dgm:pt>
    <dgm:pt modelId="{B6D8D750-34DD-4AE3-9558-C4A013C97F2E}" type="pres">
      <dgm:prSet presAssocID="{6F487471-7B70-4C85-AF1E-4BEE93772A1D}" presName="background4" presStyleLbl="node4" presStyleIdx="3" presStyleCnt="16"/>
      <dgm:spPr/>
    </dgm:pt>
    <dgm:pt modelId="{245B4FF8-F2C1-4E29-95EA-5428E6FAA387}" type="pres">
      <dgm:prSet presAssocID="{6F487471-7B70-4C85-AF1E-4BEE93772A1D}" presName="text4" presStyleLbl="fgAcc4" presStyleIdx="3" presStyleCnt="16" custScaleX="389842" custScaleY="246981">
        <dgm:presLayoutVars>
          <dgm:chPref val="3"/>
        </dgm:presLayoutVars>
      </dgm:prSet>
      <dgm:spPr/>
    </dgm:pt>
    <dgm:pt modelId="{49A04138-9DC6-4C74-B98B-500A7C0CB1BF}" type="pres">
      <dgm:prSet presAssocID="{6F487471-7B70-4C85-AF1E-4BEE93772A1D}" presName="hierChild5" presStyleCnt="0"/>
      <dgm:spPr/>
    </dgm:pt>
    <dgm:pt modelId="{34BCF19A-9519-4902-8F80-31F66CCC2F10}" type="pres">
      <dgm:prSet presAssocID="{93B73F80-1898-47B1-A153-C5E98F10DFC2}" presName="Name23" presStyleLbl="parChTrans1D4" presStyleIdx="4" presStyleCnt="16" custSzX="1880086"/>
      <dgm:spPr/>
    </dgm:pt>
    <dgm:pt modelId="{9C6E33EB-2D40-4B84-8E9F-2EC75B54BC94}" type="pres">
      <dgm:prSet presAssocID="{F01B21E8-1722-43C0-A806-81365794A5A5}" presName="hierRoot4" presStyleCnt="0"/>
      <dgm:spPr/>
    </dgm:pt>
    <dgm:pt modelId="{0BC631B0-5AC6-4A23-8AF9-E4F63E714D1B}" type="pres">
      <dgm:prSet presAssocID="{F01B21E8-1722-43C0-A806-81365794A5A5}" presName="composite4" presStyleCnt="0"/>
      <dgm:spPr/>
    </dgm:pt>
    <dgm:pt modelId="{4425FBEF-ACEC-424F-8425-1753278E969F}" type="pres">
      <dgm:prSet presAssocID="{F01B21E8-1722-43C0-A806-81365794A5A5}" presName="background4" presStyleLbl="node4" presStyleIdx="4" presStyleCnt="16"/>
      <dgm:spPr/>
    </dgm:pt>
    <dgm:pt modelId="{EB816FB3-6F50-45BD-8ECD-FD2C5914FF4C}" type="pres">
      <dgm:prSet presAssocID="{F01B21E8-1722-43C0-A806-81365794A5A5}" presName="text4" presStyleLbl="fgAcc4" presStyleIdx="4" presStyleCnt="16" custScaleX="389842">
        <dgm:presLayoutVars>
          <dgm:chPref val="3"/>
        </dgm:presLayoutVars>
      </dgm:prSet>
      <dgm:spPr/>
    </dgm:pt>
    <dgm:pt modelId="{FAFE35B4-B08B-4F8E-9292-CAFC5905F316}" type="pres">
      <dgm:prSet presAssocID="{F01B21E8-1722-43C0-A806-81365794A5A5}" presName="hierChild5" presStyleCnt="0"/>
      <dgm:spPr/>
    </dgm:pt>
    <dgm:pt modelId="{703018B6-EA77-4022-9F5A-99603FE6FE26}" type="pres">
      <dgm:prSet presAssocID="{3D78F882-A500-47E8-BCBF-73DD4BB0F79E}" presName="Name23" presStyleLbl="parChTrans1D4" presStyleIdx="5" presStyleCnt="16" custSzX="356471"/>
      <dgm:spPr/>
    </dgm:pt>
    <dgm:pt modelId="{64235ADA-AB70-49A3-8405-50CD71FEA7F0}" type="pres">
      <dgm:prSet presAssocID="{65E70378-63EE-4A94-98F3-D99ADBE51E4C}" presName="hierRoot4" presStyleCnt="0"/>
      <dgm:spPr/>
    </dgm:pt>
    <dgm:pt modelId="{1616CB75-513B-42B0-842D-33AC03EC10F1}" type="pres">
      <dgm:prSet presAssocID="{65E70378-63EE-4A94-98F3-D99ADBE51E4C}" presName="composite4" presStyleCnt="0"/>
      <dgm:spPr/>
    </dgm:pt>
    <dgm:pt modelId="{BB0F2ED8-6625-4619-BC12-D8B3528DAC78}" type="pres">
      <dgm:prSet presAssocID="{65E70378-63EE-4A94-98F3-D99ADBE51E4C}" presName="background4" presStyleLbl="node4" presStyleIdx="5" presStyleCnt="16"/>
      <dgm:spPr/>
    </dgm:pt>
    <dgm:pt modelId="{7571204B-9D3A-48BD-9B73-ABA61F1920FB}" type="pres">
      <dgm:prSet presAssocID="{65E70378-63EE-4A94-98F3-D99ADBE51E4C}" presName="text4" presStyleLbl="fgAcc4" presStyleIdx="5" presStyleCnt="16" custScaleX="389842">
        <dgm:presLayoutVars>
          <dgm:chPref val="3"/>
        </dgm:presLayoutVars>
      </dgm:prSet>
      <dgm:spPr/>
    </dgm:pt>
    <dgm:pt modelId="{5BD728A9-C299-4D76-8F0D-64B8CCF3FC19}" type="pres">
      <dgm:prSet presAssocID="{65E70378-63EE-4A94-98F3-D99ADBE51E4C}" presName="hierChild5" presStyleCnt="0"/>
      <dgm:spPr/>
    </dgm:pt>
    <dgm:pt modelId="{12B73720-F5CE-42C0-84CF-ADBDA55CB011}" type="pres">
      <dgm:prSet presAssocID="{0D4E6947-6BB6-451A-B4AB-8D7EA90015D5}" presName="Name23" presStyleLbl="parChTrans1D4" presStyleIdx="6" presStyleCnt="16" custSzX="356471"/>
      <dgm:spPr/>
    </dgm:pt>
    <dgm:pt modelId="{760C751F-667F-4A7A-ADA9-34F485594E86}" type="pres">
      <dgm:prSet presAssocID="{5F8CA36B-87EC-4381-87F6-9718F2F4ADBD}" presName="hierRoot4" presStyleCnt="0"/>
      <dgm:spPr/>
    </dgm:pt>
    <dgm:pt modelId="{712DDD17-B043-4AAF-B487-8B6C607EDF14}" type="pres">
      <dgm:prSet presAssocID="{5F8CA36B-87EC-4381-87F6-9718F2F4ADBD}" presName="composite4" presStyleCnt="0"/>
      <dgm:spPr/>
    </dgm:pt>
    <dgm:pt modelId="{D1536626-1712-4C18-8123-E1FE468A283A}" type="pres">
      <dgm:prSet presAssocID="{5F8CA36B-87EC-4381-87F6-9718F2F4ADBD}" presName="background4" presStyleLbl="node4" presStyleIdx="6" presStyleCnt="16"/>
      <dgm:spPr/>
    </dgm:pt>
    <dgm:pt modelId="{FD3827F4-AD71-4158-B3EA-4B050DF3E594}" type="pres">
      <dgm:prSet presAssocID="{5F8CA36B-87EC-4381-87F6-9718F2F4ADBD}" presName="text4" presStyleLbl="fgAcc4" presStyleIdx="6" presStyleCnt="16" custScaleX="389842">
        <dgm:presLayoutVars>
          <dgm:chPref val="3"/>
        </dgm:presLayoutVars>
      </dgm:prSet>
      <dgm:spPr/>
    </dgm:pt>
    <dgm:pt modelId="{F3612DF6-3C80-4499-A19B-0CF390052991}" type="pres">
      <dgm:prSet presAssocID="{5F8CA36B-87EC-4381-87F6-9718F2F4ADBD}" presName="hierChild5" presStyleCnt="0"/>
      <dgm:spPr/>
    </dgm:pt>
    <dgm:pt modelId="{9EECE90D-DF3B-4570-842C-C60D829209D4}" type="pres">
      <dgm:prSet presAssocID="{DB36F50D-FEE9-4454-896E-9DABD0DB4D26}" presName="Name23" presStyleLbl="parChTrans1D4" presStyleIdx="7" presStyleCnt="16" custSzX="356471"/>
      <dgm:spPr/>
    </dgm:pt>
    <dgm:pt modelId="{AA0122A8-C8EB-460B-921B-CB9F9EEAD745}" type="pres">
      <dgm:prSet presAssocID="{5FF115B7-ED07-459D-B619-C20D82C70582}" presName="hierRoot4" presStyleCnt="0"/>
      <dgm:spPr/>
    </dgm:pt>
    <dgm:pt modelId="{7507F42F-46CF-4542-8ACA-70EA2B8388F4}" type="pres">
      <dgm:prSet presAssocID="{5FF115B7-ED07-459D-B619-C20D82C70582}" presName="composite4" presStyleCnt="0"/>
      <dgm:spPr/>
    </dgm:pt>
    <dgm:pt modelId="{6B647692-7607-49CE-82EB-869FA628BB7D}" type="pres">
      <dgm:prSet presAssocID="{5FF115B7-ED07-459D-B619-C20D82C70582}" presName="background4" presStyleLbl="node4" presStyleIdx="7" presStyleCnt="16"/>
      <dgm:spPr/>
    </dgm:pt>
    <dgm:pt modelId="{BDAE2985-B87E-4FE3-B79C-F3BE6528FF12}" type="pres">
      <dgm:prSet presAssocID="{5FF115B7-ED07-459D-B619-C20D82C70582}" presName="text4" presStyleLbl="fgAcc4" presStyleIdx="7" presStyleCnt="16" custScaleX="389842" custScaleY="246982">
        <dgm:presLayoutVars>
          <dgm:chPref val="3"/>
        </dgm:presLayoutVars>
      </dgm:prSet>
      <dgm:spPr/>
    </dgm:pt>
    <dgm:pt modelId="{4FF0E935-B5A7-4559-B14E-38592DDB5750}" type="pres">
      <dgm:prSet presAssocID="{5FF115B7-ED07-459D-B619-C20D82C70582}" presName="hierChild5" presStyleCnt="0"/>
      <dgm:spPr/>
    </dgm:pt>
    <dgm:pt modelId="{DC745213-2126-4278-B071-7C10C92D086E}" type="pres">
      <dgm:prSet presAssocID="{E90988E2-EB6F-421C-A53C-FEF1C0BAF298}" presName="Name10" presStyleLbl="parChTrans1D2" presStyleIdx="1" presStyleCnt="2" custSzX="3760173"/>
      <dgm:spPr/>
    </dgm:pt>
    <dgm:pt modelId="{10ABE7CB-7AB1-49DA-AD64-50C809A03506}" type="pres">
      <dgm:prSet presAssocID="{A624E938-6740-4B10-BA34-C8F89E035A44}" presName="hierRoot2" presStyleCnt="0"/>
      <dgm:spPr/>
    </dgm:pt>
    <dgm:pt modelId="{2EB63E85-EE19-4667-8568-ECA05367495F}" type="pres">
      <dgm:prSet presAssocID="{A624E938-6740-4B10-BA34-C8F89E035A44}" presName="composite2" presStyleCnt="0"/>
      <dgm:spPr/>
    </dgm:pt>
    <dgm:pt modelId="{34A10A16-9020-4C10-B1EC-98EB678288BD}" type="pres">
      <dgm:prSet presAssocID="{A624E938-6740-4B10-BA34-C8F89E035A44}" presName="background2" presStyleLbl="node2" presStyleIdx="1" presStyleCnt="2"/>
      <dgm:spPr/>
    </dgm:pt>
    <dgm:pt modelId="{1DE86181-6FE4-4069-A42D-750E29AE22CE}" type="pres">
      <dgm:prSet presAssocID="{A624E938-6740-4B10-BA34-C8F89E035A44}" presName="text2" presStyleLbl="fgAcc2" presStyleIdx="1" presStyleCnt="2" custScaleX="389842" custScaleY="178767">
        <dgm:presLayoutVars>
          <dgm:chPref val="3"/>
        </dgm:presLayoutVars>
      </dgm:prSet>
      <dgm:spPr/>
    </dgm:pt>
    <dgm:pt modelId="{05EC7C62-6ED6-43FC-BC3E-B56FA1F0DBDC}" type="pres">
      <dgm:prSet presAssocID="{A624E938-6740-4B10-BA34-C8F89E035A44}" presName="hierChild3" presStyleCnt="0"/>
      <dgm:spPr/>
    </dgm:pt>
    <dgm:pt modelId="{D220E627-00C4-4ACE-9415-0CCD8B6528FA}" type="pres">
      <dgm:prSet presAssocID="{3863A57D-3E4F-4BE8-BE5A-5DF7CC33975C}" presName="Name17" presStyleLbl="parChTrans1D3" presStyleIdx="1" presStyleCnt="2" custSzX="356471"/>
      <dgm:spPr/>
    </dgm:pt>
    <dgm:pt modelId="{D2EB3991-108C-4EE9-BE73-603F34191E6C}" type="pres">
      <dgm:prSet presAssocID="{AC97CC88-3F16-4686-ABA9-45C87912F62C}" presName="hierRoot3" presStyleCnt="0"/>
      <dgm:spPr/>
    </dgm:pt>
    <dgm:pt modelId="{55037B3E-ED12-40A9-9EF5-57FE4B140F30}" type="pres">
      <dgm:prSet presAssocID="{AC97CC88-3F16-4686-ABA9-45C87912F62C}" presName="composite3" presStyleCnt="0"/>
      <dgm:spPr/>
    </dgm:pt>
    <dgm:pt modelId="{6DC30698-1913-498D-9834-8654D2AC8BD7}" type="pres">
      <dgm:prSet presAssocID="{AC97CC88-3F16-4686-ABA9-45C87912F62C}" presName="background3" presStyleLbl="node3" presStyleIdx="1" presStyleCnt="2"/>
      <dgm:spPr/>
    </dgm:pt>
    <dgm:pt modelId="{0B8ED208-8672-4E93-BA34-1B180C0A55B2}" type="pres">
      <dgm:prSet presAssocID="{AC97CC88-3F16-4686-ABA9-45C87912F62C}" presName="text3" presStyleLbl="fgAcc3" presStyleIdx="1" presStyleCnt="2" custScaleX="389842">
        <dgm:presLayoutVars>
          <dgm:chPref val="3"/>
        </dgm:presLayoutVars>
      </dgm:prSet>
      <dgm:spPr/>
    </dgm:pt>
    <dgm:pt modelId="{9C8D3D13-39E8-44E5-98B7-D85FF0B3ED31}" type="pres">
      <dgm:prSet presAssocID="{AC97CC88-3F16-4686-ABA9-45C87912F62C}" presName="hierChild4" presStyleCnt="0"/>
      <dgm:spPr/>
    </dgm:pt>
    <dgm:pt modelId="{C55DE2FD-3C2D-4908-8D35-6EA7D8FF3172}" type="pres">
      <dgm:prSet presAssocID="{F6620B44-47F4-4B6A-A3E6-4479EB8BD84B}" presName="Name23" presStyleLbl="parChTrans1D4" presStyleIdx="8" presStyleCnt="16" custSzX="1880086"/>
      <dgm:spPr/>
    </dgm:pt>
    <dgm:pt modelId="{798AF47C-DD21-46F7-B9B3-08AA932333AC}" type="pres">
      <dgm:prSet presAssocID="{5FC5FFE5-C2E9-4D77-BE0D-FFFF0EE5DF32}" presName="hierRoot4" presStyleCnt="0"/>
      <dgm:spPr/>
    </dgm:pt>
    <dgm:pt modelId="{7284E040-DF75-4A7B-B5A8-2B4A0D2E362F}" type="pres">
      <dgm:prSet presAssocID="{5FC5FFE5-C2E9-4D77-BE0D-FFFF0EE5DF32}" presName="composite4" presStyleCnt="0"/>
      <dgm:spPr/>
    </dgm:pt>
    <dgm:pt modelId="{ACDFC75D-49EC-46E6-94C0-378545B96388}" type="pres">
      <dgm:prSet presAssocID="{5FC5FFE5-C2E9-4D77-BE0D-FFFF0EE5DF32}" presName="background4" presStyleLbl="node4" presStyleIdx="8" presStyleCnt="16"/>
      <dgm:spPr/>
    </dgm:pt>
    <dgm:pt modelId="{C6A9552C-C35D-4832-801A-EBDD1F68BC95}" type="pres">
      <dgm:prSet presAssocID="{5FC5FFE5-C2E9-4D77-BE0D-FFFF0EE5DF32}" presName="text4" presStyleLbl="fgAcc4" presStyleIdx="8" presStyleCnt="16" custScaleX="389842">
        <dgm:presLayoutVars>
          <dgm:chPref val="3"/>
        </dgm:presLayoutVars>
      </dgm:prSet>
      <dgm:spPr/>
    </dgm:pt>
    <dgm:pt modelId="{8D6B5FB6-6EA5-4CA8-873D-AC1B81F19BA0}" type="pres">
      <dgm:prSet presAssocID="{5FC5FFE5-C2E9-4D77-BE0D-FFFF0EE5DF32}" presName="hierChild5" presStyleCnt="0"/>
      <dgm:spPr/>
    </dgm:pt>
    <dgm:pt modelId="{1DA74010-04D0-4CFE-8A0F-D1D79041725B}" type="pres">
      <dgm:prSet presAssocID="{81D6D192-05A7-40ED-9403-4378903DE6B8}" presName="Name23" presStyleLbl="parChTrans1D4" presStyleIdx="9" presStyleCnt="16" custSzX="356471"/>
      <dgm:spPr/>
    </dgm:pt>
    <dgm:pt modelId="{86FD5864-48CE-4143-A520-8B2CB15FE150}" type="pres">
      <dgm:prSet presAssocID="{6E0F40DA-95C5-4331-A8D9-8AC41BBA108B}" presName="hierRoot4" presStyleCnt="0"/>
      <dgm:spPr/>
    </dgm:pt>
    <dgm:pt modelId="{D8B64139-A705-4F0E-ABDF-E4E5C25DCA41}" type="pres">
      <dgm:prSet presAssocID="{6E0F40DA-95C5-4331-A8D9-8AC41BBA108B}" presName="composite4" presStyleCnt="0"/>
      <dgm:spPr/>
    </dgm:pt>
    <dgm:pt modelId="{B187296F-4A73-4D3B-BD2B-72480AE4512C}" type="pres">
      <dgm:prSet presAssocID="{6E0F40DA-95C5-4331-A8D9-8AC41BBA108B}" presName="background4" presStyleLbl="node4" presStyleIdx="9" presStyleCnt="16"/>
      <dgm:spPr/>
    </dgm:pt>
    <dgm:pt modelId="{CE93D3E8-A424-4330-BF94-722AB68672AA}" type="pres">
      <dgm:prSet presAssocID="{6E0F40DA-95C5-4331-A8D9-8AC41BBA108B}" presName="text4" presStyleLbl="fgAcc4" presStyleIdx="9" presStyleCnt="16" custScaleX="389842">
        <dgm:presLayoutVars>
          <dgm:chPref val="3"/>
        </dgm:presLayoutVars>
      </dgm:prSet>
      <dgm:spPr/>
    </dgm:pt>
    <dgm:pt modelId="{13E4BB00-2A1F-41BA-BC8A-F54475D868F7}" type="pres">
      <dgm:prSet presAssocID="{6E0F40DA-95C5-4331-A8D9-8AC41BBA108B}" presName="hierChild5" presStyleCnt="0"/>
      <dgm:spPr/>
    </dgm:pt>
    <dgm:pt modelId="{A9A02DBA-DAE7-4A07-B28D-B397AA65A49A}" type="pres">
      <dgm:prSet presAssocID="{E0EC5458-40E1-4092-A3E7-BF52AB5EB67E}" presName="Name23" presStyleLbl="parChTrans1D4" presStyleIdx="10" presStyleCnt="16" custSzX="356471"/>
      <dgm:spPr/>
    </dgm:pt>
    <dgm:pt modelId="{B7CF38E1-E0F6-4D7F-84F7-7B1BFE223E0C}" type="pres">
      <dgm:prSet presAssocID="{0352C64C-B751-4F93-912B-62022A63CB0A}" presName="hierRoot4" presStyleCnt="0"/>
      <dgm:spPr/>
    </dgm:pt>
    <dgm:pt modelId="{F83B6CB4-C79F-4ECC-8FD0-082BF619A2B7}" type="pres">
      <dgm:prSet presAssocID="{0352C64C-B751-4F93-912B-62022A63CB0A}" presName="composite4" presStyleCnt="0"/>
      <dgm:spPr/>
    </dgm:pt>
    <dgm:pt modelId="{6656A213-67E9-46FA-9D90-40E1D0EDC6A9}" type="pres">
      <dgm:prSet presAssocID="{0352C64C-B751-4F93-912B-62022A63CB0A}" presName="background4" presStyleLbl="node4" presStyleIdx="10" presStyleCnt="16"/>
      <dgm:spPr/>
    </dgm:pt>
    <dgm:pt modelId="{4B585DFB-4776-420F-8CC9-C60CB3EC65C7}" type="pres">
      <dgm:prSet presAssocID="{0352C64C-B751-4F93-912B-62022A63CB0A}" presName="text4" presStyleLbl="fgAcc4" presStyleIdx="10" presStyleCnt="16" custScaleX="389842">
        <dgm:presLayoutVars>
          <dgm:chPref val="3"/>
        </dgm:presLayoutVars>
      </dgm:prSet>
      <dgm:spPr/>
    </dgm:pt>
    <dgm:pt modelId="{23988BD7-2DB4-47A8-A905-12A365FDB1E2}" type="pres">
      <dgm:prSet presAssocID="{0352C64C-B751-4F93-912B-62022A63CB0A}" presName="hierChild5" presStyleCnt="0"/>
      <dgm:spPr/>
    </dgm:pt>
    <dgm:pt modelId="{15A787FA-F3D1-4FE2-868D-AD938A8EAB6A}" type="pres">
      <dgm:prSet presAssocID="{5B61A2F8-10E9-4ACC-B988-8720EABDCFDD}" presName="Name23" presStyleLbl="parChTrans1D4" presStyleIdx="11" presStyleCnt="16" custSzX="356471"/>
      <dgm:spPr/>
    </dgm:pt>
    <dgm:pt modelId="{2A4BFEFD-31CE-4E4F-B8CA-EA4E1CF4940D}" type="pres">
      <dgm:prSet presAssocID="{A14772C2-E518-4C47-BA9C-4829F5D60595}" presName="hierRoot4" presStyleCnt="0"/>
      <dgm:spPr/>
    </dgm:pt>
    <dgm:pt modelId="{E9714C97-7F2F-4688-BD50-1810E6017C33}" type="pres">
      <dgm:prSet presAssocID="{A14772C2-E518-4C47-BA9C-4829F5D60595}" presName="composite4" presStyleCnt="0"/>
      <dgm:spPr/>
    </dgm:pt>
    <dgm:pt modelId="{12251D00-3F6A-4873-9A44-3B8498B2C2FA}" type="pres">
      <dgm:prSet presAssocID="{A14772C2-E518-4C47-BA9C-4829F5D60595}" presName="background4" presStyleLbl="node4" presStyleIdx="11" presStyleCnt="16"/>
      <dgm:spPr/>
    </dgm:pt>
    <dgm:pt modelId="{6183DF50-97E6-4C69-8B15-4C71B171BCD1}" type="pres">
      <dgm:prSet presAssocID="{A14772C2-E518-4C47-BA9C-4829F5D60595}" presName="text4" presStyleLbl="fgAcc4" presStyleIdx="11" presStyleCnt="16" custScaleX="389842" custScaleY="232750">
        <dgm:presLayoutVars>
          <dgm:chPref val="3"/>
        </dgm:presLayoutVars>
      </dgm:prSet>
      <dgm:spPr/>
    </dgm:pt>
    <dgm:pt modelId="{FF50FD6B-4B02-4EF0-AD3B-BCB8E7865246}" type="pres">
      <dgm:prSet presAssocID="{A14772C2-E518-4C47-BA9C-4829F5D60595}" presName="hierChild5" presStyleCnt="0"/>
      <dgm:spPr/>
    </dgm:pt>
    <dgm:pt modelId="{8E70DD65-62AE-4E86-9BDA-D9555D460302}" type="pres">
      <dgm:prSet presAssocID="{C6EB1EDE-4180-49A2-BB27-C8984DDB18F8}" presName="Name23" presStyleLbl="parChTrans1D4" presStyleIdx="12" presStyleCnt="16" custSzX="1880086"/>
      <dgm:spPr/>
    </dgm:pt>
    <dgm:pt modelId="{A980C840-DFF0-4F00-A2DB-9683DC0B7634}" type="pres">
      <dgm:prSet presAssocID="{E6DB2177-3497-457E-B48A-3E7EBB717DA9}" presName="hierRoot4" presStyleCnt="0"/>
      <dgm:spPr/>
    </dgm:pt>
    <dgm:pt modelId="{C56D32C3-CC57-4848-9796-CA517F9585B3}" type="pres">
      <dgm:prSet presAssocID="{E6DB2177-3497-457E-B48A-3E7EBB717DA9}" presName="composite4" presStyleCnt="0"/>
      <dgm:spPr/>
    </dgm:pt>
    <dgm:pt modelId="{3876CB7A-F21A-4363-942B-57BA3D3DE421}" type="pres">
      <dgm:prSet presAssocID="{E6DB2177-3497-457E-B48A-3E7EBB717DA9}" presName="background4" presStyleLbl="node4" presStyleIdx="12" presStyleCnt="16"/>
      <dgm:spPr/>
    </dgm:pt>
    <dgm:pt modelId="{A133689A-7BC9-47D7-8BCF-60240919B84F}" type="pres">
      <dgm:prSet presAssocID="{E6DB2177-3497-457E-B48A-3E7EBB717DA9}" presName="text4" presStyleLbl="fgAcc4" presStyleIdx="12" presStyleCnt="16" custScaleX="389842">
        <dgm:presLayoutVars>
          <dgm:chPref val="3"/>
        </dgm:presLayoutVars>
      </dgm:prSet>
      <dgm:spPr/>
    </dgm:pt>
    <dgm:pt modelId="{141B21EC-A5BC-42C2-A53E-062DA23C924B}" type="pres">
      <dgm:prSet presAssocID="{E6DB2177-3497-457E-B48A-3E7EBB717DA9}" presName="hierChild5" presStyleCnt="0"/>
      <dgm:spPr/>
    </dgm:pt>
    <dgm:pt modelId="{0DE32799-28FC-4006-B5EA-3D3C094B87E4}" type="pres">
      <dgm:prSet presAssocID="{314AA777-14A4-4E14-800C-CF0ECE490B7A}" presName="Name23" presStyleLbl="parChTrans1D4" presStyleIdx="13" presStyleCnt="16" custSzX="356471"/>
      <dgm:spPr/>
    </dgm:pt>
    <dgm:pt modelId="{6CD31D21-9DC3-4087-9283-0D8B8368EB5C}" type="pres">
      <dgm:prSet presAssocID="{92DDC630-74D0-4B6A-BD78-AB1F15F6A80A}" presName="hierRoot4" presStyleCnt="0"/>
      <dgm:spPr/>
    </dgm:pt>
    <dgm:pt modelId="{B000357D-88E6-4BAD-95D6-CF0763F89F51}" type="pres">
      <dgm:prSet presAssocID="{92DDC630-74D0-4B6A-BD78-AB1F15F6A80A}" presName="composite4" presStyleCnt="0"/>
      <dgm:spPr/>
    </dgm:pt>
    <dgm:pt modelId="{021C85A8-B86C-43E7-8B2D-D49D34683AD8}" type="pres">
      <dgm:prSet presAssocID="{92DDC630-74D0-4B6A-BD78-AB1F15F6A80A}" presName="background4" presStyleLbl="node4" presStyleIdx="13" presStyleCnt="16"/>
      <dgm:spPr/>
    </dgm:pt>
    <dgm:pt modelId="{EAA0919E-B122-4291-A9EB-E83251A0E66B}" type="pres">
      <dgm:prSet presAssocID="{92DDC630-74D0-4B6A-BD78-AB1F15F6A80A}" presName="text4" presStyleLbl="fgAcc4" presStyleIdx="13" presStyleCnt="16" custScaleX="389842">
        <dgm:presLayoutVars>
          <dgm:chPref val="3"/>
        </dgm:presLayoutVars>
      </dgm:prSet>
      <dgm:spPr/>
    </dgm:pt>
    <dgm:pt modelId="{E5B2D1A6-306C-48FD-8AD4-FEC2A8390B15}" type="pres">
      <dgm:prSet presAssocID="{92DDC630-74D0-4B6A-BD78-AB1F15F6A80A}" presName="hierChild5" presStyleCnt="0"/>
      <dgm:spPr/>
    </dgm:pt>
    <dgm:pt modelId="{60F5ED23-87E4-4B3E-9168-78C70C2C6056}" type="pres">
      <dgm:prSet presAssocID="{EEA2E009-9761-4EB9-BF9F-4238F4D5C916}" presName="Name23" presStyleLbl="parChTrans1D4" presStyleIdx="14" presStyleCnt="16" custSzX="356471"/>
      <dgm:spPr/>
    </dgm:pt>
    <dgm:pt modelId="{C31E3B7B-3F0C-43CF-AEEA-FEB046DE0233}" type="pres">
      <dgm:prSet presAssocID="{350133C6-3DB0-42B4-9A55-B77883CC4190}" presName="hierRoot4" presStyleCnt="0"/>
      <dgm:spPr/>
    </dgm:pt>
    <dgm:pt modelId="{CBEED291-DF30-490B-BCE8-A7FC4E7E5854}" type="pres">
      <dgm:prSet presAssocID="{350133C6-3DB0-42B4-9A55-B77883CC4190}" presName="composite4" presStyleCnt="0"/>
      <dgm:spPr/>
    </dgm:pt>
    <dgm:pt modelId="{6DE760A6-A013-4645-BDE2-F735D6DFF99E}" type="pres">
      <dgm:prSet presAssocID="{350133C6-3DB0-42B4-9A55-B77883CC4190}" presName="background4" presStyleLbl="node4" presStyleIdx="14" presStyleCnt="16"/>
      <dgm:spPr/>
    </dgm:pt>
    <dgm:pt modelId="{05334841-03BD-41BA-A7A0-387496D5EA3A}" type="pres">
      <dgm:prSet presAssocID="{350133C6-3DB0-42B4-9A55-B77883CC4190}" presName="text4" presStyleLbl="fgAcc4" presStyleIdx="14" presStyleCnt="16" custScaleX="389842">
        <dgm:presLayoutVars>
          <dgm:chPref val="3"/>
        </dgm:presLayoutVars>
      </dgm:prSet>
      <dgm:spPr/>
    </dgm:pt>
    <dgm:pt modelId="{7C360530-F114-4DED-B2E4-F7F395AB35D1}" type="pres">
      <dgm:prSet presAssocID="{350133C6-3DB0-42B4-9A55-B77883CC4190}" presName="hierChild5" presStyleCnt="0"/>
      <dgm:spPr/>
    </dgm:pt>
    <dgm:pt modelId="{FE2EF52A-C4A2-43B6-8C6B-EBD30DEAD2BC}" type="pres">
      <dgm:prSet presAssocID="{F5F329B5-E142-4551-A5ED-C9C32F3515B9}" presName="Name23" presStyleLbl="parChTrans1D4" presStyleIdx="15" presStyleCnt="16" custSzX="356471"/>
      <dgm:spPr/>
    </dgm:pt>
    <dgm:pt modelId="{B60289DF-80AD-4268-BB70-2A2E045B1484}" type="pres">
      <dgm:prSet presAssocID="{55EEC07F-393A-4A57-AADD-E363D0412278}" presName="hierRoot4" presStyleCnt="0"/>
      <dgm:spPr/>
    </dgm:pt>
    <dgm:pt modelId="{F5962DD4-281A-45CE-A498-1E2D2C8F1411}" type="pres">
      <dgm:prSet presAssocID="{55EEC07F-393A-4A57-AADD-E363D0412278}" presName="composite4" presStyleCnt="0"/>
      <dgm:spPr/>
    </dgm:pt>
    <dgm:pt modelId="{83158489-1F2B-4937-AD40-1032A9817774}" type="pres">
      <dgm:prSet presAssocID="{55EEC07F-393A-4A57-AADD-E363D0412278}" presName="background4" presStyleLbl="node4" presStyleIdx="15" presStyleCnt="16"/>
      <dgm:spPr/>
    </dgm:pt>
    <dgm:pt modelId="{59A867A1-83BD-414C-ABD4-099FD32C3A1E}" type="pres">
      <dgm:prSet presAssocID="{55EEC07F-393A-4A57-AADD-E363D0412278}" presName="text4" presStyleLbl="fgAcc4" presStyleIdx="15" presStyleCnt="16" custScaleX="389842" custScaleY="235290">
        <dgm:presLayoutVars>
          <dgm:chPref val="3"/>
        </dgm:presLayoutVars>
      </dgm:prSet>
      <dgm:spPr/>
    </dgm:pt>
    <dgm:pt modelId="{D329E921-BBDD-4EC5-BE5E-103EAB028E46}" type="pres">
      <dgm:prSet presAssocID="{55EEC07F-393A-4A57-AADD-E363D0412278}" presName="hierChild5" presStyleCnt="0"/>
      <dgm:spPr/>
    </dgm:pt>
  </dgm:ptLst>
  <dgm:cxnLst>
    <dgm:cxn modelId="{8BE99602-ED15-4DB1-98BD-15C23697F447}" srcId="{92DDC630-74D0-4B6A-BD78-AB1F15F6A80A}" destId="{350133C6-3DB0-42B4-9A55-B77883CC4190}" srcOrd="0" destOrd="0" parTransId="{EEA2E009-9761-4EB9-BF9F-4238F4D5C916}" sibTransId="{E90FE597-96B0-4D54-9A9F-621DFE3CD992}"/>
    <dgm:cxn modelId="{27B0C603-F18F-4D79-8888-6E60CE721906}" srcId="{350133C6-3DB0-42B4-9A55-B77883CC4190}" destId="{55EEC07F-393A-4A57-AADD-E363D0412278}" srcOrd="0" destOrd="0" parTransId="{F5F329B5-E142-4551-A5ED-C9C32F3515B9}" sibTransId="{2C9F1121-A029-4DE3-A629-369C49803765}"/>
    <dgm:cxn modelId="{1A1D7908-E3C3-4CD5-94E8-A5C638328A67}" type="presOf" srcId="{9DDE8C89-2EBF-4AF8-A08E-52A72579CE84}" destId="{9C9C7866-EB36-435F-B811-06C554F64E03}" srcOrd="0" destOrd="0" presId="urn:microsoft.com/office/officeart/2005/8/layout/hierarchy1"/>
    <dgm:cxn modelId="{F7A11D12-A17F-47CA-A672-B51E2EB2ECAD}" type="presOf" srcId="{F99EA41D-5B8B-4A23-9335-B5677930014F}" destId="{C88E12C0-D064-4D54-8F36-72CBFD16F56E}" srcOrd="0" destOrd="0" presId="urn:microsoft.com/office/officeart/2005/8/layout/hierarchy1"/>
    <dgm:cxn modelId="{95B35A18-AAE7-40B1-8166-F91DC89EA33D}" srcId="{74D2FE34-8AC5-46CA-B77A-118739AF872A}" destId="{6F487471-7B70-4C85-AF1E-4BEE93772A1D}" srcOrd="0" destOrd="0" parTransId="{3EA28A3F-7AF2-4946-82FA-5A138BCA7FF2}" sibTransId="{A9157DFC-2F8C-4BE7-86AE-B29248018184}"/>
    <dgm:cxn modelId="{30A10C1E-B07B-43E6-9170-680E1E989D73}" srcId="{F01B21E8-1722-43C0-A806-81365794A5A5}" destId="{65E70378-63EE-4A94-98F3-D99ADBE51E4C}" srcOrd="0" destOrd="0" parTransId="{3D78F882-A500-47E8-BCBF-73DD4BB0F79E}" sibTransId="{4A670FC7-3B49-4585-850E-5A4A3D070FDE}"/>
    <dgm:cxn modelId="{2843761E-182F-499B-9C12-6F5A9453C7D5}" type="presOf" srcId="{AC97CC88-3F16-4686-ABA9-45C87912F62C}" destId="{0B8ED208-8672-4E93-BA34-1B180C0A55B2}" srcOrd="0" destOrd="0" presId="urn:microsoft.com/office/officeart/2005/8/layout/hierarchy1"/>
    <dgm:cxn modelId="{6DA1AC20-4711-4802-8F53-B3D8846704F6}" type="presOf" srcId="{3BF741C9-FCAC-41F9-8702-D7302641B7AF}" destId="{D1734680-BAF8-4192-AB02-001914F033A4}" srcOrd="0" destOrd="0" presId="urn:microsoft.com/office/officeart/2005/8/layout/hierarchy1"/>
    <dgm:cxn modelId="{6B126225-4884-47F1-90D9-F9B45AB43BAD}" type="presOf" srcId="{EC4292C1-7365-447C-9D36-F0AA0C0F52DA}" destId="{D0AAEE1E-FF28-4B2A-9E0E-1D1321451B2F}" srcOrd="0" destOrd="0" presId="urn:microsoft.com/office/officeart/2005/8/layout/hierarchy1"/>
    <dgm:cxn modelId="{1CC1F131-3B28-48E8-8CAB-CD3EA93EEB80}" type="presOf" srcId="{6E0F40DA-95C5-4331-A8D9-8AC41BBA108B}" destId="{CE93D3E8-A424-4330-BF94-722AB68672AA}" srcOrd="0" destOrd="0" presId="urn:microsoft.com/office/officeart/2005/8/layout/hierarchy1"/>
    <dgm:cxn modelId="{D6574034-BD17-417F-953A-63E1C6CCC6B8}" type="presOf" srcId="{CE2353B4-EE58-4E96-94D9-990C6AC75144}" destId="{1AB83A05-E4F4-41F7-BEF6-34510BEF2EAC}" srcOrd="0" destOrd="0" presId="urn:microsoft.com/office/officeart/2005/8/layout/hierarchy1"/>
    <dgm:cxn modelId="{D81F3638-2AF3-40A8-9351-FE674D006127}" type="presOf" srcId="{F6620B44-47F4-4B6A-A3E6-4479EB8BD84B}" destId="{C55DE2FD-3C2D-4908-8D35-6EA7D8FF3172}" srcOrd="0" destOrd="0" presId="urn:microsoft.com/office/officeart/2005/8/layout/hierarchy1"/>
    <dgm:cxn modelId="{CAB85839-67DD-4A54-B396-8B8111DB5429}" srcId="{7092ACDE-C00F-4867-BA59-450AC1B23866}" destId="{CE2353B4-EE58-4E96-94D9-990C6AC75144}" srcOrd="0" destOrd="0" parTransId="{C8D85254-7302-4217-ADDA-1F7418B027F6}" sibTransId="{52545DFC-C796-4EF5-B703-2D06F6E9A58A}"/>
    <dgm:cxn modelId="{1092A73E-D4A1-4956-8F9F-370A49AB1F7D}" type="presOf" srcId="{65E70378-63EE-4A94-98F3-D99ADBE51E4C}" destId="{7571204B-9D3A-48BD-9B73-ABA61F1920FB}" srcOrd="0" destOrd="0" presId="urn:microsoft.com/office/officeart/2005/8/layout/hierarchy1"/>
    <dgm:cxn modelId="{EF23E43F-4204-4472-8C79-50E8DCCA7D14}" type="presOf" srcId="{EEA2E009-9761-4EB9-BF9F-4238F4D5C916}" destId="{60F5ED23-87E4-4B3E-9168-78C70C2C6056}" srcOrd="0" destOrd="0" presId="urn:microsoft.com/office/officeart/2005/8/layout/hierarchy1"/>
    <dgm:cxn modelId="{809D1A5B-9E0A-44B4-8052-58F3F51E1A32}" type="presOf" srcId="{DAEB28EA-E052-4896-ADC2-997CDF405D3C}" destId="{33492246-967B-496A-BB41-62D45A31617C}" srcOrd="0" destOrd="0" presId="urn:microsoft.com/office/officeart/2005/8/layout/hierarchy1"/>
    <dgm:cxn modelId="{2E791C62-31F8-4BBB-892F-99B7F7F9FFCC}" srcId="{A624E938-6740-4B10-BA34-C8F89E035A44}" destId="{AC97CC88-3F16-4686-ABA9-45C87912F62C}" srcOrd="0" destOrd="0" parTransId="{3863A57D-3E4F-4BE8-BE5A-5DF7CC33975C}" sibTransId="{4FF0BD72-F364-4E1B-81B0-E98AECFC46DD}"/>
    <dgm:cxn modelId="{93DAEA63-A28B-4687-AC8A-B234B66B89BE}" srcId="{AC97CC88-3F16-4686-ABA9-45C87912F62C}" destId="{E6DB2177-3497-457E-B48A-3E7EBB717DA9}" srcOrd="1" destOrd="0" parTransId="{C6EB1EDE-4180-49A2-BB27-C8984DDB18F8}" sibTransId="{8F9838EE-F622-46B0-B99D-B700AC79F8A1}"/>
    <dgm:cxn modelId="{2A61F144-D97E-4DF0-A4C4-12C8CD7F307E}" type="presOf" srcId="{7092ACDE-C00F-4867-BA59-450AC1B23866}" destId="{965B776B-1D17-4251-9BC1-DAE2D21CC052}" srcOrd="0" destOrd="0" presId="urn:microsoft.com/office/officeart/2005/8/layout/hierarchy1"/>
    <dgm:cxn modelId="{FC6D3F45-F27E-4C19-A3BE-A32FDF2D33FB}" type="presOf" srcId="{0352C64C-B751-4F93-912B-62022A63CB0A}" destId="{4B585DFB-4776-420F-8CC9-C60CB3EC65C7}" srcOrd="0" destOrd="0" presId="urn:microsoft.com/office/officeart/2005/8/layout/hierarchy1"/>
    <dgm:cxn modelId="{9EF19647-5832-47EE-8DD2-F1E9405A655E}" type="presOf" srcId="{350133C6-3DB0-42B4-9A55-B77883CC4190}" destId="{05334841-03BD-41BA-A7A0-387496D5EA3A}" srcOrd="0" destOrd="0" presId="urn:microsoft.com/office/officeart/2005/8/layout/hierarchy1"/>
    <dgm:cxn modelId="{3675426A-DB02-4075-B059-6952135B8341}" srcId="{F99EA41D-5B8B-4A23-9335-B5677930014F}" destId="{F01B21E8-1722-43C0-A806-81365794A5A5}" srcOrd="1" destOrd="0" parTransId="{93B73F80-1898-47B1-A153-C5E98F10DFC2}" sibTransId="{50A4284D-4F07-4F3B-A9BA-B4EAFA9A811B}"/>
    <dgm:cxn modelId="{3ECDB14B-DE9F-4243-A70C-73C148DAFE6A}" type="presOf" srcId="{93B73F80-1898-47B1-A153-C5E98F10DFC2}" destId="{34BCF19A-9519-4902-8F80-31F66CCC2F10}" srcOrd="0" destOrd="0" presId="urn:microsoft.com/office/officeart/2005/8/layout/hierarchy1"/>
    <dgm:cxn modelId="{D2C3086E-7A92-4934-86D8-D03AC602B130}" type="presOf" srcId="{5FC5FFE5-C2E9-4D77-BE0D-FFFF0EE5DF32}" destId="{C6A9552C-C35D-4832-801A-EBDD1F68BC95}" srcOrd="0" destOrd="0" presId="urn:microsoft.com/office/officeart/2005/8/layout/hierarchy1"/>
    <dgm:cxn modelId="{5ECCCD6E-B026-4E07-9C80-C094AEE4C29E}" type="presOf" srcId="{3D78F882-A500-47E8-BCBF-73DD4BB0F79E}" destId="{703018B6-EA77-4022-9F5A-99603FE6FE26}" srcOrd="0" destOrd="0" presId="urn:microsoft.com/office/officeart/2005/8/layout/hierarchy1"/>
    <dgm:cxn modelId="{00C4D44E-E139-424D-A083-0F35BA59664F}" srcId="{9DDE8C89-2EBF-4AF8-A08E-52A72579CE84}" destId="{F99EA41D-5B8B-4A23-9335-B5677930014F}" srcOrd="0" destOrd="0" parTransId="{9428487E-F9F5-4CB0-A61B-BCA1DC8E5682}" sibTransId="{F800E68E-6354-440E-9B5B-AEC9BE6B897A}"/>
    <dgm:cxn modelId="{18BFF26F-B082-47A0-B266-DB8E2EC16BC7}" type="presOf" srcId="{A624E938-6740-4B10-BA34-C8F89E035A44}" destId="{1DE86181-6FE4-4069-A42D-750E29AE22CE}" srcOrd="0" destOrd="0" presId="urn:microsoft.com/office/officeart/2005/8/layout/hierarchy1"/>
    <dgm:cxn modelId="{1A010A55-CDFB-47A1-B113-BAB7B14F0284}" type="presOf" srcId="{9428487E-F9F5-4CB0-A61B-BCA1DC8E5682}" destId="{41DAF7E5-7C15-4DDD-8CBA-C61B57158B54}" srcOrd="0" destOrd="0" presId="urn:microsoft.com/office/officeart/2005/8/layout/hierarchy1"/>
    <dgm:cxn modelId="{4FA5B857-5A39-49C2-B6D8-0D72F80E1C0E}" type="presOf" srcId="{5A345EBE-215E-4623-9065-CB48102B10E3}" destId="{01B18E5D-257C-46D8-8A73-B8B5856D3F12}" srcOrd="0" destOrd="0" presId="urn:microsoft.com/office/officeart/2005/8/layout/hierarchy1"/>
    <dgm:cxn modelId="{B3B15E59-12A3-4877-8B53-4E9B47A4C60A}" srcId="{0352C64C-B751-4F93-912B-62022A63CB0A}" destId="{A14772C2-E518-4C47-BA9C-4829F5D60595}" srcOrd="0" destOrd="0" parTransId="{5B61A2F8-10E9-4ACC-B988-8720EABDCFDD}" sibTransId="{CF41C34C-C184-4C64-93F7-A015896E785D}"/>
    <dgm:cxn modelId="{9F1ADF79-EAE2-40A2-B898-DD7FAE91D97B}" type="presOf" srcId="{55EEC07F-393A-4A57-AADD-E363D0412278}" destId="{59A867A1-83BD-414C-ABD4-099FD32C3A1E}" srcOrd="0" destOrd="0" presId="urn:microsoft.com/office/officeart/2005/8/layout/hierarchy1"/>
    <dgm:cxn modelId="{667DEA7E-29CC-464C-B99A-EA4AD7D59C51}" type="presOf" srcId="{81D6D192-05A7-40ED-9403-4378903DE6B8}" destId="{1DA74010-04D0-4CFE-8A0F-D1D79041725B}" srcOrd="0" destOrd="0" presId="urn:microsoft.com/office/officeart/2005/8/layout/hierarchy1"/>
    <dgm:cxn modelId="{FEEABF82-2E57-489F-AFF1-DD84CBD0A0F0}" type="presOf" srcId="{6F487471-7B70-4C85-AF1E-4BEE93772A1D}" destId="{245B4FF8-F2C1-4E29-95EA-5428E6FAA387}" srcOrd="0" destOrd="0" presId="urn:microsoft.com/office/officeart/2005/8/layout/hierarchy1"/>
    <dgm:cxn modelId="{E85B0B83-DA18-4AE6-8810-F4D77335C8A8}" type="presOf" srcId="{5F8CA36B-87EC-4381-87F6-9718F2F4ADBD}" destId="{FD3827F4-AD71-4158-B3EA-4B050DF3E594}" srcOrd="0" destOrd="0" presId="urn:microsoft.com/office/officeart/2005/8/layout/hierarchy1"/>
    <dgm:cxn modelId="{DB724085-4973-4B01-B31F-28A8D992DC2C}" type="presOf" srcId="{3EA28A3F-7AF2-4946-82FA-5A138BCA7FF2}" destId="{9AE669EE-9700-4D1E-BBB6-5A84E2DCA91E}" srcOrd="0" destOrd="0" presId="urn:microsoft.com/office/officeart/2005/8/layout/hierarchy1"/>
    <dgm:cxn modelId="{E0C7368E-2F34-465E-99B6-5335B22B314A}" srcId="{E6DB2177-3497-457E-B48A-3E7EBB717DA9}" destId="{92DDC630-74D0-4B6A-BD78-AB1F15F6A80A}" srcOrd="0" destOrd="0" parTransId="{314AA777-14A4-4E14-800C-CF0ECE490B7A}" sibTransId="{811DFED3-88FA-4C97-9A7A-E50118D4D4D9}"/>
    <dgm:cxn modelId="{C184CC8E-D8F5-4E3D-83C5-0BD9D7670958}" srcId="{65E70378-63EE-4A94-98F3-D99ADBE51E4C}" destId="{5F8CA36B-87EC-4381-87F6-9718F2F4ADBD}" srcOrd="0" destOrd="0" parTransId="{0D4E6947-6BB6-451A-B4AB-8D7EA90015D5}" sibTransId="{62D67F2F-2351-4640-92EF-6869A7D80554}"/>
    <dgm:cxn modelId="{C046608F-7AD4-4FFE-B4D1-934A2B057B91}" type="presOf" srcId="{C4604C16-72B7-47C6-8C19-D771BD4ABD07}" destId="{9D68CAB2-53DC-4526-A66C-8C662E50BFC2}" srcOrd="0" destOrd="0" presId="urn:microsoft.com/office/officeart/2005/8/layout/hierarchy1"/>
    <dgm:cxn modelId="{012A4696-0CDB-4107-AE45-E77B6474B5C0}" srcId="{5F8CA36B-87EC-4381-87F6-9718F2F4ADBD}" destId="{5FF115B7-ED07-459D-B619-C20D82C70582}" srcOrd="0" destOrd="0" parTransId="{DB36F50D-FEE9-4454-896E-9DABD0DB4D26}" sibTransId="{BB47468B-E1A4-40B6-A7AC-738D3846F4B5}"/>
    <dgm:cxn modelId="{2D14D597-01AC-49B4-8A67-BCD31C738821}" type="presOf" srcId="{5FF115B7-ED07-459D-B619-C20D82C70582}" destId="{BDAE2985-B87E-4FE3-B79C-F3BE6528FF12}" srcOrd="0" destOrd="0" presId="urn:microsoft.com/office/officeart/2005/8/layout/hierarchy1"/>
    <dgm:cxn modelId="{319D009D-8519-475F-974E-B6C94AD4F4BE}" type="presOf" srcId="{74D2FE34-8AC5-46CA-B77A-118739AF872A}" destId="{DCDA6C36-6B29-474A-BC95-AA2C7F0FB182}" srcOrd="0" destOrd="0" presId="urn:microsoft.com/office/officeart/2005/8/layout/hierarchy1"/>
    <dgm:cxn modelId="{99D556A0-8656-420A-845B-CEDCD3D3F32B}" srcId="{6E0F40DA-95C5-4331-A8D9-8AC41BBA108B}" destId="{0352C64C-B751-4F93-912B-62022A63CB0A}" srcOrd="0" destOrd="0" parTransId="{E0EC5458-40E1-4092-A3E7-BF52AB5EB67E}" sibTransId="{CC8C75D3-4193-49E3-A72E-21C3121A4040}"/>
    <dgm:cxn modelId="{CBEB32A8-7C33-4C73-A5C2-DD716F04B038}" type="presOf" srcId="{A14772C2-E518-4C47-BA9C-4829F5D60595}" destId="{6183DF50-97E6-4C69-8B15-4C71B171BCD1}" srcOrd="0" destOrd="0" presId="urn:microsoft.com/office/officeart/2005/8/layout/hierarchy1"/>
    <dgm:cxn modelId="{35BFC2AE-193C-4198-BCFD-98C1A8841E54}" type="presOf" srcId="{0D4E6947-6BB6-451A-B4AB-8D7EA90015D5}" destId="{12B73720-F5CE-42C0-84CF-ADBDA55CB011}" srcOrd="0" destOrd="0" presId="urn:microsoft.com/office/officeart/2005/8/layout/hierarchy1"/>
    <dgm:cxn modelId="{F2FF68AF-C073-4B46-9237-C01C41F45C1A}" type="presOf" srcId="{F01B21E8-1722-43C0-A806-81365794A5A5}" destId="{EB816FB3-6F50-45BD-8ECD-FD2C5914FF4C}" srcOrd="0" destOrd="0" presId="urn:microsoft.com/office/officeart/2005/8/layout/hierarchy1"/>
    <dgm:cxn modelId="{B2CFB1B2-902D-40B6-BC6E-613C9F802A16}" type="presOf" srcId="{5B61A2F8-10E9-4ACC-B988-8720EABDCFDD}" destId="{15A787FA-F3D1-4FE2-868D-AD938A8EAB6A}" srcOrd="0" destOrd="0" presId="urn:microsoft.com/office/officeart/2005/8/layout/hierarchy1"/>
    <dgm:cxn modelId="{02CE3BB5-E54B-4B4D-9D41-EF5F07D1648C}" type="presOf" srcId="{314AA777-14A4-4E14-800C-CF0ECE490B7A}" destId="{0DE32799-28FC-4006-B5EA-3D3C094B87E4}" srcOrd="0" destOrd="0" presId="urn:microsoft.com/office/officeart/2005/8/layout/hierarchy1"/>
    <dgm:cxn modelId="{5FEBDAB8-146C-4202-BF94-4832CE6C2789}" srcId="{AC97CC88-3F16-4686-ABA9-45C87912F62C}" destId="{5FC5FFE5-C2E9-4D77-BE0D-FFFF0EE5DF32}" srcOrd="0" destOrd="0" parTransId="{F6620B44-47F4-4B6A-A3E6-4479EB8BD84B}" sibTransId="{2E7A79F2-ECD2-4354-84E7-D21A5262E61E}"/>
    <dgm:cxn modelId="{5E4379BF-FAA1-42F3-9876-CCE8BDB712B2}" type="presOf" srcId="{3863A57D-3E4F-4BE8-BE5A-5DF7CC33975C}" destId="{D220E627-00C4-4ACE-9415-0CCD8B6528FA}" srcOrd="0" destOrd="0" presId="urn:microsoft.com/office/officeart/2005/8/layout/hierarchy1"/>
    <dgm:cxn modelId="{4369B5C1-C235-40C3-835F-A564D754CC48}" type="presOf" srcId="{F5F329B5-E142-4551-A5ED-C9C32F3515B9}" destId="{FE2EF52A-C4A2-43B6-8C6B-EBD30DEAD2BC}" srcOrd="0" destOrd="0" presId="urn:microsoft.com/office/officeart/2005/8/layout/hierarchy1"/>
    <dgm:cxn modelId="{4FC80FC4-43E8-4633-8841-A320AADB308D}" type="presOf" srcId="{E6DB2177-3497-457E-B48A-3E7EBB717DA9}" destId="{A133689A-7BC9-47D7-8BCF-60240919B84F}" srcOrd="0" destOrd="0" presId="urn:microsoft.com/office/officeart/2005/8/layout/hierarchy1"/>
    <dgm:cxn modelId="{89F3C4C6-D10A-4CB3-B8B7-3698234D3F33}" srcId="{5FC5FFE5-C2E9-4D77-BE0D-FFFF0EE5DF32}" destId="{6E0F40DA-95C5-4331-A8D9-8AC41BBA108B}" srcOrd="0" destOrd="0" parTransId="{81D6D192-05A7-40ED-9403-4378903DE6B8}" sibTransId="{ACC99384-8BC6-4720-818E-B5EB0436B777}"/>
    <dgm:cxn modelId="{13848FC7-7D16-4040-9CF4-6BD69113C5D0}" type="presOf" srcId="{92DDC630-74D0-4B6A-BD78-AB1F15F6A80A}" destId="{EAA0919E-B122-4291-A9EB-E83251A0E66B}" srcOrd="0" destOrd="0" presId="urn:microsoft.com/office/officeart/2005/8/layout/hierarchy1"/>
    <dgm:cxn modelId="{E65A98C8-8B53-4927-8892-0DEB8CC24EBD}" type="presOf" srcId="{C6EB1EDE-4180-49A2-BB27-C8984DDB18F8}" destId="{8E70DD65-62AE-4E86-9BDA-D9555D460302}" srcOrd="0" destOrd="0" presId="urn:microsoft.com/office/officeart/2005/8/layout/hierarchy1"/>
    <dgm:cxn modelId="{92A7B6CA-F072-4184-A7C0-1A691699FEAE}" srcId="{CE2353B4-EE58-4E96-94D9-990C6AC75144}" destId="{9DDE8C89-2EBF-4AF8-A08E-52A72579CE84}" srcOrd="0" destOrd="0" parTransId="{C4604C16-72B7-47C6-8C19-D771BD4ABD07}" sibTransId="{7A83201E-0766-4AD4-AC2C-9C4D74FDDC05}"/>
    <dgm:cxn modelId="{AF67FFCF-A78A-48D2-9747-C1B3C429A5D7}" type="presOf" srcId="{DB36F50D-FEE9-4454-896E-9DABD0DB4D26}" destId="{9EECE90D-DF3B-4570-842C-C60D829209D4}" srcOrd="0" destOrd="0" presId="urn:microsoft.com/office/officeart/2005/8/layout/hierarchy1"/>
    <dgm:cxn modelId="{DBAA7DD5-6C39-4054-996D-07A3AEC4E11D}" srcId="{3BF741C9-FCAC-41F9-8702-D7302641B7AF}" destId="{74D2FE34-8AC5-46CA-B77A-118739AF872A}" srcOrd="0" destOrd="0" parTransId="{26DB288A-5E12-4377-8B8F-60D99D21CC78}" sibTransId="{174AA02A-5F28-4A5D-8274-1CDE46EA9D39}"/>
    <dgm:cxn modelId="{FD16C5DD-009B-47F6-BABB-AC0A14D18680}" srcId="{CE2353B4-EE58-4E96-94D9-990C6AC75144}" destId="{A624E938-6740-4B10-BA34-C8F89E035A44}" srcOrd="1" destOrd="0" parTransId="{E90988E2-EB6F-421C-A53C-FEF1C0BAF298}" sibTransId="{A629DF8F-C177-41FA-AEAC-43D3BB7D4947}"/>
    <dgm:cxn modelId="{E26FA8E2-28AB-43FA-A56C-0875B5849E21}" srcId="{F99EA41D-5B8B-4A23-9335-B5677930014F}" destId="{5A345EBE-215E-4623-9065-CB48102B10E3}" srcOrd="0" destOrd="0" parTransId="{DAEB28EA-E052-4896-ADC2-997CDF405D3C}" sibTransId="{2033FE93-6160-4929-AB25-29E724BAB547}"/>
    <dgm:cxn modelId="{51D2B4F6-AED1-4B79-AD62-12EF6BD83679}" type="presOf" srcId="{26DB288A-5E12-4377-8B8F-60D99D21CC78}" destId="{ABADF171-4B46-43D6-B845-FE33384F37F1}" srcOrd="0" destOrd="0" presId="urn:microsoft.com/office/officeart/2005/8/layout/hierarchy1"/>
    <dgm:cxn modelId="{AD70FFFB-E058-4259-A5CE-A6FB3DBF7448}" srcId="{5A345EBE-215E-4623-9065-CB48102B10E3}" destId="{3BF741C9-FCAC-41F9-8702-D7302641B7AF}" srcOrd="0" destOrd="0" parTransId="{EC4292C1-7365-447C-9D36-F0AA0C0F52DA}" sibTransId="{64B4252F-458C-41A4-BC80-70200AA3B425}"/>
    <dgm:cxn modelId="{359751FD-19B9-404F-9834-0A45CC6E4330}" type="presOf" srcId="{E0EC5458-40E1-4092-A3E7-BF52AB5EB67E}" destId="{A9A02DBA-DAE7-4A07-B28D-B397AA65A49A}" srcOrd="0" destOrd="0" presId="urn:microsoft.com/office/officeart/2005/8/layout/hierarchy1"/>
    <dgm:cxn modelId="{5D27C1FD-4A07-4873-B84B-DEA92C9E2140}" type="presOf" srcId="{E90988E2-EB6F-421C-A53C-FEF1C0BAF298}" destId="{DC745213-2126-4278-B071-7C10C92D086E}" srcOrd="0" destOrd="0" presId="urn:microsoft.com/office/officeart/2005/8/layout/hierarchy1"/>
    <dgm:cxn modelId="{6F6B30C9-5641-43D1-9FA5-FD507D822EA6}" type="presParOf" srcId="{965B776B-1D17-4251-9BC1-DAE2D21CC052}" destId="{2566B598-F5DC-4341-976A-9020422E366F}" srcOrd="0" destOrd="0" presId="urn:microsoft.com/office/officeart/2005/8/layout/hierarchy1"/>
    <dgm:cxn modelId="{17EE00D0-03FC-4476-82DD-16A948DD1AB5}" type="presParOf" srcId="{2566B598-F5DC-4341-976A-9020422E366F}" destId="{439D5FCA-8145-4B01-BB20-91A0BEA54B28}" srcOrd="0" destOrd="0" presId="urn:microsoft.com/office/officeart/2005/8/layout/hierarchy1"/>
    <dgm:cxn modelId="{3A85C5D3-9A49-4919-B276-A7637B81A48F}" type="presParOf" srcId="{439D5FCA-8145-4B01-BB20-91A0BEA54B28}" destId="{9B160903-C910-4991-A762-694F1A10C4F3}" srcOrd="0" destOrd="0" presId="urn:microsoft.com/office/officeart/2005/8/layout/hierarchy1"/>
    <dgm:cxn modelId="{7CFDB032-0343-4301-A487-13CE7C328195}" type="presParOf" srcId="{439D5FCA-8145-4B01-BB20-91A0BEA54B28}" destId="{1AB83A05-E4F4-41F7-BEF6-34510BEF2EAC}" srcOrd="1" destOrd="0" presId="urn:microsoft.com/office/officeart/2005/8/layout/hierarchy1"/>
    <dgm:cxn modelId="{AED51DAC-AC03-47FE-9B08-C371D9A2D570}" type="presParOf" srcId="{2566B598-F5DC-4341-976A-9020422E366F}" destId="{2BA6D45C-77B6-425C-85A0-05760DC8AB8F}" srcOrd="1" destOrd="0" presId="urn:microsoft.com/office/officeart/2005/8/layout/hierarchy1"/>
    <dgm:cxn modelId="{D842A967-AB2B-460D-839B-0F8149EBE24C}" type="presParOf" srcId="{2BA6D45C-77B6-425C-85A0-05760DC8AB8F}" destId="{9D68CAB2-53DC-4526-A66C-8C662E50BFC2}" srcOrd="0" destOrd="0" presId="urn:microsoft.com/office/officeart/2005/8/layout/hierarchy1"/>
    <dgm:cxn modelId="{1DC83378-0014-47DE-86C8-3B9FD0BD8442}" type="presParOf" srcId="{2BA6D45C-77B6-425C-85A0-05760DC8AB8F}" destId="{289C60CB-8DB6-4931-B942-DDFF27423996}" srcOrd="1" destOrd="0" presId="urn:microsoft.com/office/officeart/2005/8/layout/hierarchy1"/>
    <dgm:cxn modelId="{8287EDE7-250F-47CB-B231-B1D3FA75A884}" type="presParOf" srcId="{289C60CB-8DB6-4931-B942-DDFF27423996}" destId="{880D5A1A-4777-4B73-86EF-CB126DEF6B5F}" srcOrd="0" destOrd="0" presId="urn:microsoft.com/office/officeart/2005/8/layout/hierarchy1"/>
    <dgm:cxn modelId="{3A08B8B4-EB67-4008-8810-3D662560F44B}" type="presParOf" srcId="{880D5A1A-4777-4B73-86EF-CB126DEF6B5F}" destId="{A9C38220-F992-41F6-8AE7-35C0FAD16EB4}" srcOrd="0" destOrd="0" presId="urn:microsoft.com/office/officeart/2005/8/layout/hierarchy1"/>
    <dgm:cxn modelId="{43C2B3E1-AFE9-4C52-B825-03FC3FF19952}" type="presParOf" srcId="{880D5A1A-4777-4B73-86EF-CB126DEF6B5F}" destId="{9C9C7866-EB36-435F-B811-06C554F64E03}" srcOrd="1" destOrd="0" presId="urn:microsoft.com/office/officeart/2005/8/layout/hierarchy1"/>
    <dgm:cxn modelId="{F5465CF0-0A53-43A4-BC21-1B29E85BD299}" type="presParOf" srcId="{289C60CB-8DB6-4931-B942-DDFF27423996}" destId="{FF59293E-2616-4D58-8032-7BDE8ADFD93C}" srcOrd="1" destOrd="0" presId="urn:microsoft.com/office/officeart/2005/8/layout/hierarchy1"/>
    <dgm:cxn modelId="{0C9FA1B0-44B0-4BFD-8BCC-33325076EEC7}" type="presParOf" srcId="{FF59293E-2616-4D58-8032-7BDE8ADFD93C}" destId="{41DAF7E5-7C15-4DDD-8CBA-C61B57158B54}" srcOrd="0" destOrd="0" presId="urn:microsoft.com/office/officeart/2005/8/layout/hierarchy1"/>
    <dgm:cxn modelId="{A1BA54D0-9AF1-434F-90F1-AB49A5D1442D}" type="presParOf" srcId="{FF59293E-2616-4D58-8032-7BDE8ADFD93C}" destId="{00FC6815-8769-4F48-926C-DDC57F721F31}" srcOrd="1" destOrd="0" presId="urn:microsoft.com/office/officeart/2005/8/layout/hierarchy1"/>
    <dgm:cxn modelId="{92CA60EF-A13C-4E60-A756-2EC0438C1A35}" type="presParOf" srcId="{00FC6815-8769-4F48-926C-DDC57F721F31}" destId="{D1DC80E5-62AE-4CA2-8C48-CE87119F2288}" srcOrd="0" destOrd="0" presId="urn:microsoft.com/office/officeart/2005/8/layout/hierarchy1"/>
    <dgm:cxn modelId="{F9BA3942-80CE-4DD0-A8FC-1DC025D290A0}" type="presParOf" srcId="{D1DC80E5-62AE-4CA2-8C48-CE87119F2288}" destId="{BF9EF365-D89D-4280-AEB5-DA5FC076B853}" srcOrd="0" destOrd="0" presId="urn:microsoft.com/office/officeart/2005/8/layout/hierarchy1"/>
    <dgm:cxn modelId="{03041920-65F6-46A1-AD0B-538B9D3CFA8F}" type="presParOf" srcId="{D1DC80E5-62AE-4CA2-8C48-CE87119F2288}" destId="{C88E12C0-D064-4D54-8F36-72CBFD16F56E}" srcOrd="1" destOrd="0" presId="urn:microsoft.com/office/officeart/2005/8/layout/hierarchy1"/>
    <dgm:cxn modelId="{34757482-0AE5-49CB-A0DC-32705CBD9FC4}" type="presParOf" srcId="{00FC6815-8769-4F48-926C-DDC57F721F31}" destId="{44E1A2D6-13BE-4501-BFC0-FF77483C41A2}" srcOrd="1" destOrd="0" presId="urn:microsoft.com/office/officeart/2005/8/layout/hierarchy1"/>
    <dgm:cxn modelId="{BD5F6123-E412-47EC-B504-522590E9BE75}" type="presParOf" srcId="{44E1A2D6-13BE-4501-BFC0-FF77483C41A2}" destId="{33492246-967B-496A-BB41-62D45A31617C}" srcOrd="0" destOrd="0" presId="urn:microsoft.com/office/officeart/2005/8/layout/hierarchy1"/>
    <dgm:cxn modelId="{21D2328C-C150-456C-BFF1-6304BDCA3210}" type="presParOf" srcId="{44E1A2D6-13BE-4501-BFC0-FF77483C41A2}" destId="{B8BAD56E-6420-42AF-80B9-6F34FCC798F8}" srcOrd="1" destOrd="0" presId="urn:microsoft.com/office/officeart/2005/8/layout/hierarchy1"/>
    <dgm:cxn modelId="{5A00B97E-D54F-4FCB-B1C0-8676FF58BE0C}" type="presParOf" srcId="{B8BAD56E-6420-42AF-80B9-6F34FCC798F8}" destId="{62EC6C4C-C82F-4131-820D-EEB01B3B96E2}" srcOrd="0" destOrd="0" presId="urn:microsoft.com/office/officeart/2005/8/layout/hierarchy1"/>
    <dgm:cxn modelId="{13D4E1FE-874B-4258-9BD6-DDC4C62473B0}" type="presParOf" srcId="{62EC6C4C-C82F-4131-820D-EEB01B3B96E2}" destId="{9554BCBD-468C-46A5-B4BF-ECA729D277F2}" srcOrd="0" destOrd="0" presId="urn:microsoft.com/office/officeart/2005/8/layout/hierarchy1"/>
    <dgm:cxn modelId="{D83CD53B-9EC1-4AEC-8F53-D6340BD2458B}" type="presParOf" srcId="{62EC6C4C-C82F-4131-820D-EEB01B3B96E2}" destId="{01B18E5D-257C-46D8-8A73-B8B5856D3F12}" srcOrd="1" destOrd="0" presId="urn:microsoft.com/office/officeart/2005/8/layout/hierarchy1"/>
    <dgm:cxn modelId="{6ABCFD55-C231-4B1E-B78D-9813A97E65FE}" type="presParOf" srcId="{B8BAD56E-6420-42AF-80B9-6F34FCC798F8}" destId="{08614188-D1D9-4C65-8CB5-F4530C0C50A0}" srcOrd="1" destOrd="0" presId="urn:microsoft.com/office/officeart/2005/8/layout/hierarchy1"/>
    <dgm:cxn modelId="{09FFF4B0-77C7-44DD-9CAC-B7A99F5543FC}" type="presParOf" srcId="{08614188-D1D9-4C65-8CB5-F4530C0C50A0}" destId="{D0AAEE1E-FF28-4B2A-9E0E-1D1321451B2F}" srcOrd="0" destOrd="0" presId="urn:microsoft.com/office/officeart/2005/8/layout/hierarchy1"/>
    <dgm:cxn modelId="{3E0B1E31-6D74-41B7-91F8-74FB5118BD81}" type="presParOf" srcId="{08614188-D1D9-4C65-8CB5-F4530C0C50A0}" destId="{D103D980-9D1E-4BCB-8368-13283130F65F}" srcOrd="1" destOrd="0" presId="urn:microsoft.com/office/officeart/2005/8/layout/hierarchy1"/>
    <dgm:cxn modelId="{4C9D88D3-F31F-42D4-8C3B-62B7F0CEB63A}" type="presParOf" srcId="{D103D980-9D1E-4BCB-8368-13283130F65F}" destId="{8450F4A5-080E-4CA5-80D6-E8DAF1D693A7}" srcOrd="0" destOrd="0" presId="urn:microsoft.com/office/officeart/2005/8/layout/hierarchy1"/>
    <dgm:cxn modelId="{B1CD9B90-1586-4F19-AB3D-7D69EFEEC5B4}" type="presParOf" srcId="{8450F4A5-080E-4CA5-80D6-E8DAF1D693A7}" destId="{F4CCC8EF-F991-4123-B93F-4FCE159B88A1}" srcOrd="0" destOrd="0" presId="urn:microsoft.com/office/officeart/2005/8/layout/hierarchy1"/>
    <dgm:cxn modelId="{BEB24139-93D8-4EEB-9CAE-1C2EE109674E}" type="presParOf" srcId="{8450F4A5-080E-4CA5-80D6-E8DAF1D693A7}" destId="{D1734680-BAF8-4192-AB02-001914F033A4}" srcOrd="1" destOrd="0" presId="urn:microsoft.com/office/officeart/2005/8/layout/hierarchy1"/>
    <dgm:cxn modelId="{4A49EAF3-0D94-4554-B8E2-7CF48000249F}" type="presParOf" srcId="{D103D980-9D1E-4BCB-8368-13283130F65F}" destId="{C2C756F1-BEE2-4212-9042-114BF362B4D4}" srcOrd="1" destOrd="0" presId="urn:microsoft.com/office/officeart/2005/8/layout/hierarchy1"/>
    <dgm:cxn modelId="{9EF568EB-D85A-49F0-B025-2D2970235C16}" type="presParOf" srcId="{C2C756F1-BEE2-4212-9042-114BF362B4D4}" destId="{ABADF171-4B46-43D6-B845-FE33384F37F1}" srcOrd="0" destOrd="0" presId="urn:microsoft.com/office/officeart/2005/8/layout/hierarchy1"/>
    <dgm:cxn modelId="{AD97877F-1C3F-4259-970E-2FCD8637250A}" type="presParOf" srcId="{C2C756F1-BEE2-4212-9042-114BF362B4D4}" destId="{9B75D52D-7170-44C9-B97B-3B83E7FCD50E}" srcOrd="1" destOrd="0" presId="urn:microsoft.com/office/officeart/2005/8/layout/hierarchy1"/>
    <dgm:cxn modelId="{1D6D7171-12B9-4011-8540-D624E2F97DC4}" type="presParOf" srcId="{9B75D52D-7170-44C9-B97B-3B83E7FCD50E}" destId="{305828DA-D06A-4C20-BF7F-68FEFD1439EF}" srcOrd="0" destOrd="0" presId="urn:microsoft.com/office/officeart/2005/8/layout/hierarchy1"/>
    <dgm:cxn modelId="{89B191CC-D697-4995-B2B3-8A8D0DF61557}" type="presParOf" srcId="{305828DA-D06A-4C20-BF7F-68FEFD1439EF}" destId="{24722F1C-A0D2-48D1-8872-D912FF82DDED}" srcOrd="0" destOrd="0" presId="urn:microsoft.com/office/officeart/2005/8/layout/hierarchy1"/>
    <dgm:cxn modelId="{66C37ED0-8CF0-4DE4-A795-58826A887F0E}" type="presParOf" srcId="{305828DA-D06A-4C20-BF7F-68FEFD1439EF}" destId="{DCDA6C36-6B29-474A-BC95-AA2C7F0FB182}" srcOrd="1" destOrd="0" presId="urn:microsoft.com/office/officeart/2005/8/layout/hierarchy1"/>
    <dgm:cxn modelId="{9702F68B-7A77-4F9B-BC06-9DE4590D8547}" type="presParOf" srcId="{9B75D52D-7170-44C9-B97B-3B83E7FCD50E}" destId="{3C148FE2-6093-427B-BD5C-20E4DB417F2E}" srcOrd="1" destOrd="0" presId="urn:microsoft.com/office/officeart/2005/8/layout/hierarchy1"/>
    <dgm:cxn modelId="{78F31CF1-2466-4EF9-A663-9BADE03D0C0F}" type="presParOf" srcId="{3C148FE2-6093-427B-BD5C-20E4DB417F2E}" destId="{9AE669EE-9700-4D1E-BBB6-5A84E2DCA91E}" srcOrd="0" destOrd="0" presId="urn:microsoft.com/office/officeart/2005/8/layout/hierarchy1"/>
    <dgm:cxn modelId="{81BF03CD-1357-484A-86D2-F57AF104EE22}" type="presParOf" srcId="{3C148FE2-6093-427B-BD5C-20E4DB417F2E}" destId="{AEB69009-8087-4B95-9C0F-7C8EBD70EACB}" srcOrd="1" destOrd="0" presId="urn:microsoft.com/office/officeart/2005/8/layout/hierarchy1"/>
    <dgm:cxn modelId="{C766ABFB-BE77-4B1C-BB19-C1F0C50F6CE2}" type="presParOf" srcId="{AEB69009-8087-4B95-9C0F-7C8EBD70EACB}" destId="{960D6D1C-213E-43CC-9D8D-2DECEE545D25}" srcOrd="0" destOrd="0" presId="urn:microsoft.com/office/officeart/2005/8/layout/hierarchy1"/>
    <dgm:cxn modelId="{9DF85371-934A-414A-891E-86355096A34E}" type="presParOf" srcId="{960D6D1C-213E-43CC-9D8D-2DECEE545D25}" destId="{B6D8D750-34DD-4AE3-9558-C4A013C97F2E}" srcOrd="0" destOrd="0" presId="urn:microsoft.com/office/officeart/2005/8/layout/hierarchy1"/>
    <dgm:cxn modelId="{E0D90A3E-EC9E-4ABA-8488-7FAA83AFA788}" type="presParOf" srcId="{960D6D1C-213E-43CC-9D8D-2DECEE545D25}" destId="{245B4FF8-F2C1-4E29-95EA-5428E6FAA387}" srcOrd="1" destOrd="0" presId="urn:microsoft.com/office/officeart/2005/8/layout/hierarchy1"/>
    <dgm:cxn modelId="{BC2977F5-7F65-41A7-AD9A-3647B699F840}" type="presParOf" srcId="{AEB69009-8087-4B95-9C0F-7C8EBD70EACB}" destId="{49A04138-9DC6-4C74-B98B-500A7C0CB1BF}" srcOrd="1" destOrd="0" presId="urn:microsoft.com/office/officeart/2005/8/layout/hierarchy1"/>
    <dgm:cxn modelId="{3EEB0372-831B-4ADA-A5D3-4138F30E89D7}" type="presParOf" srcId="{44E1A2D6-13BE-4501-BFC0-FF77483C41A2}" destId="{34BCF19A-9519-4902-8F80-31F66CCC2F10}" srcOrd="2" destOrd="0" presId="urn:microsoft.com/office/officeart/2005/8/layout/hierarchy1"/>
    <dgm:cxn modelId="{5C380DC4-A01A-4AA3-948E-A55E145EDC23}" type="presParOf" srcId="{44E1A2D6-13BE-4501-BFC0-FF77483C41A2}" destId="{9C6E33EB-2D40-4B84-8E9F-2EC75B54BC94}" srcOrd="3" destOrd="0" presId="urn:microsoft.com/office/officeart/2005/8/layout/hierarchy1"/>
    <dgm:cxn modelId="{D82B797F-3B6A-45FF-9388-AA2FE452B912}" type="presParOf" srcId="{9C6E33EB-2D40-4B84-8E9F-2EC75B54BC94}" destId="{0BC631B0-5AC6-4A23-8AF9-E4F63E714D1B}" srcOrd="0" destOrd="0" presId="urn:microsoft.com/office/officeart/2005/8/layout/hierarchy1"/>
    <dgm:cxn modelId="{1FFD64F3-B925-4D39-926B-E59A26B674CC}" type="presParOf" srcId="{0BC631B0-5AC6-4A23-8AF9-E4F63E714D1B}" destId="{4425FBEF-ACEC-424F-8425-1753278E969F}" srcOrd="0" destOrd="0" presId="urn:microsoft.com/office/officeart/2005/8/layout/hierarchy1"/>
    <dgm:cxn modelId="{AD0587CF-E7D9-4DAD-9547-D85C77A8AE79}" type="presParOf" srcId="{0BC631B0-5AC6-4A23-8AF9-E4F63E714D1B}" destId="{EB816FB3-6F50-45BD-8ECD-FD2C5914FF4C}" srcOrd="1" destOrd="0" presId="urn:microsoft.com/office/officeart/2005/8/layout/hierarchy1"/>
    <dgm:cxn modelId="{89F37D85-EFF2-44E4-980C-C83CB6990BD5}" type="presParOf" srcId="{9C6E33EB-2D40-4B84-8E9F-2EC75B54BC94}" destId="{FAFE35B4-B08B-4F8E-9292-CAFC5905F316}" srcOrd="1" destOrd="0" presId="urn:microsoft.com/office/officeart/2005/8/layout/hierarchy1"/>
    <dgm:cxn modelId="{1F570934-21B6-4B98-9334-E4D24745BD14}" type="presParOf" srcId="{FAFE35B4-B08B-4F8E-9292-CAFC5905F316}" destId="{703018B6-EA77-4022-9F5A-99603FE6FE26}" srcOrd="0" destOrd="0" presId="urn:microsoft.com/office/officeart/2005/8/layout/hierarchy1"/>
    <dgm:cxn modelId="{C494FE98-EC1D-471E-8B95-1602FFF82BB6}" type="presParOf" srcId="{FAFE35B4-B08B-4F8E-9292-CAFC5905F316}" destId="{64235ADA-AB70-49A3-8405-50CD71FEA7F0}" srcOrd="1" destOrd="0" presId="urn:microsoft.com/office/officeart/2005/8/layout/hierarchy1"/>
    <dgm:cxn modelId="{6F2BB23A-0895-4F82-8967-BE25C5A41927}" type="presParOf" srcId="{64235ADA-AB70-49A3-8405-50CD71FEA7F0}" destId="{1616CB75-513B-42B0-842D-33AC03EC10F1}" srcOrd="0" destOrd="0" presId="urn:microsoft.com/office/officeart/2005/8/layout/hierarchy1"/>
    <dgm:cxn modelId="{6203A152-4656-4E12-95E8-B44017AA5C39}" type="presParOf" srcId="{1616CB75-513B-42B0-842D-33AC03EC10F1}" destId="{BB0F2ED8-6625-4619-BC12-D8B3528DAC78}" srcOrd="0" destOrd="0" presId="urn:microsoft.com/office/officeart/2005/8/layout/hierarchy1"/>
    <dgm:cxn modelId="{903516D7-6B95-4414-876A-0E90E8961BF4}" type="presParOf" srcId="{1616CB75-513B-42B0-842D-33AC03EC10F1}" destId="{7571204B-9D3A-48BD-9B73-ABA61F1920FB}" srcOrd="1" destOrd="0" presId="urn:microsoft.com/office/officeart/2005/8/layout/hierarchy1"/>
    <dgm:cxn modelId="{A406ED50-2EE9-4995-9667-BD9483C5C898}" type="presParOf" srcId="{64235ADA-AB70-49A3-8405-50CD71FEA7F0}" destId="{5BD728A9-C299-4D76-8F0D-64B8CCF3FC19}" srcOrd="1" destOrd="0" presId="urn:microsoft.com/office/officeart/2005/8/layout/hierarchy1"/>
    <dgm:cxn modelId="{E410C63E-EF58-465F-92DD-4212084ECC48}" type="presParOf" srcId="{5BD728A9-C299-4D76-8F0D-64B8CCF3FC19}" destId="{12B73720-F5CE-42C0-84CF-ADBDA55CB011}" srcOrd="0" destOrd="0" presId="urn:microsoft.com/office/officeart/2005/8/layout/hierarchy1"/>
    <dgm:cxn modelId="{C2A43FE9-916F-4925-93B6-275F2C88C796}" type="presParOf" srcId="{5BD728A9-C299-4D76-8F0D-64B8CCF3FC19}" destId="{760C751F-667F-4A7A-ADA9-34F485594E86}" srcOrd="1" destOrd="0" presId="urn:microsoft.com/office/officeart/2005/8/layout/hierarchy1"/>
    <dgm:cxn modelId="{17F25A5F-E108-4FA4-8368-8242E93DA0E3}" type="presParOf" srcId="{760C751F-667F-4A7A-ADA9-34F485594E86}" destId="{712DDD17-B043-4AAF-B487-8B6C607EDF14}" srcOrd="0" destOrd="0" presId="urn:microsoft.com/office/officeart/2005/8/layout/hierarchy1"/>
    <dgm:cxn modelId="{DA745DC3-2867-4F14-8ABE-AD10DBF9BFA5}" type="presParOf" srcId="{712DDD17-B043-4AAF-B487-8B6C607EDF14}" destId="{D1536626-1712-4C18-8123-E1FE468A283A}" srcOrd="0" destOrd="0" presId="urn:microsoft.com/office/officeart/2005/8/layout/hierarchy1"/>
    <dgm:cxn modelId="{53C7156F-1E10-43A2-A163-68904D47CB3A}" type="presParOf" srcId="{712DDD17-B043-4AAF-B487-8B6C607EDF14}" destId="{FD3827F4-AD71-4158-B3EA-4B050DF3E594}" srcOrd="1" destOrd="0" presId="urn:microsoft.com/office/officeart/2005/8/layout/hierarchy1"/>
    <dgm:cxn modelId="{D6F8131B-41B8-4564-8A58-B4685C6C44A5}" type="presParOf" srcId="{760C751F-667F-4A7A-ADA9-34F485594E86}" destId="{F3612DF6-3C80-4499-A19B-0CF390052991}" srcOrd="1" destOrd="0" presId="urn:microsoft.com/office/officeart/2005/8/layout/hierarchy1"/>
    <dgm:cxn modelId="{3C4F7FEC-CADD-4738-B843-F90B07ADE675}" type="presParOf" srcId="{F3612DF6-3C80-4499-A19B-0CF390052991}" destId="{9EECE90D-DF3B-4570-842C-C60D829209D4}" srcOrd="0" destOrd="0" presId="urn:microsoft.com/office/officeart/2005/8/layout/hierarchy1"/>
    <dgm:cxn modelId="{E0F40E12-61A4-48CD-8E6C-A0B8359936B6}" type="presParOf" srcId="{F3612DF6-3C80-4499-A19B-0CF390052991}" destId="{AA0122A8-C8EB-460B-921B-CB9F9EEAD745}" srcOrd="1" destOrd="0" presId="urn:microsoft.com/office/officeart/2005/8/layout/hierarchy1"/>
    <dgm:cxn modelId="{E9F6BA82-348A-4AD3-834A-E5E3A821F2BB}" type="presParOf" srcId="{AA0122A8-C8EB-460B-921B-CB9F9EEAD745}" destId="{7507F42F-46CF-4542-8ACA-70EA2B8388F4}" srcOrd="0" destOrd="0" presId="urn:microsoft.com/office/officeart/2005/8/layout/hierarchy1"/>
    <dgm:cxn modelId="{B88AAD52-BB1E-43E7-AD9B-20DA7F838BD1}" type="presParOf" srcId="{7507F42F-46CF-4542-8ACA-70EA2B8388F4}" destId="{6B647692-7607-49CE-82EB-869FA628BB7D}" srcOrd="0" destOrd="0" presId="urn:microsoft.com/office/officeart/2005/8/layout/hierarchy1"/>
    <dgm:cxn modelId="{DE0DF92E-2B71-4743-A0A8-608DF5FD582A}" type="presParOf" srcId="{7507F42F-46CF-4542-8ACA-70EA2B8388F4}" destId="{BDAE2985-B87E-4FE3-B79C-F3BE6528FF12}" srcOrd="1" destOrd="0" presId="urn:microsoft.com/office/officeart/2005/8/layout/hierarchy1"/>
    <dgm:cxn modelId="{6F389D97-25B3-4F4A-996D-E29CACA61CD0}" type="presParOf" srcId="{AA0122A8-C8EB-460B-921B-CB9F9EEAD745}" destId="{4FF0E935-B5A7-4559-B14E-38592DDB5750}" srcOrd="1" destOrd="0" presId="urn:microsoft.com/office/officeart/2005/8/layout/hierarchy1"/>
    <dgm:cxn modelId="{35A83815-D949-440D-BD3E-53046648CCF9}" type="presParOf" srcId="{2BA6D45C-77B6-425C-85A0-05760DC8AB8F}" destId="{DC745213-2126-4278-B071-7C10C92D086E}" srcOrd="2" destOrd="0" presId="urn:microsoft.com/office/officeart/2005/8/layout/hierarchy1"/>
    <dgm:cxn modelId="{2C2D829F-7B9C-4204-9A8D-D1BEFCE5A311}" type="presParOf" srcId="{2BA6D45C-77B6-425C-85A0-05760DC8AB8F}" destId="{10ABE7CB-7AB1-49DA-AD64-50C809A03506}" srcOrd="3" destOrd="0" presId="urn:microsoft.com/office/officeart/2005/8/layout/hierarchy1"/>
    <dgm:cxn modelId="{4E8D4F4E-9654-4BA3-B0CA-8A0F93FC9D86}" type="presParOf" srcId="{10ABE7CB-7AB1-49DA-AD64-50C809A03506}" destId="{2EB63E85-EE19-4667-8568-ECA05367495F}" srcOrd="0" destOrd="0" presId="urn:microsoft.com/office/officeart/2005/8/layout/hierarchy1"/>
    <dgm:cxn modelId="{467FFBCF-95D8-4294-8986-6B2E28DC5101}" type="presParOf" srcId="{2EB63E85-EE19-4667-8568-ECA05367495F}" destId="{34A10A16-9020-4C10-B1EC-98EB678288BD}" srcOrd="0" destOrd="0" presId="urn:microsoft.com/office/officeart/2005/8/layout/hierarchy1"/>
    <dgm:cxn modelId="{5EC2DDF5-E876-4544-9DC7-9E097F9FC31D}" type="presParOf" srcId="{2EB63E85-EE19-4667-8568-ECA05367495F}" destId="{1DE86181-6FE4-4069-A42D-750E29AE22CE}" srcOrd="1" destOrd="0" presId="urn:microsoft.com/office/officeart/2005/8/layout/hierarchy1"/>
    <dgm:cxn modelId="{4DE53105-5B21-4E43-845C-01B040723F02}" type="presParOf" srcId="{10ABE7CB-7AB1-49DA-AD64-50C809A03506}" destId="{05EC7C62-6ED6-43FC-BC3E-B56FA1F0DBDC}" srcOrd="1" destOrd="0" presId="urn:microsoft.com/office/officeart/2005/8/layout/hierarchy1"/>
    <dgm:cxn modelId="{7BF337B2-2A81-48E9-91AC-C78856290F99}" type="presParOf" srcId="{05EC7C62-6ED6-43FC-BC3E-B56FA1F0DBDC}" destId="{D220E627-00C4-4ACE-9415-0CCD8B6528FA}" srcOrd="0" destOrd="0" presId="urn:microsoft.com/office/officeart/2005/8/layout/hierarchy1"/>
    <dgm:cxn modelId="{97046AAD-FFE5-4F27-B8E2-968187E4E28D}" type="presParOf" srcId="{05EC7C62-6ED6-43FC-BC3E-B56FA1F0DBDC}" destId="{D2EB3991-108C-4EE9-BE73-603F34191E6C}" srcOrd="1" destOrd="0" presId="urn:microsoft.com/office/officeart/2005/8/layout/hierarchy1"/>
    <dgm:cxn modelId="{9667A047-D04C-40ED-8C5A-C87A79493990}" type="presParOf" srcId="{D2EB3991-108C-4EE9-BE73-603F34191E6C}" destId="{55037B3E-ED12-40A9-9EF5-57FE4B140F30}" srcOrd="0" destOrd="0" presId="urn:microsoft.com/office/officeart/2005/8/layout/hierarchy1"/>
    <dgm:cxn modelId="{F7149021-F507-462E-A025-2F9921954096}" type="presParOf" srcId="{55037B3E-ED12-40A9-9EF5-57FE4B140F30}" destId="{6DC30698-1913-498D-9834-8654D2AC8BD7}" srcOrd="0" destOrd="0" presId="urn:microsoft.com/office/officeart/2005/8/layout/hierarchy1"/>
    <dgm:cxn modelId="{FC4008E7-E3B3-4FDD-9349-0495C05FE7EF}" type="presParOf" srcId="{55037B3E-ED12-40A9-9EF5-57FE4B140F30}" destId="{0B8ED208-8672-4E93-BA34-1B180C0A55B2}" srcOrd="1" destOrd="0" presId="urn:microsoft.com/office/officeart/2005/8/layout/hierarchy1"/>
    <dgm:cxn modelId="{0BC4C917-750B-4343-A86F-39BE1F164F07}" type="presParOf" srcId="{D2EB3991-108C-4EE9-BE73-603F34191E6C}" destId="{9C8D3D13-39E8-44E5-98B7-D85FF0B3ED31}" srcOrd="1" destOrd="0" presId="urn:microsoft.com/office/officeart/2005/8/layout/hierarchy1"/>
    <dgm:cxn modelId="{FF1151C6-7670-4FE2-81CC-981A23F84404}" type="presParOf" srcId="{9C8D3D13-39E8-44E5-98B7-D85FF0B3ED31}" destId="{C55DE2FD-3C2D-4908-8D35-6EA7D8FF3172}" srcOrd="0" destOrd="0" presId="urn:microsoft.com/office/officeart/2005/8/layout/hierarchy1"/>
    <dgm:cxn modelId="{D54C9542-9E4A-4746-ACB9-8C0CF94789B2}" type="presParOf" srcId="{9C8D3D13-39E8-44E5-98B7-D85FF0B3ED31}" destId="{798AF47C-DD21-46F7-B9B3-08AA932333AC}" srcOrd="1" destOrd="0" presId="urn:microsoft.com/office/officeart/2005/8/layout/hierarchy1"/>
    <dgm:cxn modelId="{B710CB87-F3D9-456C-9333-4068B17394B0}" type="presParOf" srcId="{798AF47C-DD21-46F7-B9B3-08AA932333AC}" destId="{7284E040-DF75-4A7B-B5A8-2B4A0D2E362F}" srcOrd="0" destOrd="0" presId="urn:microsoft.com/office/officeart/2005/8/layout/hierarchy1"/>
    <dgm:cxn modelId="{D5B531A1-B3E0-4B37-81AA-A403E7F91577}" type="presParOf" srcId="{7284E040-DF75-4A7B-B5A8-2B4A0D2E362F}" destId="{ACDFC75D-49EC-46E6-94C0-378545B96388}" srcOrd="0" destOrd="0" presId="urn:microsoft.com/office/officeart/2005/8/layout/hierarchy1"/>
    <dgm:cxn modelId="{5806EB55-06B8-40F1-B598-DDD3614A3273}" type="presParOf" srcId="{7284E040-DF75-4A7B-B5A8-2B4A0D2E362F}" destId="{C6A9552C-C35D-4832-801A-EBDD1F68BC95}" srcOrd="1" destOrd="0" presId="urn:microsoft.com/office/officeart/2005/8/layout/hierarchy1"/>
    <dgm:cxn modelId="{F141CC0C-4C79-458D-A55F-A0109F17A254}" type="presParOf" srcId="{798AF47C-DD21-46F7-B9B3-08AA932333AC}" destId="{8D6B5FB6-6EA5-4CA8-873D-AC1B81F19BA0}" srcOrd="1" destOrd="0" presId="urn:microsoft.com/office/officeart/2005/8/layout/hierarchy1"/>
    <dgm:cxn modelId="{97904574-9332-450C-8B0A-1AFB9758C572}" type="presParOf" srcId="{8D6B5FB6-6EA5-4CA8-873D-AC1B81F19BA0}" destId="{1DA74010-04D0-4CFE-8A0F-D1D79041725B}" srcOrd="0" destOrd="0" presId="urn:microsoft.com/office/officeart/2005/8/layout/hierarchy1"/>
    <dgm:cxn modelId="{FB1C3542-362F-4142-B172-D43AA99831D5}" type="presParOf" srcId="{8D6B5FB6-6EA5-4CA8-873D-AC1B81F19BA0}" destId="{86FD5864-48CE-4143-A520-8B2CB15FE150}" srcOrd="1" destOrd="0" presId="urn:microsoft.com/office/officeart/2005/8/layout/hierarchy1"/>
    <dgm:cxn modelId="{BC3AD242-1FFE-4BA5-9E07-BC8BD25E5320}" type="presParOf" srcId="{86FD5864-48CE-4143-A520-8B2CB15FE150}" destId="{D8B64139-A705-4F0E-ABDF-E4E5C25DCA41}" srcOrd="0" destOrd="0" presId="urn:microsoft.com/office/officeart/2005/8/layout/hierarchy1"/>
    <dgm:cxn modelId="{25C7EF3E-BC4F-4DC4-8247-91EE3713EB9B}" type="presParOf" srcId="{D8B64139-A705-4F0E-ABDF-E4E5C25DCA41}" destId="{B187296F-4A73-4D3B-BD2B-72480AE4512C}" srcOrd="0" destOrd="0" presId="urn:microsoft.com/office/officeart/2005/8/layout/hierarchy1"/>
    <dgm:cxn modelId="{A630DF6A-DC1A-4856-9894-08C604D38D0B}" type="presParOf" srcId="{D8B64139-A705-4F0E-ABDF-E4E5C25DCA41}" destId="{CE93D3E8-A424-4330-BF94-722AB68672AA}" srcOrd="1" destOrd="0" presId="urn:microsoft.com/office/officeart/2005/8/layout/hierarchy1"/>
    <dgm:cxn modelId="{4F48ADB1-8009-4C05-8C1B-0C160001F998}" type="presParOf" srcId="{86FD5864-48CE-4143-A520-8B2CB15FE150}" destId="{13E4BB00-2A1F-41BA-BC8A-F54475D868F7}" srcOrd="1" destOrd="0" presId="urn:microsoft.com/office/officeart/2005/8/layout/hierarchy1"/>
    <dgm:cxn modelId="{7F20C2CC-422E-40E7-9A03-086D0F7DB7ED}" type="presParOf" srcId="{13E4BB00-2A1F-41BA-BC8A-F54475D868F7}" destId="{A9A02DBA-DAE7-4A07-B28D-B397AA65A49A}" srcOrd="0" destOrd="0" presId="urn:microsoft.com/office/officeart/2005/8/layout/hierarchy1"/>
    <dgm:cxn modelId="{F1E31E02-B798-422C-B9D1-D386DDA33AE3}" type="presParOf" srcId="{13E4BB00-2A1F-41BA-BC8A-F54475D868F7}" destId="{B7CF38E1-E0F6-4D7F-84F7-7B1BFE223E0C}" srcOrd="1" destOrd="0" presId="urn:microsoft.com/office/officeart/2005/8/layout/hierarchy1"/>
    <dgm:cxn modelId="{8255302C-3373-4EA9-B866-2FAA11F20A10}" type="presParOf" srcId="{B7CF38E1-E0F6-4D7F-84F7-7B1BFE223E0C}" destId="{F83B6CB4-C79F-4ECC-8FD0-082BF619A2B7}" srcOrd="0" destOrd="0" presId="urn:microsoft.com/office/officeart/2005/8/layout/hierarchy1"/>
    <dgm:cxn modelId="{86568E3D-C264-402C-8E75-9FC4DC4324BA}" type="presParOf" srcId="{F83B6CB4-C79F-4ECC-8FD0-082BF619A2B7}" destId="{6656A213-67E9-46FA-9D90-40E1D0EDC6A9}" srcOrd="0" destOrd="0" presId="urn:microsoft.com/office/officeart/2005/8/layout/hierarchy1"/>
    <dgm:cxn modelId="{BB75F74F-E765-4224-A571-05B631D5DCEF}" type="presParOf" srcId="{F83B6CB4-C79F-4ECC-8FD0-082BF619A2B7}" destId="{4B585DFB-4776-420F-8CC9-C60CB3EC65C7}" srcOrd="1" destOrd="0" presId="urn:microsoft.com/office/officeart/2005/8/layout/hierarchy1"/>
    <dgm:cxn modelId="{8B195827-9584-4FE6-871C-5797BACFD437}" type="presParOf" srcId="{B7CF38E1-E0F6-4D7F-84F7-7B1BFE223E0C}" destId="{23988BD7-2DB4-47A8-A905-12A365FDB1E2}" srcOrd="1" destOrd="0" presId="urn:microsoft.com/office/officeart/2005/8/layout/hierarchy1"/>
    <dgm:cxn modelId="{9181B958-64C9-4D6C-B48D-C244F562C6BA}" type="presParOf" srcId="{23988BD7-2DB4-47A8-A905-12A365FDB1E2}" destId="{15A787FA-F3D1-4FE2-868D-AD938A8EAB6A}" srcOrd="0" destOrd="0" presId="urn:microsoft.com/office/officeart/2005/8/layout/hierarchy1"/>
    <dgm:cxn modelId="{8C5BACD6-1575-4A10-BE31-DA84FA3E7B92}" type="presParOf" srcId="{23988BD7-2DB4-47A8-A905-12A365FDB1E2}" destId="{2A4BFEFD-31CE-4E4F-B8CA-EA4E1CF4940D}" srcOrd="1" destOrd="0" presId="urn:microsoft.com/office/officeart/2005/8/layout/hierarchy1"/>
    <dgm:cxn modelId="{85CC0018-D28C-499F-93A6-EA9313A64308}" type="presParOf" srcId="{2A4BFEFD-31CE-4E4F-B8CA-EA4E1CF4940D}" destId="{E9714C97-7F2F-4688-BD50-1810E6017C33}" srcOrd="0" destOrd="0" presId="urn:microsoft.com/office/officeart/2005/8/layout/hierarchy1"/>
    <dgm:cxn modelId="{3664680C-9A53-4473-954F-286A446B6965}" type="presParOf" srcId="{E9714C97-7F2F-4688-BD50-1810E6017C33}" destId="{12251D00-3F6A-4873-9A44-3B8498B2C2FA}" srcOrd="0" destOrd="0" presId="urn:microsoft.com/office/officeart/2005/8/layout/hierarchy1"/>
    <dgm:cxn modelId="{D7E15752-A891-4D2E-92B4-31ECB56F134D}" type="presParOf" srcId="{E9714C97-7F2F-4688-BD50-1810E6017C33}" destId="{6183DF50-97E6-4C69-8B15-4C71B171BCD1}" srcOrd="1" destOrd="0" presId="urn:microsoft.com/office/officeart/2005/8/layout/hierarchy1"/>
    <dgm:cxn modelId="{298981A4-2598-43B7-8C18-B5D37DD694D9}" type="presParOf" srcId="{2A4BFEFD-31CE-4E4F-B8CA-EA4E1CF4940D}" destId="{FF50FD6B-4B02-4EF0-AD3B-BCB8E7865246}" srcOrd="1" destOrd="0" presId="urn:microsoft.com/office/officeart/2005/8/layout/hierarchy1"/>
    <dgm:cxn modelId="{907EF249-1D90-4A66-BF12-1263F38C40AD}" type="presParOf" srcId="{9C8D3D13-39E8-44E5-98B7-D85FF0B3ED31}" destId="{8E70DD65-62AE-4E86-9BDA-D9555D460302}" srcOrd="2" destOrd="0" presId="urn:microsoft.com/office/officeart/2005/8/layout/hierarchy1"/>
    <dgm:cxn modelId="{C2D9CF9A-0E0F-47A3-8371-43394D6D541D}" type="presParOf" srcId="{9C8D3D13-39E8-44E5-98B7-D85FF0B3ED31}" destId="{A980C840-DFF0-4F00-A2DB-9683DC0B7634}" srcOrd="3" destOrd="0" presId="urn:microsoft.com/office/officeart/2005/8/layout/hierarchy1"/>
    <dgm:cxn modelId="{13C1A980-F858-4322-9312-84A66CD39DF3}" type="presParOf" srcId="{A980C840-DFF0-4F00-A2DB-9683DC0B7634}" destId="{C56D32C3-CC57-4848-9796-CA517F9585B3}" srcOrd="0" destOrd="0" presId="urn:microsoft.com/office/officeart/2005/8/layout/hierarchy1"/>
    <dgm:cxn modelId="{8E2819FC-CB0E-46B2-BDCD-E321499A8F62}" type="presParOf" srcId="{C56D32C3-CC57-4848-9796-CA517F9585B3}" destId="{3876CB7A-F21A-4363-942B-57BA3D3DE421}" srcOrd="0" destOrd="0" presId="urn:microsoft.com/office/officeart/2005/8/layout/hierarchy1"/>
    <dgm:cxn modelId="{5481259D-EB51-4AC9-9E04-C739375E5EC3}" type="presParOf" srcId="{C56D32C3-CC57-4848-9796-CA517F9585B3}" destId="{A133689A-7BC9-47D7-8BCF-60240919B84F}" srcOrd="1" destOrd="0" presId="urn:microsoft.com/office/officeart/2005/8/layout/hierarchy1"/>
    <dgm:cxn modelId="{DAFDF7F8-4B5E-4289-8B73-440B8A001AAB}" type="presParOf" srcId="{A980C840-DFF0-4F00-A2DB-9683DC0B7634}" destId="{141B21EC-A5BC-42C2-A53E-062DA23C924B}" srcOrd="1" destOrd="0" presId="urn:microsoft.com/office/officeart/2005/8/layout/hierarchy1"/>
    <dgm:cxn modelId="{ED9AB569-83EB-4841-8F5A-83D1872D090C}" type="presParOf" srcId="{141B21EC-A5BC-42C2-A53E-062DA23C924B}" destId="{0DE32799-28FC-4006-B5EA-3D3C094B87E4}" srcOrd="0" destOrd="0" presId="urn:microsoft.com/office/officeart/2005/8/layout/hierarchy1"/>
    <dgm:cxn modelId="{BF723E02-92AB-4D90-B239-3C7C38DD1A8F}" type="presParOf" srcId="{141B21EC-A5BC-42C2-A53E-062DA23C924B}" destId="{6CD31D21-9DC3-4087-9283-0D8B8368EB5C}" srcOrd="1" destOrd="0" presId="urn:microsoft.com/office/officeart/2005/8/layout/hierarchy1"/>
    <dgm:cxn modelId="{A6275068-1124-4E0E-B7C8-D8EEF0320627}" type="presParOf" srcId="{6CD31D21-9DC3-4087-9283-0D8B8368EB5C}" destId="{B000357D-88E6-4BAD-95D6-CF0763F89F51}" srcOrd="0" destOrd="0" presId="urn:microsoft.com/office/officeart/2005/8/layout/hierarchy1"/>
    <dgm:cxn modelId="{03882218-9D94-4934-87FE-C1BCAF9DBE29}" type="presParOf" srcId="{B000357D-88E6-4BAD-95D6-CF0763F89F51}" destId="{021C85A8-B86C-43E7-8B2D-D49D34683AD8}" srcOrd="0" destOrd="0" presId="urn:microsoft.com/office/officeart/2005/8/layout/hierarchy1"/>
    <dgm:cxn modelId="{BE11917F-8AFA-473D-A12B-4F3B06AF260C}" type="presParOf" srcId="{B000357D-88E6-4BAD-95D6-CF0763F89F51}" destId="{EAA0919E-B122-4291-A9EB-E83251A0E66B}" srcOrd="1" destOrd="0" presId="urn:microsoft.com/office/officeart/2005/8/layout/hierarchy1"/>
    <dgm:cxn modelId="{F7334FAD-B117-42BB-8FCB-2259554B700A}" type="presParOf" srcId="{6CD31D21-9DC3-4087-9283-0D8B8368EB5C}" destId="{E5B2D1A6-306C-48FD-8AD4-FEC2A8390B15}" srcOrd="1" destOrd="0" presId="urn:microsoft.com/office/officeart/2005/8/layout/hierarchy1"/>
    <dgm:cxn modelId="{FB90EF73-7013-4C9C-9DBC-B94826C172FE}" type="presParOf" srcId="{E5B2D1A6-306C-48FD-8AD4-FEC2A8390B15}" destId="{60F5ED23-87E4-4B3E-9168-78C70C2C6056}" srcOrd="0" destOrd="0" presId="urn:microsoft.com/office/officeart/2005/8/layout/hierarchy1"/>
    <dgm:cxn modelId="{F12E365C-38D0-4F68-AA6F-F054D925DCB5}" type="presParOf" srcId="{E5B2D1A6-306C-48FD-8AD4-FEC2A8390B15}" destId="{C31E3B7B-3F0C-43CF-AEEA-FEB046DE0233}" srcOrd="1" destOrd="0" presId="urn:microsoft.com/office/officeart/2005/8/layout/hierarchy1"/>
    <dgm:cxn modelId="{CB54C91A-B8FE-42CC-A413-F2031F4BB86C}" type="presParOf" srcId="{C31E3B7B-3F0C-43CF-AEEA-FEB046DE0233}" destId="{CBEED291-DF30-490B-BCE8-A7FC4E7E5854}" srcOrd="0" destOrd="0" presId="urn:microsoft.com/office/officeart/2005/8/layout/hierarchy1"/>
    <dgm:cxn modelId="{8D72DFF9-106D-43E8-9359-073D8CAB0079}" type="presParOf" srcId="{CBEED291-DF30-490B-BCE8-A7FC4E7E5854}" destId="{6DE760A6-A013-4645-BDE2-F735D6DFF99E}" srcOrd="0" destOrd="0" presId="urn:microsoft.com/office/officeart/2005/8/layout/hierarchy1"/>
    <dgm:cxn modelId="{9C9065C9-9E19-4C65-BEFE-00EC107EC48A}" type="presParOf" srcId="{CBEED291-DF30-490B-BCE8-A7FC4E7E5854}" destId="{05334841-03BD-41BA-A7A0-387496D5EA3A}" srcOrd="1" destOrd="0" presId="urn:microsoft.com/office/officeart/2005/8/layout/hierarchy1"/>
    <dgm:cxn modelId="{57DE244B-147C-4FE0-B7CC-F6A69D2EE5E6}" type="presParOf" srcId="{C31E3B7B-3F0C-43CF-AEEA-FEB046DE0233}" destId="{7C360530-F114-4DED-B2E4-F7F395AB35D1}" srcOrd="1" destOrd="0" presId="urn:microsoft.com/office/officeart/2005/8/layout/hierarchy1"/>
    <dgm:cxn modelId="{02202006-8ABE-4BD2-8F08-4A1B81E4D77A}" type="presParOf" srcId="{7C360530-F114-4DED-B2E4-F7F395AB35D1}" destId="{FE2EF52A-C4A2-43B6-8C6B-EBD30DEAD2BC}" srcOrd="0" destOrd="0" presId="urn:microsoft.com/office/officeart/2005/8/layout/hierarchy1"/>
    <dgm:cxn modelId="{BC82089F-934B-4D5E-AC48-B761563758C8}" type="presParOf" srcId="{7C360530-F114-4DED-B2E4-F7F395AB35D1}" destId="{B60289DF-80AD-4268-BB70-2A2E045B1484}" srcOrd="1" destOrd="0" presId="urn:microsoft.com/office/officeart/2005/8/layout/hierarchy1"/>
    <dgm:cxn modelId="{4B833551-F836-45F5-BB05-0B8B9BDB4003}" type="presParOf" srcId="{B60289DF-80AD-4268-BB70-2A2E045B1484}" destId="{F5962DD4-281A-45CE-A498-1E2D2C8F1411}" srcOrd="0" destOrd="0" presId="urn:microsoft.com/office/officeart/2005/8/layout/hierarchy1"/>
    <dgm:cxn modelId="{17C32B8A-96A4-4C5C-BEA5-8B6056F48554}" type="presParOf" srcId="{F5962DD4-281A-45CE-A498-1E2D2C8F1411}" destId="{83158489-1F2B-4937-AD40-1032A9817774}" srcOrd="0" destOrd="0" presId="urn:microsoft.com/office/officeart/2005/8/layout/hierarchy1"/>
    <dgm:cxn modelId="{2E8422CD-6C02-429C-B08B-0EFB8F6495AE}" type="presParOf" srcId="{F5962DD4-281A-45CE-A498-1E2D2C8F1411}" destId="{59A867A1-83BD-414C-ABD4-099FD32C3A1E}" srcOrd="1" destOrd="0" presId="urn:microsoft.com/office/officeart/2005/8/layout/hierarchy1"/>
    <dgm:cxn modelId="{6DC091C4-2D24-435A-8756-41AD3A5A15AB}" type="presParOf" srcId="{B60289DF-80AD-4268-BB70-2A2E045B1484}" destId="{D329E921-BBDD-4EC5-BE5E-103EAB028E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C96B4D-1DAF-4387-B931-8CA3034DA38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454DBC7-6BB1-4392-9BC2-5580248CA1D5}">
      <dgm:prSet phldrT="[Text]"/>
      <dgm:spPr/>
      <dgm:t>
        <a:bodyPr/>
        <a:lstStyle/>
        <a:p>
          <a:r>
            <a:rPr lang="en-US" b="1" dirty="0">
              <a:solidFill>
                <a:srgbClr val="00205B"/>
              </a:solidFill>
            </a:rPr>
            <a:t>Dead Ball</a:t>
          </a:r>
        </a:p>
      </dgm:t>
    </dgm:pt>
    <dgm:pt modelId="{DD14BBA0-120F-48C5-A7F7-0C2EB5D182C0}" type="parTrans" cxnId="{0EE37B44-7B0D-40CF-9B5C-928D5DD4756B}">
      <dgm:prSet/>
      <dgm:spPr/>
      <dgm:t>
        <a:bodyPr/>
        <a:lstStyle/>
        <a:p>
          <a:endParaRPr lang="en-US"/>
        </a:p>
      </dgm:t>
    </dgm:pt>
    <dgm:pt modelId="{BA3423D8-D1FD-48CB-8385-27F2C711DEF0}" type="sibTrans" cxnId="{0EE37B44-7B0D-40CF-9B5C-928D5DD4756B}">
      <dgm:prSet/>
      <dgm:spPr/>
      <dgm:t>
        <a:bodyPr/>
        <a:lstStyle/>
        <a:p>
          <a:endParaRPr lang="en-US"/>
        </a:p>
      </dgm:t>
    </dgm:pt>
    <dgm:pt modelId="{7EAFFCCF-2D80-4F5D-BD08-22FB9E912A92}">
      <dgm:prSet phldrT="[Text]"/>
      <dgm:spPr/>
      <dgm:t>
        <a:bodyPr/>
        <a:lstStyle/>
        <a:p>
          <a:r>
            <a:rPr lang="en-US" b="1">
              <a:solidFill>
                <a:srgbClr val="00205B"/>
              </a:solidFill>
            </a:rPr>
            <a:t>B1 Slashes</a:t>
          </a:r>
        </a:p>
      </dgm:t>
    </dgm:pt>
    <dgm:pt modelId="{EC839F77-878A-42EE-A5C1-24A348A1DADC}" type="parTrans" cxnId="{28AB3EFD-3A90-4892-B043-8F16698B6834}">
      <dgm:prSet/>
      <dgm:spPr/>
      <dgm:t>
        <a:bodyPr/>
        <a:lstStyle/>
        <a:p>
          <a:endParaRPr lang="en-US"/>
        </a:p>
      </dgm:t>
    </dgm:pt>
    <dgm:pt modelId="{41D9A63C-8EE7-4819-96CF-2129F8C416FE}" type="sibTrans" cxnId="{28AB3EFD-3A90-4892-B043-8F16698B6834}">
      <dgm:prSet/>
      <dgm:spPr/>
      <dgm:t>
        <a:bodyPr/>
        <a:lstStyle/>
        <a:p>
          <a:endParaRPr lang="en-US"/>
        </a:p>
      </dgm:t>
    </dgm:pt>
    <dgm:pt modelId="{6F10A402-5DDF-45C6-A78A-F8737A70135A}">
      <dgm:prSet phldrT="[Text]"/>
      <dgm:spPr/>
      <dgm:t>
        <a:bodyPr/>
        <a:lstStyle/>
        <a:p>
          <a:r>
            <a:rPr lang="en-US" b="1">
              <a:solidFill>
                <a:srgbClr val="00205B"/>
              </a:solidFill>
            </a:rPr>
            <a:t>A1 Slashes</a:t>
          </a:r>
        </a:p>
      </dgm:t>
    </dgm:pt>
    <dgm:pt modelId="{4E316A5B-0327-420D-BA6F-98A22E4AB371}" type="parTrans" cxnId="{F7794E3F-BD22-44CD-A814-8DFB845C33A6}">
      <dgm:prSet/>
      <dgm:spPr/>
      <dgm:t>
        <a:bodyPr/>
        <a:lstStyle/>
        <a:p>
          <a:endParaRPr lang="en-US"/>
        </a:p>
      </dgm:t>
    </dgm:pt>
    <dgm:pt modelId="{2CCD18EE-1EE3-42B0-9A95-2DDC931516C1}" type="sibTrans" cxnId="{F7794E3F-BD22-44CD-A814-8DFB845C33A6}">
      <dgm:prSet/>
      <dgm:spPr/>
      <dgm:t>
        <a:bodyPr/>
        <a:lstStyle/>
        <a:p>
          <a:endParaRPr lang="en-US"/>
        </a:p>
      </dgm:t>
    </dgm:pt>
    <dgm:pt modelId="{033E0508-8D0D-4DEC-BB8E-1422C93873D6}">
      <dgm:prSet phldrT="[Text]"/>
      <dgm:spPr/>
      <dgm:t>
        <a:bodyPr/>
        <a:lstStyle/>
        <a:p>
          <a:r>
            <a:rPr lang="en-US" b="1">
              <a:solidFill>
                <a:srgbClr val="00205B"/>
              </a:solidFill>
            </a:rPr>
            <a:t>A1 Conduct Foul</a:t>
          </a:r>
        </a:p>
      </dgm:t>
    </dgm:pt>
    <dgm:pt modelId="{8EA9F5B9-ADC6-4361-90FF-E598655F6EF9}" type="parTrans" cxnId="{17B043C3-0281-4C15-9A59-1A8E10FF7973}">
      <dgm:prSet/>
      <dgm:spPr/>
      <dgm:t>
        <a:bodyPr/>
        <a:lstStyle/>
        <a:p>
          <a:endParaRPr lang="en-US"/>
        </a:p>
      </dgm:t>
    </dgm:pt>
    <dgm:pt modelId="{AF0AF766-2430-4A64-8B90-D7C6A8422271}" type="sibTrans" cxnId="{17B043C3-0281-4C15-9A59-1A8E10FF7973}">
      <dgm:prSet/>
      <dgm:spPr/>
      <dgm:t>
        <a:bodyPr/>
        <a:lstStyle/>
        <a:p>
          <a:endParaRPr lang="en-US"/>
        </a:p>
      </dgm:t>
    </dgm:pt>
    <dgm:pt modelId="{66698729-80D4-4708-9E8D-8B3754B28644}">
      <dgm:prSet phldrT="[Text]"/>
      <dgm:spPr/>
      <dgm:t>
        <a:bodyPr/>
        <a:lstStyle/>
        <a:p>
          <a:r>
            <a:rPr lang="en-US" b="1">
              <a:solidFill>
                <a:srgbClr val="00205B"/>
              </a:solidFill>
            </a:rPr>
            <a:t>B1 Conduct Foul</a:t>
          </a:r>
        </a:p>
      </dgm:t>
    </dgm:pt>
    <dgm:pt modelId="{E6FD5425-56D5-4A09-AABC-F577F716EC0D}" type="parTrans" cxnId="{D008FF91-7284-4C69-9543-2F3026E7130E}">
      <dgm:prSet/>
      <dgm:spPr/>
      <dgm:t>
        <a:bodyPr/>
        <a:lstStyle/>
        <a:p>
          <a:endParaRPr lang="en-US"/>
        </a:p>
      </dgm:t>
    </dgm:pt>
    <dgm:pt modelId="{8B728B59-1E43-4444-A342-D9B895E9FD52}" type="sibTrans" cxnId="{D008FF91-7284-4C69-9543-2F3026E7130E}">
      <dgm:prSet/>
      <dgm:spPr/>
      <dgm:t>
        <a:bodyPr/>
        <a:lstStyle/>
        <a:p>
          <a:endParaRPr lang="en-US"/>
        </a:p>
      </dgm:t>
    </dgm:pt>
    <dgm:pt modelId="{51FDDC64-D194-4A2B-A2C9-C90E9C326054}">
      <dgm:prSet phldrT="[Text]"/>
      <dgm:spPr/>
      <dgm:t>
        <a:bodyPr/>
        <a:lstStyle/>
        <a:p>
          <a:r>
            <a:rPr lang="en-US" b="1">
              <a:solidFill>
                <a:srgbClr val="00205B"/>
              </a:solidFill>
            </a:rPr>
            <a:t>A1 Delays the Game</a:t>
          </a:r>
        </a:p>
      </dgm:t>
    </dgm:pt>
    <dgm:pt modelId="{936BC1BB-3BEE-4C40-BE67-91713723B7C4}" type="parTrans" cxnId="{4D1A934D-0DF5-482B-B90B-A7DAD5805C6A}">
      <dgm:prSet/>
      <dgm:spPr/>
      <dgm:t>
        <a:bodyPr/>
        <a:lstStyle/>
        <a:p>
          <a:endParaRPr lang="en-US"/>
        </a:p>
      </dgm:t>
    </dgm:pt>
    <dgm:pt modelId="{6CAD52E8-8B14-4A58-BC27-8655F3815C1C}" type="sibTrans" cxnId="{4D1A934D-0DF5-482B-B90B-A7DAD5805C6A}">
      <dgm:prSet/>
      <dgm:spPr/>
      <dgm:t>
        <a:bodyPr/>
        <a:lstStyle/>
        <a:p>
          <a:endParaRPr lang="en-US"/>
        </a:p>
      </dgm:t>
    </dgm:pt>
    <dgm:pt modelId="{F548DE1B-4A29-4CC9-9D3B-7EC17B0B0362}">
      <dgm:prSet/>
      <dgm:spPr/>
      <dgm:t>
        <a:bodyPr/>
        <a:lstStyle/>
        <a:p>
          <a:r>
            <a:rPr lang="en-US" b="1" dirty="0">
              <a:solidFill>
                <a:srgbClr val="00205B"/>
              </a:solidFill>
            </a:rPr>
            <a:t>B1 + A1 serve</a:t>
          </a:r>
        </a:p>
      </dgm:t>
    </dgm:pt>
    <dgm:pt modelId="{FD3C99D8-F071-4C91-9D2B-AB0F317ED7FC}" type="parTrans" cxnId="{FA58AFE0-2BF4-46CE-AC46-3373C2B7B2A2}">
      <dgm:prSet/>
      <dgm:spPr/>
      <dgm:t>
        <a:bodyPr/>
        <a:lstStyle/>
        <a:p>
          <a:endParaRPr lang="en-US"/>
        </a:p>
      </dgm:t>
    </dgm:pt>
    <dgm:pt modelId="{F7C686AB-32FC-4CB5-BC13-65B9027DE112}" type="sibTrans" cxnId="{FA58AFE0-2BF4-46CE-AC46-3373C2B7B2A2}">
      <dgm:prSet/>
      <dgm:spPr/>
      <dgm:t>
        <a:bodyPr/>
        <a:lstStyle/>
        <a:p>
          <a:endParaRPr lang="en-US"/>
        </a:p>
      </dgm:t>
    </dgm:pt>
    <dgm:pt modelId="{2713F680-7AAE-4AAA-BB88-763B600E7EF1}">
      <dgm:prSet/>
      <dgm:spPr/>
      <dgm:t>
        <a:bodyPr/>
        <a:lstStyle/>
        <a:p>
          <a:r>
            <a:rPr lang="en-US" b="1" dirty="0">
              <a:solidFill>
                <a:srgbClr val="00205B"/>
              </a:solidFill>
            </a:rPr>
            <a:t>No foul time</a:t>
          </a:r>
        </a:p>
      </dgm:t>
    </dgm:pt>
    <dgm:pt modelId="{8AB8A573-A22A-4F09-B258-27782CA6842F}" type="parTrans" cxnId="{837CDC42-0EB6-4054-A548-28031F40B939}">
      <dgm:prSet/>
      <dgm:spPr/>
      <dgm:t>
        <a:bodyPr/>
        <a:lstStyle/>
        <a:p>
          <a:endParaRPr lang="en-US"/>
        </a:p>
      </dgm:t>
    </dgm:pt>
    <dgm:pt modelId="{B8B4A5B4-1DFB-48A0-8ABC-F771C1E86629}" type="sibTrans" cxnId="{837CDC42-0EB6-4054-A548-28031F40B939}">
      <dgm:prSet/>
      <dgm:spPr/>
      <dgm:t>
        <a:bodyPr/>
        <a:lstStyle/>
        <a:p>
          <a:endParaRPr lang="en-US"/>
        </a:p>
      </dgm:t>
    </dgm:pt>
    <dgm:pt modelId="{7364EB28-3AF4-4289-838F-58D9E040472B}">
      <dgm:prSet/>
      <dgm:spPr/>
      <dgm:t>
        <a:bodyPr/>
        <a:lstStyle/>
        <a:p>
          <a:r>
            <a:rPr lang="en-US" b="1" dirty="0">
              <a:solidFill>
                <a:srgbClr val="00205B"/>
              </a:solidFill>
            </a:rPr>
            <a:t>B1 serves</a:t>
          </a:r>
        </a:p>
        <a:p>
          <a:r>
            <a:rPr lang="en-US" b="1" dirty="0">
              <a:solidFill>
                <a:srgbClr val="00205B"/>
              </a:solidFill>
            </a:rPr>
            <a:t>A1 does not</a:t>
          </a:r>
        </a:p>
      </dgm:t>
    </dgm:pt>
    <dgm:pt modelId="{F0CC0CAD-DACD-40D6-B47F-8A334E76E0AF}" type="parTrans" cxnId="{07017EBA-43BC-4D73-BF33-6EB40EBEF264}">
      <dgm:prSet/>
      <dgm:spPr/>
      <dgm:t>
        <a:bodyPr/>
        <a:lstStyle/>
        <a:p>
          <a:endParaRPr lang="en-US"/>
        </a:p>
      </dgm:t>
    </dgm:pt>
    <dgm:pt modelId="{E4FBC8A4-24EF-4025-AE2A-84050D1BC29D}" type="sibTrans" cxnId="{07017EBA-43BC-4D73-BF33-6EB40EBEF264}">
      <dgm:prSet/>
      <dgm:spPr/>
      <dgm:t>
        <a:bodyPr/>
        <a:lstStyle/>
        <a:p>
          <a:endParaRPr lang="en-US"/>
        </a:p>
      </dgm:t>
    </dgm:pt>
    <dgm:pt modelId="{0545A88A-F1CE-466E-85E8-88EFD3A45EAD}">
      <dgm:prSet/>
      <dgm:spPr/>
      <dgm:t>
        <a:bodyPr/>
        <a:lstStyle/>
        <a:p>
          <a:r>
            <a:rPr lang="en-US" b="1" dirty="0">
              <a:solidFill>
                <a:srgbClr val="00205B"/>
              </a:solidFill>
            </a:rPr>
            <a:t>Team B awarded ball because of order of fouls</a:t>
          </a:r>
        </a:p>
      </dgm:t>
    </dgm:pt>
    <dgm:pt modelId="{E586EEA1-868C-4B49-91B4-5BAB1C59D02F}" type="parTrans" cxnId="{10C48672-69FB-46D1-8186-200FD8822B08}">
      <dgm:prSet/>
      <dgm:spPr/>
      <dgm:t>
        <a:bodyPr/>
        <a:lstStyle/>
        <a:p>
          <a:endParaRPr lang="en-US"/>
        </a:p>
      </dgm:t>
    </dgm:pt>
    <dgm:pt modelId="{31122E01-BFAC-4B1E-B84C-87E30AB0A449}" type="sibTrans" cxnId="{10C48672-69FB-46D1-8186-200FD8822B08}">
      <dgm:prSet/>
      <dgm:spPr/>
      <dgm:t>
        <a:bodyPr/>
        <a:lstStyle/>
        <a:p>
          <a:endParaRPr lang="en-US"/>
        </a:p>
      </dgm:t>
    </dgm:pt>
    <dgm:pt modelId="{652344B9-D57B-48A5-8367-5DF085B93E72}">
      <dgm:prSet/>
      <dgm:spPr/>
      <dgm:t>
        <a:bodyPr/>
        <a:lstStyle/>
        <a:p>
          <a:r>
            <a:rPr lang="en-US" b="1" dirty="0">
              <a:solidFill>
                <a:srgbClr val="00205B"/>
              </a:solidFill>
            </a:rPr>
            <a:t>Team B awarded ball because of order of fouls</a:t>
          </a:r>
        </a:p>
      </dgm:t>
    </dgm:pt>
    <dgm:pt modelId="{EB1B3AEA-AE25-49C2-9BCA-0049915363D5}" type="parTrans" cxnId="{10C62A8D-31EF-402E-991B-5A2EAFA83D13}">
      <dgm:prSet/>
      <dgm:spPr/>
      <dgm:t>
        <a:bodyPr/>
        <a:lstStyle/>
        <a:p>
          <a:endParaRPr lang="en-US"/>
        </a:p>
      </dgm:t>
    </dgm:pt>
    <dgm:pt modelId="{C31ACCBF-F830-4B72-B882-0C82E76F7B50}" type="sibTrans" cxnId="{10C62A8D-31EF-402E-991B-5A2EAFA83D13}">
      <dgm:prSet/>
      <dgm:spPr/>
      <dgm:t>
        <a:bodyPr/>
        <a:lstStyle/>
        <a:p>
          <a:endParaRPr lang="en-US"/>
        </a:p>
      </dgm:t>
    </dgm:pt>
    <dgm:pt modelId="{C341501D-2A96-4CF8-8F1A-8B59F3DB9E8D}">
      <dgm:prSet/>
      <dgm:spPr/>
      <dgm:t>
        <a:bodyPr/>
        <a:lstStyle/>
        <a:p>
          <a:r>
            <a:rPr lang="en-US" b="1" dirty="0">
              <a:solidFill>
                <a:srgbClr val="00205B"/>
              </a:solidFill>
            </a:rPr>
            <a:t>Team B awarded ball because of order of fouls</a:t>
          </a:r>
        </a:p>
      </dgm:t>
    </dgm:pt>
    <dgm:pt modelId="{3B40785D-138D-416A-BB58-F01208CDCCF8}" type="parTrans" cxnId="{82D339D4-7175-42DA-9467-FD8E1FE9AD15}">
      <dgm:prSet/>
      <dgm:spPr/>
      <dgm:t>
        <a:bodyPr/>
        <a:lstStyle/>
        <a:p>
          <a:endParaRPr lang="en-US"/>
        </a:p>
      </dgm:t>
    </dgm:pt>
    <dgm:pt modelId="{35F7DB75-7E8E-46F5-A912-626C1243593C}" type="sibTrans" cxnId="{82D339D4-7175-42DA-9467-FD8E1FE9AD15}">
      <dgm:prSet/>
      <dgm:spPr/>
      <dgm:t>
        <a:bodyPr/>
        <a:lstStyle/>
        <a:p>
          <a:endParaRPr lang="en-US"/>
        </a:p>
      </dgm:t>
    </dgm:pt>
    <dgm:pt modelId="{D3B3A5D3-B165-4DCF-AE04-77C1950990B7}">
      <dgm:prSet/>
      <dgm:spPr/>
      <dgm:t>
        <a:bodyPr/>
        <a:lstStyle/>
        <a:p>
          <a:r>
            <a:rPr lang="en-US" b="1" dirty="0">
              <a:solidFill>
                <a:srgbClr val="00205B"/>
              </a:solidFill>
            </a:rPr>
            <a:t>A1 Slashes in retaliation</a:t>
          </a:r>
        </a:p>
      </dgm:t>
    </dgm:pt>
    <dgm:pt modelId="{90C45F15-914B-4027-92B1-467C6EA3C365}" type="parTrans" cxnId="{CE8F6C8E-8F57-46A6-9B15-5A678C6C5076}">
      <dgm:prSet/>
      <dgm:spPr/>
      <dgm:t>
        <a:bodyPr/>
        <a:lstStyle/>
        <a:p>
          <a:endParaRPr lang="en-US"/>
        </a:p>
      </dgm:t>
    </dgm:pt>
    <dgm:pt modelId="{027E297A-3A1D-4876-9068-999F17C53DEE}" type="sibTrans" cxnId="{CE8F6C8E-8F57-46A6-9B15-5A678C6C5076}">
      <dgm:prSet/>
      <dgm:spPr/>
      <dgm:t>
        <a:bodyPr/>
        <a:lstStyle/>
        <a:p>
          <a:endParaRPr lang="en-US"/>
        </a:p>
      </dgm:t>
    </dgm:pt>
    <dgm:pt modelId="{FE7B5D7E-A43E-483A-80F2-1F4E382162C6}">
      <dgm:prSet/>
      <dgm:spPr/>
      <dgm:t>
        <a:bodyPr/>
        <a:lstStyle/>
        <a:p>
          <a:r>
            <a:rPr lang="en-US" b="1" dirty="0">
              <a:solidFill>
                <a:srgbClr val="00205B"/>
              </a:solidFill>
            </a:rPr>
            <a:t>A1 serves, B1 does not</a:t>
          </a:r>
        </a:p>
      </dgm:t>
    </dgm:pt>
    <dgm:pt modelId="{98C86EEC-4B48-4CFA-A623-3B6325B34A90}" type="parTrans" cxnId="{59B53EE9-DBBC-4CB8-A45D-6456BD66CB69}">
      <dgm:prSet/>
      <dgm:spPr/>
      <dgm:t>
        <a:bodyPr/>
        <a:lstStyle/>
        <a:p>
          <a:endParaRPr lang="en-US"/>
        </a:p>
      </dgm:t>
    </dgm:pt>
    <dgm:pt modelId="{54ED6F03-F4DB-4C0E-A7A4-3CDE798A47B9}" type="sibTrans" cxnId="{59B53EE9-DBBC-4CB8-A45D-6456BD66CB69}">
      <dgm:prSet/>
      <dgm:spPr/>
      <dgm:t>
        <a:bodyPr/>
        <a:lstStyle/>
        <a:p>
          <a:endParaRPr lang="en-US"/>
        </a:p>
      </dgm:t>
    </dgm:pt>
    <dgm:pt modelId="{925A9DA0-71B7-4FF7-8A07-8B310D5BECF2}">
      <dgm:prSet/>
      <dgm:spPr/>
      <dgm:t>
        <a:bodyPr/>
        <a:lstStyle/>
        <a:p>
          <a:r>
            <a:rPr lang="en-US" b="1" dirty="0">
              <a:solidFill>
                <a:srgbClr val="00205B"/>
              </a:solidFill>
            </a:rPr>
            <a:t>Team B awarded ball because of order of fouls</a:t>
          </a:r>
        </a:p>
      </dgm:t>
    </dgm:pt>
    <dgm:pt modelId="{96AEDF8B-BCC3-43B2-82BF-79D427E8C8B4}" type="parTrans" cxnId="{60165D8A-2480-40FE-83B0-8B09AF68C86E}">
      <dgm:prSet/>
      <dgm:spPr/>
      <dgm:t>
        <a:bodyPr/>
        <a:lstStyle/>
        <a:p>
          <a:endParaRPr lang="en-US"/>
        </a:p>
      </dgm:t>
    </dgm:pt>
    <dgm:pt modelId="{F2DF86DE-76E6-4833-8467-3799223233F8}" type="sibTrans" cxnId="{60165D8A-2480-40FE-83B0-8B09AF68C86E}">
      <dgm:prSet/>
      <dgm:spPr/>
      <dgm:t>
        <a:bodyPr/>
        <a:lstStyle/>
        <a:p>
          <a:endParaRPr lang="en-US"/>
        </a:p>
      </dgm:t>
    </dgm:pt>
    <dgm:pt modelId="{E6D5C5D9-6CB4-41CD-BB3E-50A30913101D}">
      <dgm:prSet/>
      <dgm:spPr/>
      <dgm:t>
        <a:bodyPr/>
        <a:lstStyle/>
        <a:p>
          <a:r>
            <a:rPr lang="en-US" b="1" dirty="0">
              <a:solidFill>
                <a:srgbClr val="00205B"/>
              </a:solidFill>
            </a:rPr>
            <a:t>Random Equipment Inspection</a:t>
          </a:r>
        </a:p>
      </dgm:t>
    </dgm:pt>
    <dgm:pt modelId="{250B1B59-4DD3-4C42-8C1D-1B6D1FCAE6F9}" type="parTrans" cxnId="{5F165849-529A-4F77-905A-859225A8061D}">
      <dgm:prSet/>
      <dgm:spPr/>
      <dgm:t>
        <a:bodyPr/>
        <a:lstStyle/>
        <a:p>
          <a:endParaRPr lang="en-US"/>
        </a:p>
      </dgm:t>
    </dgm:pt>
    <dgm:pt modelId="{D6A1B5D6-73E4-44F4-A827-949D04552842}" type="sibTrans" cxnId="{5F165849-529A-4F77-905A-859225A8061D}">
      <dgm:prSet/>
      <dgm:spPr/>
      <dgm:t>
        <a:bodyPr/>
        <a:lstStyle/>
        <a:p>
          <a:endParaRPr lang="en-US"/>
        </a:p>
      </dgm:t>
    </dgm:pt>
    <dgm:pt modelId="{5EA0573C-F9D4-491C-8283-22C7ABB41FE8}">
      <dgm:prSet/>
      <dgm:spPr/>
      <dgm:t>
        <a:bodyPr/>
        <a:lstStyle/>
        <a:p>
          <a:r>
            <a:rPr lang="en-US" b="1" dirty="0">
              <a:solidFill>
                <a:srgbClr val="00205B"/>
              </a:solidFill>
            </a:rPr>
            <a:t>Both teams w/ deep pockets</a:t>
          </a:r>
        </a:p>
      </dgm:t>
    </dgm:pt>
    <dgm:pt modelId="{F1C18D25-1C54-4282-B306-63505F44FDE2}" type="parTrans" cxnId="{96584E68-7865-471D-9BE1-41918E166F6D}">
      <dgm:prSet/>
      <dgm:spPr/>
      <dgm:t>
        <a:bodyPr/>
        <a:lstStyle/>
        <a:p>
          <a:endParaRPr lang="en-US"/>
        </a:p>
      </dgm:t>
    </dgm:pt>
    <dgm:pt modelId="{E4D4B8E2-A36E-4665-9E3A-FDCB48087334}" type="sibTrans" cxnId="{96584E68-7865-471D-9BE1-41918E166F6D}">
      <dgm:prSet/>
      <dgm:spPr/>
      <dgm:t>
        <a:bodyPr/>
        <a:lstStyle/>
        <a:p>
          <a:endParaRPr lang="en-US"/>
        </a:p>
      </dgm:t>
    </dgm:pt>
    <dgm:pt modelId="{3DC9C20E-3BA9-4B10-8418-AC4AD9A43C3E}">
      <dgm:prSet/>
      <dgm:spPr/>
      <dgm:t>
        <a:bodyPr/>
        <a:lstStyle/>
        <a:p>
          <a:r>
            <a:rPr lang="en-US" b="1" dirty="0">
              <a:solidFill>
                <a:srgbClr val="00205B"/>
              </a:solidFill>
            </a:rPr>
            <a:t>Each players serves 2m NR</a:t>
          </a:r>
        </a:p>
      </dgm:t>
    </dgm:pt>
    <dgm:pt modelId="{8284E737-21EB-49D3-B0F0-31E680BACAEF}" type="parTrans" cxnId="{AA282CE6-E03C-4F38-AEE9-B49431D93007}">
      <dgm:prSet/>
      <dgm:spPr/>
      <dgm:t>
        <a:bodyPr/>
        <a:lstStyle/>
        <a:p>
          <a:endParaRPr lang="en-US"/>
        </a:p>
      </dgm:t>
    </dgm:pt>
    <dgm:pt modelId="{E9A3DFDB-513D-4DB2-B14E-10C62FA7A005}" type="sibTrans" cxnId="{AA282CE6-E03C-4F38-AEE9-B49431D93007}">
      <dgm:prSet/>
      <dgm:spPr/>
      <dgm:t>
        <a:bodyPr/>
        <a:lstStyle/>
        <a:p>
          <a:endParaRPr lang="en-US"/>
        </a:p>
      </dgm:t>
    </dgm:pt>
    <dgm:pt modelId="{2D5BB3A4-2C5F-4128-AFFD-9A46355BAE0F}">
      <dgm:prSet/>
      <dgm:spPr/>
      <dgm:t>
        <a:bodyPr/>
        <a:lstStyle/>
        <a:p>
          <a:r>
            <a:rPr lang="en-US" b="1" dirty="0">
              <a:solidFill>
                <a:srgbClr val="00205B"/>
              </a:solidFill>
            </a:rPr>
            <a:t>Ball awarded by AP</a:t>
          </a:r>
        </a:p>
      </dgm:t>
    </dgm:pt>
    <dgm:pt modelId="{786C7EBA-8A9B-47B6-BFA7-9ACB25B0AFA5}" type="parTrans" cxnId="{AC86577A-4DE6-46C3-9880-10D71F90434C}">
      <dgm:prSet/>
      <dgm:spPr/>
      <dgm:t>
        <a:bodyPr/>
        <a:lstStyle/>
        <a:p>
          <a:endParaRPr lang="en-US"/>
        </a:p>
      </dgm:t>
    </dgm:pt>
    <dgm:pt modelId="{9A271EC5-29EC-44CE-B027-AC936EEA37BD}" type="sibTrans" cxnId="{AC86577A-4DE6-46C3-9880-10D71F90434C}">
      <dgm:prSet/>
      <dgm:spPr/>
      <dgm:t>
        <a:bodyPr/>
        <a:lstStyle/>
        <a:p>
          <a:endParaRPr lang="en-US"/>
        </a:p>
      </dgm:t>
    </dgm:pt>
    <dgm:pt modelId="{6063C348-D81E-43CD-A5B1-B9304642C469}" type="pres">
      <dgm:prSet presAssocID="{01C96B4D-1DAF-4387-B931-8CA3034DA383}" presName="hierChild1" presStyleCnt="0">
        <dgm:presLayoutVars>
          <dgm:chPref val="1"/>
          <dgm:dir/>
          <dgm:animOne val="branch"/>
          <dgm:animLvl val="lvl"/>
          <dgm:resizeHandles/>
        </dgm:presLayoutVars>
      </dgm:prSet>
      <dgm:spPr/>
    </dgm:pt>
    <dgm:pt modelId="{807E16B4-9FE9-426C-A7AF-47B31ACBE5EF}" type="pres">
      <dgm:prSet presAssocID="{2454DBC7-6BB1-4392-9BC2-5580248CA1D5}" presName="hierRoot1" presStyleCnt="0"/>
      <dgm:spPr/>
    </dgm:pt>
    <dgm:pt modelId="{31661440-D547-4DF1-9C54-DC98EC6412D3}" type="pres">
      <dgm:prSet presAssocID="{2454DBC7-6BB1-4392-9BC2-5580248CA1D5}" presName="composite" presStyleCnt="0"/>
      <dgm:spPr/>
    </dgm:pt>
    <dgm:pt modelId="{CDF82D94-EB07-4668-A976-7CAD5FB7D8EF}" type="pres">
      <dgm:prSet presAssocID="{2454DBC7-6BB1-4392-9BC2-5580248CA1D5}" presName="background" presStyleLbl="node0" presStyleIdx="0" presStyleCnt="1"/>
      <dgm:spPr/>
    </dgm:pt>
    <dgm:pt modelId="{50C60D77-4840-483D-A39F-3DD886458B50}" type="pres">
      <dgm:prSet presAssocID="{2454DBC7-6BB1-4392-9BC2-5580248CA1D5}" presName="text" presStyleLbl="fgAcc0" presStyleIdx="0" presStyleCnt="1" custScaleX="188761">
        <dgm:presLayoutVars>
          <dgm:chPref val="3"/>
        </dgm:presLayoutVars>
      </dgm:prSet>
      <dgm:spPr/>
    </dgm:pt>
    <dgm:pt modelId="{E3723B28-14C4-4732-AA1D-70A1BD1FB045}" type="pres">
      <dgm:prSet presAssocID="{2454DBC7-6BB1-4392-9BC2-5580248CA1D5}" presName="hierChild2" presStyleCnt="0"/>
      <dgm:spPr/>
    </dgm:pt>
    <dgm:pt modelId="{490F2DCD-6711-4AE3-A492-CAA93597B8DB}" type="pres">
      <dgm:prSet presAssocID="{EC839F77-878A-42EE-A5C1-24A348A1DADC}" presName="Name10" presStyleLbl="parChTrans1D2" presStyleIdx="0" presStyleCnt="3" custSzX="4482390"/>
      <dgm:spPr/>
    </dgm:pt>
    <dgm:pt modelId="{17066EA0-D952-4894-8D31-D55F69319529}" type="pres">
      <dgm:prSet presAssocID="{7EAFFCCF-2D80-4F5D-BD08-22FB9E912A92}" presName="hierRoot2" presStyleCnt="0"/>
      <dgm:spPr/>
    </dgm:pt>
    <dgm:pt modelId="{8F03E51F-0719-4011-8199-6E847DA7F567}" type="pres">
      <dgm:prSet presAssocID="{7EAFFCCF-2D80-4F5D-BD08-22FB9E912A92}" presName="composite2" presStyleCnt="0"/>
      <dgm:spPr/>
    </dgm:pt>
    <dgm:pt modelId="{2EF30D17-AF87-41CA-91BD-D2EB5C23E129}" type="pres">
      <dgm:prSet presAssocID="{7EAFFCCF-2D80-4F5D-BD08-22FB9E912A92}" presName="background2" presStyleLbl="node2" presStyleIdx="0" presStyleCnt="3"/>
      <dgm:spPr/>
    </dgm:pt>
    <dgm:pt modelId="{33B283D1-BB69-4E07-B458-5C8E992BEB16}" type="pres">
      <dgm:prSet presAssocID="{7EAFFCCF-2D80-4F5D-BD08-22FB9E912A92}" presName="text2" presStyleLbl="fgAcc2" presStyleIdx="0" presStyleCnt="3" custScaleX="188761">
        <dgm:presLayoutVars>
          <dgm:chPref val="3"/>
        </dgm:presLayoutVars>
      </dgm:prSet>
      <dgm:spPr/>
    </dgm:pt>
    <dgm:pt modelId="{4832B2D1-B1AE-4541-B332-2E098621A725}" type="pres">
      <dgm:prSet presAssocID="{7EAFFCCF-2D80-4F5D-BD08-22FB9E912A92}" presName="hierChild3" presStyleCnt="0"/>
      <dgm:spPr/>
    </dgm:pt>
    <dgm:pt modelId="{A372EA30-A042-4F59-BC49-4EE06B5B3B93}" type="pres">
      <dgm:prSet presAssocID="{4E316A5B-0327-420D-BA6F-98A22E4AB371}" presName="Name17" presStyleLbl="parChTrans1D3" presStyleIdx="0" presStyleCnt="5" custSzX="1280682"/>
      <dgm:spPr/>
    </dgm:pt>
    <dgm:pt modelId="{1CC827D7-02B1-48D4-811C-D0E1C9F50D1A}" type="pres">
      <dgm:prSet presAssocID="{6F10A402-5DDF-45C6-A78A-F8737A70135A}" presName="hierRoot3" presStyleCnt="0"/>
      <dgm:spPr/>
    </dgm:pt>
    <dgm:pt modelId="{65A7AD72-BDA4-4FC3-ABD0-FE71625B27AE}" type="pres">
      <dgm:prSet presAssocID="{6F10A402-5DDF-45C6-A78A-F8737A70135A}" presName="composite3" presStyleCnt="0"/>
      <dgm:spPr/>
    </dgm:pt>
    <dgm:pt modelId="{156C8BA9-9698-413A-9EBC-86113F4BB8A7}" type="pres">
      <dgm:prSet presAssocID="{6F10A402-5DDF-45C6-A78A-F8737A70135A}" presName="background3" presStyleLbl="node3" presStyleIdx="0" presStyleCnt="5"/>
      <dgm:spPr/>
    </dgm:pt>
    <dgm:pt modelId="{F12B5A37-A685-4CA6-B0DE-F8386AE419DF}" type="pres">
      <dgm:prSet presAssocID="{6F10A402-5DDF-45C6-A78A-F8737A70135A}" presName="text3" presStyleLbl="fgAcc3" presStyleIdx="0" presStyleCnt="5" custScaleX="188761">
        <dgm:presLayoutVars>
          <dgm:chPref val="3"/>
        </dgm:presLayoutVars>
      </dgm:prSet>
      <dgm:spPr/>
    </dgm:pt>
    <dgm:pt modelId="{644C4FF4-EA12-45D7-A155-0CEC11804846}" type="pres">
      <dgm:prSet presAssocID="{6F10A402-5DDF-45C6-A78A-F8737A70135A}" presName="hierChild4" presStyleCnt="0"/>
      <dgm:spPr/>
    </dgm:pt>
    <dgm:pt modelId="{8B12300C-3BFB-4CE4-92AC-84840ADDC6D3}" type="pres">
      <dgm:prSet presAssocID="{FD3C99D8-F071-4C91-9D2B-AB0F317ED7FC}" presName="Name23" presStyleLbl="parChTrans1D4" presStyleIdx="0" presStyleCnt="10" custSzX="172602"/>
      <dgm:spPr/>
    </dgm:pt>
    <dgm:pt modelId="{E19A316A-74E2-41BB-A1C7-6213491BD01A}" type="pres">
      <dgm:prSet presAssocID="{F548DE1B-4A29-4CC9-9D3B-7EC17B0B0362}" presName="hierRoot4" presStyleCnt="0"/>
      <dgm:spPr/>
    </dgm:pt>
    <dgm:pt modelId="{BDBA0F66-A3BC-4DB8-A316-0E43AB13A2D8}" type="pres">
      <dgm:prSet presAssocID="{F548DE1B-4A29-4CC9-9D3B-7EC17B0B0362}" presName="composite4" presStyleCnt="0"/>
      <dgm:spPr/>
    </dgm:pt>
    <dgm:pt modelId="{89F1546A-0DAF-4E85-AEB8-5438F4644DE1}" type="pres">
      <dgm:prSet presAssocID="{F548DE1B-4A29-4CC9-9D3B-7EC17B0B0362}" presName="background4" presStyleLbl="node4" presStyleIdx="0" presStyleCnt="10"/>
      <dgm:spPr/>
    </dgm:pt>
    <dgm:pt modelId="{B99F7D6B-81A8-4967-984B-8A642A2380F1}" type="pres">
      <dgm:prSet presAssocID="{F548DE1B-4A29-4CC9-9D3B-7EC17B0B0362}" presName="text4" presStyleLbl="fgAcc4" presStyleIdx="0" presStyleCnt="10" custScaleX="188761">
        <dgm:presLayoutVars>
          <dgm:chPref val="3"/>
        </dgm:presLayoutVars>
      </dgm:prSet>
      <dgm:spPr/>
    </dgm:pt>
    <dgm:pt modelId="{9FEF236F-4BE6-4FC6-879E-36E7AB5B3FE9}" type="pres">
      <dgm:prSet presAssocID="{F548DE1B-4A29-4CC9-9D3B-7EC17B0B0362}" presName="hierChild5" presStyleCnt="0"/>
      <dgm:spPr/>
    </dgm:pt>
    <dgm:pt modelId="{BD9C931A-D0C3-4269-B1DF-9F786E54C3C1}" type="pres">
      <dgm:prSet presAssocID="{E586EEA1-868C-4B49-91B4-5BAB1C59D02F}" presName="Name23" presStyleLbl="parChTrans1D4" presStyleIdx="1" presStyleCnt="10" custSzX="172602"/>
      <dgm:spPr/>
    </dgm:pt>
    <dgm:pt modelId="{7B6BEA87-6B71-4402-A89F-A5061B6863BF}" type="pres">
      <dgm:prSet presAssocID="{0545A88A-F1CE-466E-85E8-88EFD3A45EAD}" presName="hierRoot4" presStyleCnt="0"/>
      <dgm:spPr/>
    </dgm:pt>
    <dgm:pt modelId="{72A3AC36-7348-4025-97D7-89551EBB92A8}" type="pres">
      <dgm:prSet presAssocID="{0545A88A-F1CE-466E-85E8-88EFD3A45EAD}" presName="composite4" presStyleCnt="0"/>
      <dgm:spPr/>
    </dgm:pt>
    <dgm:pt modelId="{CE0CB1A5-CF54-45AD-B109-59FBDF5F1DDB}" type="pres">
      <dgm:prSet presAssocID="{0545A88A-F1CE-466E-85E8-88EFD3A45EAD}" presName="background4" presStyleLbl="node4" presStyleIdx="1" presStyleCnt="10"/>
      <dgm:spPr/>
    </dgm:pt>
    <dgm:pt modelId="{20A970BA-5A96-4A47-9BC0-E03B6CCD8DAD}" type="pres">
      <dgm:prSet presAssocID="{0545A88A-F1CE-466E-85E8-88EFD3A45EAD}" presName="text4" presStyleLbl="fgAcc4" presStyleIdx="1" presStyleCnt="10" custScaleX="188761">
        <dgm:presLayoutVars>
          <dgm:chPref val="3"/>
        </dgm:presLayoutVars>
      </dgm:prSet>
      <dgm:spPr/>
    </dgm:pt>
    <dgm:pt modelId="{0F7598E5-18E6-49E7-B896-5A1A015C947F}" type="pres">
      <dgm:prSet presAssocID="{0545A88A-F1CE-466E-85E8-88EFD3A45EAD}" presName="hierChild5" presStyleCnt="0"/>
      <dgm:spPr/>
    </dgm:pt>
    <dgm:pt modelId="{6C63FB16-1403-4900-8342-A8E4CA8AF42F}" type="pres">
      <dgm:prSet presAssocID="{8EA9F5B9-ADC6-4361-90FF-E598655F6EF9}" presName="Name17" presStyleLbl="parChTrans1D3" presStyleIdx="1" presStyleCnt="5" custSzX="1280682"/>
      <dgm:spPr/>
    </dgm:pt>
    <dgm:pt modelId="{E6E44046-D5A4-4035-8C7E-B1C191A655F8}" type="pres">
      <dgm:prSet presAssocID="{033E0508-8D0D-4DEC-BB8E-1422C93873D6}" presName="hierRoot3" presStyleCnt="0"/>
      <dgm:spPr/>
    </dgm:pt>
    <dgm:pt modelId="{2C7830EB-1A25-4049-B001-C11EADEEE808}" type="pres">
      <dgm:prSet presAssocID="{033E0508-8D0D-4DEC-BB8E-1422C93873D6}" presName="composite3" presStyleCnt="0"/>
      <dgm:spPr/>
    </dgm:pt>
    <dgm:pt modelId="{E51E9624-7498-45CC-AB1E-0340212AC108}" type="pres">
      <dgm:prSet presAssocID="{033E0508-8D0D-4DEC-BB8E-1422C93873D6}" presName="background3" presStyleLbl="node3" presStyleIdx="1" presStyleCnt="5"/>
      <dgm:spPr/>
    </dgm:pt>
    <dgm:pt modelId="{9243BFBA-AAB6-4F65-959D-630B3FB765B8}" type="pres">
      <dgm:prSet presAssocID="{033E0508-8D0D-4DEC-BB8E-1422C93873D6}" presName="text3" presStyleLbl="fgAcc3" presStyleIdx="1" presStyleCnt="5" custScaleX="188761">
        <dgm:presLayoutVars>
          <dgm:chPref val="3"/>
        </dgm:presLayoutVars>
      </dgm:prSet>
      <dgm:spPr/>
    </dgm:pt>
    <dgm:pt modelId="{D8B7172E-9936-48ED-9B14-19B0A8312EEA}" type="pres">
      <dgm:prSet presAssocID="{033E0508-8D0D-4DEC-BB8E-1422C93873D6}" presName="hierChild4" presStyleCnt="0"/>
      <dgm:spPr/>
    </dgm:pt>
    <dgm:pt modelId="{C35A11A7-4426-46FC-B8FC-8FB0DADF5C5B}" type="pres">
      <dgm:prSet presAssocID="{F0CC0CAD-DACD-40D6-B47F-8A334E76E0AF}" presName="Name23" presStyleLbl="parChTrans1D4" presStyleIdx="2" presStyleCnt="10" custSzX="172602"/>
      <dgm:spPr/>
    </dgm:pt>
    <dgm:pt modelId="{2BBD8DAB-00E6-4011-86CF-E61939FF9F9F}" type="pres">
      <dgm:prSet presAssocID="{7364EB28-3AF4-4289-838F-58D9E040472B}" presName="hierRoot4" presStyleCnt="0"/>
      <dgm:spPr/>
    </dgm:pt>
    <dgm:pt modelId="{9E652C07-0575-4308-A4A6-47A29ED8C071}" type="pres">
      <dgm:prSet presAssocID="{7364EB28-3AF4-4289-838F-58D9E040472B}" presName="composite4" presStyleCnt="0"/>
      <dgm:spPr/>
    </dgm:pt>
    <dgm:pt modelId="{931C1766-31DA-4A42-9DC7-D0378535DD9B}" type="pres">
      <dgm:prSet presAssocID="{7364EB28-3AF4-4289-838F-58D9E040472B}" presName="background4" presStyleLbl="node4" presStyleIdx="2" presStyleCnt="10"/>
      <dgm:spPr/>
    </dgm:pt>
    <dgm:pt modelId="{09C6C87C-6D2C-43C4-B9A5-B0B0CA6CE96A}" type="pres">
      <dgm:prSet presAssocID="{7364EB28-3AF4-4289-838F-58D9E040472B}" presName="text4" presStyleLbl="fgAcc4" presStyleIdx="2" presStyleCnt="10" custScaleX="188761">
        <dgm:presLayoutVars>
          <dgm:chPref val="3"/>
        </dgm:presLayoutVars>
      </dgm:prSet>
      <dgm:spPr/>
    </dgm:pt>
    <dgm:pt modelId="{81A6E193-2C25-47C7-B8AA-A5C586187613}" type="pres">
      <dgm:prSet presAssocID="{7364EB28-3AF4-4289-838F-58D9E040472B}" presName="hierChild5" presStyleCnt="0"/>
      <dgm:spPr/>
    </dgm:pt>
    <dgm:pt modelId="{A1873305-072C-4883-9BCC-4237A1FA6E40}" type="pres">
      <dgm:prSet presAssocID="{EB1B3AEA-AE25-49C2-9BCA-0049915363D5}" presName="Name23" presStyleLbl="parChTrans1D4" presStyleIdx="3" presStyleCnt="10" custSzX="172602"/>
      <dgm:spPr/>
    </dgm:pt>
    <dgm:pt modelId="{D495975D-D98E-4C61-903E-26F3AD979660}" type="pres">
      <dgm:prSet presAssocID="{652344B9-D57B-48A5-8367-5DF085B93E72}" presName="hierRoot4" presStyleCnt="0"/>
      <dgm:spPr/>
    </dgm:pt>
    <dgm:pt modelId="{A99F6769-4A5E-4D08-AC55-0648E998E7FA}" type="pres">
      <dgm:prSet presAssocID="{652344B9-D57B-48A5-8367-5DF085B93E72}" presName="composite4" presStyleCnt="0"/>
      <dgm:spPr/>
    </dgm:pt>
    <dgm:pt modelId="{EF997C3A-8A8E-4510-A081-39037CB0ED42}" type="pres">
      <dgm:prSet presAssocID="{652344B9-D57B-48A5-8367-5DF085B93E72}" presName="background4" presStyleLbl="node4" presStyleIdx="3" presStyleCnt="10"/>
      <dgm:spPr/>
    </dgm:pt>
    <dgm:pt modelId="{6829C12F-CDC6-41CD-8C8C-ED4FF946E4B7}" type="pres">
      <dgm:prSet presAssocID="{652344B9-D57B-48A5-8367-5DF085B93E72}" presName="text4" presStyleLbl="fgAcc4" presStyleIdx="3" presStyleCnt="10" custScaleX="188761">
        <dgm:presLayoutVars>
          <dgm:chPref val="3"/>
        </dgm:presLayoutVars>
      </dgm:prSet>
      <dgm:spPr/>
    </dgm:pt>
    <dgm:pt modelId="{588FD481-9B9B-4BEF-B585-295B7A82377A}" type="pres">
      <dgm:prSet presAssocID="{652344B9-D57B-48A5-8367-5DF085B93E72}" presName="hierChild5" presStyleCnt="0"/>
      <dgm:spPr/>
    </dgm:pt>
    <dgm:pt modelId="{08CDFC05-6A58-4695-8E71-D9E969019785}" type="pres">
      <dgm:prSet presAssocID="{E6FD5425-56D5-4A09-AABC-F577F716EC0D}" presName="Name10" presStyleLbl="parChTrans1D2" presStyleIdx="1" presStyleCnt="3" custSzX="640341"/>
      <dgm:spPr/>
    </dgm:pt>
    <dgm:pt modelId="{83795ED0-71D0-45CA-AE0B-C284BDE1FEC1}" type="pres">
      <dgm:prSet presAssocID="{66698729-80D4-4708-9E8D-8B3754B28644}" presName="hierRoot2" presStyleCnt="0"/>
      <dgm:spPr/>
    </dgm:pt>
    <dgm:pt modelId="{61FF5336-B45D-4E4B-B1A1-42B94091B707}" type="pres">
      <dgm:prSet presAssocID="{66698729-80D4-4708-9E8D-8B3754B28644}" presName="composite2" presStyleCnt="0"/>
      <dgm:spPr/>
    </dgm:pt>
    <dgm:pt modelId="{761C1882-FAD9-422B-99B1-696F5D284F57}" type="pres">
      <dgm:prSet presAssocID="{66698729-80D4-4708-9E8D-8B3754B28644}" presName="background2" presStyleLbl="node2" presStyleIdx="1" presStyleCnt="3"/>
      <dgm:spPr/>
    </dgm:pt>
    <dgm:pt modelId="{493B0063-E262-462C-8C8F-81EC8EE5A38B}" type="pres">
      <dgm:prSet presAssocID="{66698729-80D4-4708-9E8D-8B3754B28644}" presName="text2" presStyleLbl="fgAcc2" presStyleIdx="1" presStyleCnt="3" custScaleX="188761">
        <dgm:presLayoutVars>
          <dgm:chPref val="3"/>
        </dgm:presLayoutVars>
      </dgm:prSet>
      <dgm:spPr/>
    </dgm:pt>
    <dgm:pt modelId="{287FD0D1-B835-4DD5-BBEC-8169A4F06184}" type="pres">
      <dgm:prSet presAssocID="{66698729-80D4-4708-9E8D-8B3754B28644}" presName="hierChild3" presStyleCnt="0"/>
      <dgm:spPr/>
    </dgm:pt>
    <dgm:pt modelId="{71570091-00A9-47BE-B8DB-D6562FDA46E5}" type="pres">
      <dgm:prSet presAssocID="{936BC1BB-3BEE-4C40-BE67-91713723B7C4}" presName="Name17" presStyleLbl="parChTrans1D3" presStyleIdx="2" presStyleCnt="5" custSzX="1280682"/>
      <dgm:spPr/>
    </dgm:pt>
    <dgm:pt modelId="{63696B63-063B-4282-82DA-8BB58728ABCA}" type="pres">
      <dgm:prSet presAssocID="{51FDDC64-D194-4A2B-A2C9-C90E9C326054}" presName="hierRoot3" presStyleCnt="0"/>
      <dgm:spPr/>
    </dgm:pt>
    <dgm:pt modelId="{5A176C6E-023D-4B2B-99C8-A264F6CFEC1F}" type="pres">
      <dgm:prSet presAssocID="{51FDDC64-D194-4A2B-A2C9-C90E9C326054}" presName="composite3" presStyleCnt="0"/>
      <dgm:spPr/>
    </dgm:pt>
    <dgm:pt modelId="{15E45473-B130-4B00-9A71-BDEDD89BAD34}" type="pres">
      <dgm:prSet presAssocID="{51FDDC64-D194-4A2B-A2C9-C90E9C326054}" presName="background3" presStyleLbl="node3" presStyleIdx="2" presStyleCnt="5"/>
      <dgm:spPr/>
    </dgm:pt>
    <dgm:pt modelId="{2A2CA1B4-2DC4-4538-84C4-E4182904D6FD}" type="pres">
      <dgm:prSet presAssocID="{51FDDC64-D194-4A2B-A2C9-C90E9C326054}" presName="text3" presStyleLbl="fgAcc3" presStyleIdx="2" presStyleCnt="5" custScaleX="188761">
        <dgm:presLayoutVars>
          <dgm:chPref val="3"/>
        </dgm:presLayoutVars>
      </dgm:prSet>
      <dgm:spPr/>
    </dgm:pt>
    <dgm:pt modelId="{499E3E8F-0D51-472C-8065-39CB46A45266}" type="pres">
      <dgm:prSet presAssocID="{51FDDC64-D194-4A2B-A2C9-C90E9C326054}" presName="hierChild4" presStyleCnt="0"/>
      <dgm:spPr/>
    </dgm:pt>
    <dgm:pt modelId="{3C082220-2BAA-4D77-AF61-4F7637C811B6}" type="pres">
      <dgm:prSet presAssocID="{8AB8A573-A22A-4F09-B258-27782CA6842F}" presName="Name23" presStyleLbl="parChTrans1D4" presStyleIdx="4" presStyleCnt="10" custSzX="172602"/>
      <dgm:spPr/>
    </dgm:pt>
    <dgm:pt modelId="{7907DC92-EB41-4FD6-B055-FFA927ED162B}" type="pres">
      <dgm:prSet presAssocID="{2713F680-7AAE-4AAA-BB88-763B600E7EF1}" presName="hierRoot4" presStyleCnt="0"/>
      <dgm:spPr/>
    </dgm:pt>
    <dgm:pt modelId="{3ACCE97D-B0CE-49E8-9397-8CA9A23AE475}" type="pres">
      <dgm:prSet presAssocID="{2713F680-7AAE-4AAA-BB88-763B600E7EF1}" presName="composite4" presStyleCnt="0"/>
      <dgm:spPr/>
    </dgm:pt>
    <dgm:pt modelId="{E3003620-CF66-4F3B-9F69-644420A7754C}" type="pres">
      <dgm:prSet presAssocID="{2713F680-7AAE-4AAA-BB88-763B600E7EF1}" presName="background4" presStyleLbl="node4" presStyleIdx="4" presStyleCnt="10"/>
      <dgm:spPr/>
    </dgm:pt>
    <dgm:pt modelId="{BDA9A77F-4089-49E9-B30B-DC6A969B42A9}" type="pres">
      <dgm:prSet presAssocID="{2713F680-7AAE-4AAA-BB88-763B600E7EF1}" presName="text4" presStyleLbl="fgAcc4" presStyleIdx="4" presStyleCnt="10" custScaleX="188761">
        <dgm:presLayoutVars>
          <dgm:chPref val="3"/>
        </dgm:presLayoutVars>
      </dgm:prSet>
      <dgm:spPr/>
    </dgm:pt>
    <dgm:pt modelId="{084E4913-32EF-4DA2-AE21-453E392BD430}" type="pres">
      <dgm:prSet presAssocID="{2713F680-7AAE-4AAA-BB88-763B600E7EF1}" presName="hierChild5" presStyleCnt="0"/>
      <dgm:spPr/>
    </dgm:pt>
    <dgm:pt modelId="{95028B0B-9804-400C-B28E-A20CD8AECA62}" type="pres">
      <dgm:prSet presAssocID="{3B40785D-138D-416A-BB58-F01208CDCCF8}" presName="Name23" presStyleLbl="parChTrans1D4" presStyleIdx="5" presStyleCnt="10" custSzX="172602"/>
      <dgm:spPr/>
    </dgm:pt>
    <dgm:pt modelId="{C5B2A9C4-9A76-4FE5-9B6E-343EDDC6CA13}" type="pres">
      <dgm:prSet presAssocID="{C341501D-2A96-4CF8-8F1A-8B59F3DB9E8D}" presName="hierRoot4" presStyleCnt="0"/>
      <dgm:spPr/>
    </dgm:pt>
    <dgm:pt modelId="{49890F5F-84A2-483E-BC71-624C47838053}" type="pres">
      <dgm:prSet presAssocID="{C341501D-2A96-4CF8-8F1A-8B59F3DB9E8D}" presName="composite4" presStyleCnt="0"/>
      <dgm:spPr/>
    </dgm:pt>
    <dgm:pt modelId="{D48B6BF3-5C9A-4EA3-955B-9E80319F7AB7}" type="pres">
      <dgm:prSet presAssocID="{C341501D-2A96-4CF8-8F1A-8B59F3DB9E8D}" presName="background4" presStyleLbl="node4" presStyleIdx="5" presStyleCnt="10"/>
      <dgm:spPr/>
    </dgm:pt>
    <dgm:pt modelId="{4EC25AAB-2FF9-4CBF-96A7-AE573E3ADCFC}" type="pres">
      <dgm:prSet presAssocID="{C341501D-2A96-4CF8-8F1A-8B59F3DB9E8D}" presName="text4" presStyleLbl="fgAcc4" presStyleIdx="5" presStyleCnt="10" custScaleX="188761">
        <dgm:presLayoutVars>
          <dgm:chPref val="3"/>
        </dgm:presLayoutVars>
      </dgm:prSet>
      <dgm:spPr/>
    </dgm:pt>
    <dgm:pt modelId="{E93757E9-20CD-478F-AF68-B16777AC5EE4}" type="pres">
      <dgm:prSet presAssocID="{C341501D-2A96-4CF8-8F1A-8B59F3DB9E8D}" presName="hierChild5" presStyleCnt="0"/>
      <dgm:spPr/>
    </dgm:pt>
    <dgm:pt modelId="{ACF5A840-3465-41CC-B1E2-4615C54F432D}" type="pres">
      <dgm:prSet presAssocID="{90C45F15-914B-4027-92B1-467C6EA3C365}" presName="Name17" presStyleLbl="parChTrans1D3" presStyleIdx="3" presStyleCnt="5" custSzX="1280682"/>
      <dgm:spPr/>
    </dgm:pt>
    <dgm:pt modelId="{BF506C71-7704-47E1-8C2B-3661F96D8997}" type="pres">
      <dgm:prSet presAssocID="{D3B3A5D3-B165-4DCF-AE04-77C1950990B7}" presName="hierRoot3" presStyleCnt="0"/>
      <dgm:spPr/>
    </dgm:pt>
    <dgm:pt modelId="{E9307A84-7EEF-436B-B528-EC597C276831}" type="pres">
      <dgm:prSet presAssocID="{D3B3A5D3-B165-4DCF-AE04-77C1950990B7}" presName="composite3" presStyleCnt="0"/>
      <dgm:spPr/>
    </dgm:pt>
    <dgm:pt modelId="{94E1E678-2406-428A-9729-8E3401C0EA60}" type="pres">
      <dgm:prSet presAssocID="{D3B3A5D3-B165-4DCF-AE04-77C1950990B7}" presName="background3" presStyleLbl="node3" presStyleIdx="3" presStyleCnt="5"/>
      <dgm:spPr/>
    </dgm:pt>
    <dgm:pt modelId="{EB525DD2-D551-4DA1-A275-5935B471F69C}" type="pres">
      <dgm:prSet presAssocID="{D3B3A5D3-B165-4DCF-AE04-77C1950990B7}" presName="text3" presStyleLbl="fgAcc3" presStyleIdx="3" presStyleCnt="5" custScaleX="188761">
        <dgm:presLayoutVars>
          <dgm:chPref val="3"/>
        </dgm:presLayoutVars>
      </dgm:prSet>
      <dgm:spPr/>
    </dgm:pt>
    <dgm:pt modelId="{80748D3E-A17A-43FE-8614-0D7F257FB0EA}" type="pres">
      <dgm:prSet presAssocID="{D3B3A5D3-B165-4DCF-AE04-77C1950990B7}" presName="hierChild4" presStyleCnt="0"/>
      <dgm:spPr/>
    </dgm:pt>
    <dgm:pt modelId="{DB2AE45A-21F9-47F5-8DD6-A805BA7C5635}" type="pres">
      <dgm:prSet presAssocID="{98C86EEC-4B48-4CFA-A623-3B6325B34A90}" presName="Name23" presStyleLbl="parChTrans1D4" presStyleIdx="6" presStyleCnt="10" custSzX="172602"/>
      <dgm:spPr/>
    </dgm:pt>
    <dgm:pt modelId="{6FDC5D80-F099-45C8-B22A-2EEFADB3ADB3}" type="pres">
      <dgm:prSet presAssocID="{FE7B5D7E-A43E-483A-80F2-1F4E382162C6}" presName="hierRoot4" presStyleCnt="0"/>
      <dgm:spPr/>
    </dgm:pt>
    <dgm:pt modelId="{CEBC9FE1-D764-4599-BA31-05314FAF8819}" type="pres">
      <dgm:prSet presAssocID="{FE7B5D7E-A43E-483A-80F2-1F4E382162C6}" presName="composite4" presStyleCnt="0"/>
      <dgm:spPr/>
    </dgm:pt>
    <dgm:pt modelId="{42152DC2-FA18-48FE-A418-E0715D7D6449}" type="pres">
      <dgm:prSet presAssocID="{FE7B5D7E-A43E-483A-80F2-1F4E382162C6}" presName="background4" presStyleLbl="node4" presStyleIdx="6" presStyleCnt="10"/>
      <dgm:spPr/>
    </dgm:pt>
    <dgm:pt modelId="{767FD887-95A4-49F5-A48A-BFE60C32E35B}" type="pres">
      <dgm:prSet presAssocID="{FE7B5D7E-A43E-483A-80F2-1F4E382162C6}" presName="text4" presStyleLbl="fgAcc4" presStyleIdx="6" presStyleCnt="10" custScaleX="188761">
        <dgm:presLayoutVars>
          <dgm:chPref val="3"/>
        </dgm:presLayoutVars>
      </dgm:prSet>
      <dgm:spPr/>
    </dgm:pt>
    <dgm:pt modelId="{369580D3-9190-466A-969C-D0FBE3071770}" type="pres">
      <dgm:prSet presAssocID="{FE7B5D7E-A43E-483A-80F2-1F4E382162C6}" presName="hierChild5" presStyleCnt="0"/>
      <dgm:spPr/>
    </dgm:pt>
    <dgm:pt modelId="{72F23CA7-7F8B-43CD-A33A-EF9EFFA32A12}" type="pres">
      <dgm:prSet presAssocID="{96AEDF8B-BCC3-43B2-82BF-79D427E8C8B4}" presName="Name23" presStyleLbl="parChTrans1D4" presStyleIdx="7" presStyleCnt="10" custSzX="172602"/>
      <dgm:spPr/>
    </dgm:pt>
    <dgm:pt modelId="{640A8599-AE42-4E4D-B817-4582C9A1FDDA}" type="pres">
      <dgm:prSet presAssocID="{925A9DA0-71B7-4FF7-8A07-8B310D5BECF2}" presName="hierRoot4" presStyleCnt="0"/>
      <dgm:spPr/>
    </dgm:pt>
    <dgm:pt modelId="{EB9E05AD-FD9F-43B9-BF9F-DB3C06B017CE}" type="pres">
      <dgm:prSet presAssocID="{925A9DA0-71B7-4FF7-8A07-8B310D5BECF2}" presName="composite4" presStyleCnt="0"/>
      <dgm:spPr/>
    </dgm:pt>
    <dgm:pt modelId="{AEFA7C57-47B5-4E2A-98B8-7A8160C0DCF7}" type="pres">
      <dgm:prSet presAssocID="{925A9DA0-71B7-4FF7-8A07-8B310D5BECF2}" presName="background4" presStyleLbl="node4" presStyleIdx="7" presStyleCnt="10"/>
      <dgm:spPr/>
    </dgm:pt>
    <dgm:pt modelId="{AC970A23-E653-40E6-BE01-33F5B240F19B}" type="pres">
      <dgm:prSet presAssocID="{925A9DA0-71B7-4FF7-8A07-8B310D5BECF2}" presName="text4" presStyleLbl="fgAcc4" presStyleIdx="7" presStyleCnt="10" custScaleX="188761">
        <dgm:presLayoutVars>
          <dgm:chPref val="3"/>
        </dgm:presLayoutVars>
      </dgm:prSet>
      <dgm:spPr/>
    </dgm:pt>
    <dgm:pt modelId="{5EE38895-A983-41E0-8013-423CC9AC533C}" type="pres">
      <dgm:prSet presAssocID="{925A9DA0-71B7-4FF7-8A07-8B310D5BECF2}" presName="hierChild5" presStyleCnt="0"/>
      <dgm:spPr/>
    </dgm:pt>
    <dgm:pt modelId="{6042F45A-32D0-4ED6-B876-B40D89EDDB0F}" type="pres">
      <dgm:prSet presAssocID="{250B1B59-4DD3-4C42-8C1D-1B6D1FCAE6F9}" presName="Name10" presStyleLbl="parChTrans1D2" presStyleIdx="2" presStyleCnt="3" custSzX="4482390"/>
      <dgm:spPr/>
    </dgm:pt>
    <dgm:pt modelId="{7CE0BE5B-44ED-4BC1-AD77-E8F49EC8A247}" type="pres">
      <dgm:prSet presAssocID="{E6D5C5D9-6CB4-41CD-BB3E-50A30913101D}" presName="hierRoot2" presStyleCnt="0"/>
      <dgm:spPr/>
    </dgm:pt>
    <dgm:pt modelId="{377E03EB-AA0B-4155-8D24-961D30A56031}" type="pres">
      <dgm:prSet presAssocID="{E6D5C5D9-6CB4-41CD-BB3E-50A30913101D}" presName="composite2" presStyleCnt="0"/>
      <dgm:spPr/>
    </dgm:pt>
    <dgm:pt modelId="{DF77CDE2-6945-43E6-A28A-8823456C2BD0}" type="pres">
      <dgm:prSet presAssocID="{E6D5C5D9-6CB4-41CD-BB3E-50A30913101D}" presName="background2" presStyleLbl="node2" presStyleIdx="2" presStyleCnt="3"/>
      <dgm:spPr/>
    </dgm:pt>
    <dgm:pt modelId="{BD3EB082-1799-4227-9BE9-CC87283FF120}" type="pres">
      <dgm:prSet presAssocID="{E6D5C5D9-6CB4-41CD-BB3E-50A30913101D}" presName="text2" presStyleLbl="fgAcc2" presStyleIdx="2" presStyleCnt="3" custScaleX="188761">
        <dgm:presLayoutVars>
          <dgm:chPref val="3"/>
        </dgm:presLayoutVars>
      </dgm:prSet>
      <dgm:spPr/>
    </dgm:pt>
    <dgm:pt modelId="{5E84DC15-A438-4A50-B255-C266A2029FCC}" type="pres">
      <dgm:prSet presAssocID="{E6D5C5D9-6CB4-41CD-BB3E-50A30913101D}" presName="hierChild3" presStyleCnt="0"/>
      <dgm:spPr/>
    </dgm:pt>
    <dgm:pt modelId="{2E6D76A8-D4C9-4C5D-A6DC-A59F3DE06993}" type="pres">
      <dgm:prSet presAssocID="{F1C18D25-1C54-4282-B306-63505F44FDE2}" presName="Name17" presStyleLbl="parChTrans1D3" presStyleIdx="4" presStyleCnt="5" custSzX="172602"/>
      <dgm:spPr/>
    </dgm:pt>
    <dgm:pt modelId="{6DA5D8C3-60BE-47F0-938E-EBC111BF22D5}" type="pres">
      <dgm:prSet presAssocID="{5EA0573C-F9D4-491C-8283-22C7ABB41FE8}" presName="hierRoot3" presStyleCnt="0"/>
      <dgm:spPr/>
    </dgm:pt>
    <dgm:pt modelId="{1E66362F-F8A6-4E97-AB64-1A3C9B6C822F}" type="pres">
      <dgm:prSet presAssocID="{5EA0573C-F9D4-491C-8283-22C7ABB41FE8}" presName="composite3" presStyleCnt="0"/>
      <dgm:spPr/>
    </dgm:pt>
    <dgm:pt modelId="{A92A268E-938A-47BA-8FAA-A5C2C03A6B91}" type="pres">
      <dgm:prSet presAssocID="{5EA0573C-F9D4-491C-8283-22C7ABB41FE8}" presName="background3" presStyleLbl="node3" presStyleIdx="4" presStyleCnt="5"/>
      <dgm:spPr/>
    </dgm:pt>
    <dgm:pt modelId="{1E564E24-E209-480F-8F84-C0810169FBAC}" type="pres">
      <dgm:prSet presAssocID="{5EA0573C-F9D4-491C-8283-22C7ABB41FE8}" presName="text3" presStyleLbl="fgAcc3" presStyleIdx="4" presStyleCnt="5" custScaleX="188761">
        <dgm:presLayoutVars>
          <dgm:chPref val="3"/>
        </dgm:presLayoutVars>
      </dgm:prSet>
      <dgm:spPr/>
    </dgm:pt>
    <dgm:pt modelId="{65E94CAF-438E-4F2B-97D3-4C5BE6647E75}" type="pres">
      <dgm:prSet presAssocID="{5EA0573C-F9D4-491C-8283-22C7ABB41FE8}" presName="hierChild4" presStyleCnt="0"/>
      <dgm:spPr/>
    </dgm:pt>
    <dgm:pt modelId="{F98CA457-D5C7-44AE-9A37-3746B00FD1EC}" type="pres">
      <dgm:prSet presAssocID="{8284E737-21EB-49D3-B0F0-31E680BACAEF}" presName="Name23" presStyleLbl="parChTrans1D4" presStyleIdx="8" presStyleCnt="10" custSzX="172602"/>
      <dgm:spPr/>
    </dgm:pt>
    <dgm:pt modelId="{8EAB8FD8-ABC2-4D51-8552-B9EF3E870CF4}" type="pres">
      <dgm:prSet presAssocID="{3DC9C20E-3BA9-4B10-8418-AC4AD9A43C3E}" presName="hierRoot4" presStyleCnt="0"/>
      <dgm:spPr/>
    </dgm:pt>
    <dgm:pt modelId="{C2611E97-8451-4C89-9D3C-FF83524EEFF3}" type="pres">
      <dgm:prSet presAssocID="{3DC9C20E-3BA9-4B10-8418-AC4AD9A43C3E}" presName="composite4" presStyleCnt="0"/>
      <dgm:spPr/>
    </dgm:pt>
    <dgm:pt modelId="{A1603006-E17F-4D18-99B5-9867D6E7115E}" type="pres">
      <dgm:prSet presAssocID="{3DC9C20E-3BA9-4B10-8418-AC4AD9A43C3E}" presName="background4" presStyleLbl="node4" presStyleIdx="8" presStyleCnt="10"/>
      <dgm:spPr/>
    </dgm:pt>
    <dgm:pt modelId="{A936E34B-4630-439E-BC16-D1907F9E95D4}" type="pres">
      <dgm:prSet presAssocID="{3DC9C20E-3BA9-4B10-8418-AC4AD9A43C3E}" presName="text4" presStyleLbl="fgAcc4" presStyleIdx="8" presStyleCnt="10" custScaleX="188761">
        <dgm:presLayoutVars>
          <dgm:chPref val="3"/>
        </dgm:presLayoutVars>
      </dgm:prSet>
      <dgm:spPr/>
    </dgm:pt>
    <dgm:pt modelId="{D0C962AA-275A-4EA9-B46F-8A9F71CF9C6D}" type="pres">
      <dgm:prSet presAssocID="{3DC9C20E-3BA9-4B10-8418-AC4AD9A43C3E}" presName="hierChild5" presStyleCnt="0"/>
      <dgm:spPr/>
    </dgm:pt>
    <dgm:pt modelId="{F584A3F5-CE5C-4B80-8FD2-310BBA933740}" type="pres">
      <dgm:prSet presAssocID="{786C7EBA-8A9B-47B6-BFA7-9ACB25B0AFA5}" presName="Name23" presStyleLbl="parChTrans1D4" presStyleIdx="9" presStyleCnt="10" custSzX="172602"/>
      <dgm:spPr/>
    </dgm:pt>
    <dgm:pt modelId="{0B39B21F-A02B-48A0-9FED-A4C883F571C0}" type="pres">
      <dgm:prSet presAssocID="{2D5BB3A4-2C5F-4128-AFFD-9A46355BAE0F}" presName="hierRoot4" presStyleCnt="0"/>
      <dgm:spPr/>
    </dgm:pt>
    <dgm:pt modelId="{AF8818AA-B626-4262-AC7B-84F83971388B}" type="pres">
      <dgm:prSet presAssocID="{2D5BB3A4-2C5F-4128-AFFD-9A46355BAE0F}" presName="composite4" presStyleCnt="0"/>
      <dgm:spPr/>
    </dgm:pt>
    <dgm:pt modelId="{442E164C-A5DA-4C79-AE35-31076BDDB0F8}" type="pres">
      <dgm:prSet presAssocID="{2D5BB3A4-2C5F-4128-AFFD-9A46355BAE0F}" presName="background4" presStyleLbl="node4" presStyleIdx="9" presStyleCnt="10"/>
      <dgm:spPr/>
    </dgm:pt>
    <dgm:pt modelId="{36FFB121-B9BC-46FC-B70F-F190F0173D5E}" type="pres">
      <dgm:prSet presAssocID="{2D5BB3A4-2C5F-4128-AFFD-9A46355BAE0F}" presName="text4" presStyleLbl="fgAcc4" presStyleIdx="9" presStyleCnt="10" custScaleX="188761">
        <dgm:presLayoutVars>
          <dgm:chPref val="3"/>
        </dgm:presLayoutVars>
      </dgm:prSet>
      <dgm:spPr/>
    </dgm:pt>
    <dgm:pt modelId="{56F61CC4-ECD4-46DF-9F9C-8F13AA896A7E}" type="pres">
      <dgm:prSet presAssocID="{2D5BB3A4-2C5F-4128-AFFD-9A46355BAE0F}" presName="hierChild5" presStyleCnt="0"/>
      <dgm:spPr/>
    </dgm:pt>
  </dgm:ptLst>
  <dgm:cxnLst>
    <dgm:cxn modelId="{6C210F04-F968-43F5-8FE8-710A881E5247}" type="presOf" srcId="{786C7EBA-8A9B-47B6-BFA7-9ACB25B0AFA5}" destId="{F584A3F5-CE5C-4B80-8FD2-310BBA933740}" srcOrd="0" destOrd="0" presId="urn:microsoft.com/office/officeart/2005/8/layout/hierarchy1"/>
    <dgm:cxn modelId="{D608A707-CD2F-44ED-8F2D-6496FB60C70E}" type="presOf" srcId="{7EAFFCCF-2D80-4F5D-BD08-22FB9E912A92}" destId="{33B283D1-BB69-4E07-B458-5C8E992BEB16}" srcOrd="0" destOrd="0" presId="urn:microsoft.com/office/officeart/2005/8/layout/hierarchy1"/>
    <dgm:cxn modelId="{BC3C1109-836E-475D-B007-9AFA90E5AEF9}" type="presOf" srcId="{FD3C99D8-F071-4C91-9D2B-AB0F317ED7FC}" destId="{8B12300C-3BFB-4CE4-92AC-84840ADDC6D3}" srcOrd="0" destOrd="0" presId="urn:microsoft.com/office/officeart/2005/8/layout/hierarchy1"/>
    <dgm:cxn modelId="{28994B0F-8BFF-483D-91E8-C379A4DA97A1}" type="presOf" srcId="{EC839F77-878A-42EE-A5C1-24A348A1DADC}" destId="{490F2DCD-6711-4AE3-A492-CAA93597B8DB}" srcOrd="0" destOrd="0" presId="urn:microsoft.com/office/officeart/2005/8/layout/hierarchy1"/>
    <dgm:cxn modelId="{9C07DA14-1AC9-4A12-8E17-A2056AEDF7A5}" type="presOf" srcId="{4E316A5B-0327-420D-BA6F-98A22E4AB371}" destId="{A372EA30-A042-4F59-BC49-4EE06B5B3B93}" srcOrd="0" destOrd="0" presId="urn:microsoft.com/office/officeart/2005/8/layout/hierarchy1"/>
    <dgm:cxn modelId="{6A78EF14-A853-4230-B1D1-0A85E7FDBC58}" type="presOf" srcId="{C341501D-2A96-4CF8-8F1A-8B59F3DB9E8D}" destId="{4EC25AAB-2FF9-4CBF-96A7-AE573E3ADCFC}" srcOrd="0" destOrd="0" presId="urn:microsoft.com/office/officeart/2005/8/layout/hierarchy1"/>
    <dgm:cxn modelId="{BD0F3D1C-665D-4BA0-9315-3D1AC46D3437}" type="presOf" srcId="{2454DBC7-6BB1-4392-9BC2-5580248CA1D5}" destId="{50C60D77-4840-483D-A39F-3DD886458B50}" srcOrd="0" destOrd="0" presId="urn:microsoft.com/office/officeart/2005/8/layout/hierarchy1"/>
    <dgm:cxn modelId="{1CCCF729-D30F-454A-89EF-BA2ECF24F3D7}" type="presOf" srcId="{2713F680-7AAE-4AAA-BB88-763B600E7EF1}" destId="{BDA9A77F-4089-49E9-B30B-DC6A969B42A9}" srcOrd="0" destOrd="0" presId="urn:microsoft.com/office/officeart/2005/8/layout/hierarchy1"/>
    <dgm:cxn modelId="{90F3C72C-B62E-463E-A074-EC5811D5AE2B}" type="presOf" srcId="{EB1B3AEA-AE25-49C2-9BCA-0049915363D5}" destId="{A1873305-072C-4883-9BCC-4237A1FA6E40}" srcOrd="0" destOrd="0" presId="urn:microsoft.com/office/officeart/2005/8/layout/hierarchy1"/>
    <dgm:cxn modelId="{69E0A22F-6E70-4589-BE35-FA5ADBF24524}" type="presOf" srcId="{E6D5C5D9-6CB4-41CD-BB3E-50A30913101D}" destId="{BD3EB082-1799-4227-9BE9-CC87283FF120}" srcOrd="0" destOrd="0" presId="urn:microsoft.com/office/officeart/2005/8/layout/hierarchy1"/>
    <dgm:cxn modelId="{F4FD813A-84B8-44A9-BD7D-E246B9156AB1}" type="presOf" srcId="{FE7B5D7E-A43E-483A-80F2-1F4E382162C6}" destId="{767FD887-95A4-49F5-A48A-BFE60C32E35B}" srcOrd="0" destOrd="0" presId="urn:microsoft.com/office/officeart/2005/8/layout/hierarchy1"/>
    <dgm:cxn modelId="{F7794E3F-BD22-44CD-A814-8DFB845C33A6}" srcId="{7EAFFCCF-2D80-4F5D-BD08-22FB9E912A92}" destId="{6F10A402-5DDF-45C6-A78A-F8737A70135A}" srcOrd="0" destOrd="0" parTransId="{4E316A5B-0327-420D-BA6F-98A22E4AB371}" sibTransId="{2CCD18EE-1EE3-42B0-9A95-2DDC931516C1}"/>
    <dgm:cxn modelId="{E2C5A25F-7378-46F6-A0E3-EC774D9B9FC4}" type="presOf" srcId="{8AB8A573-A22A-4F09-B258-27782CA6842F}" destId="{3C082220-2BAA-4D77-AF61-4F7637C811B6}" srcOrd="0" destOrd="0" presId="urn:microsoft.com/office/officeart/2005/8/layout/hierarchy1"/>
    <dgm:cxn modelId="{837CDC42-0EB6-4054-A548-28031F40B939}" srcId="{51FDDC64-D194-4A2B-A2C9-C90E9C326054}" destId="{2713F680-7AAE-4AAA-BB88-763B600E7EF1}" srcOrd="0" destOrd="0" parTransId="{8AB8A573-A22A-4F09-B258-27782CA6842F}" sibTransId="{B8B4A5B4-1DFB-48A0-8ABC-F771C1E86629}"/>
    <dgm:cxn modelId="{A48D1043-DBCD-45AF-A9F8-000DFBFE3584}" type="presOf" srcId="{250B1B59-4DD3-4C42-8C1D-1B6D1FCAE6F9}" destId="{6042F45A-32D0-4ED6-B876-B40D89EDDB0F}" srcOrd="0" destOrd="0" presId="urn:microsoft.com/office/officeart/2005/8/layout/hierarchy1"/>
    <dgm:cxn modelId="{0EE37B44-7B0D-40CF-9B5C-928D5DD4756B}" srcId="{01C96B4D-1DAF-4387-B931-8CA3034DA383}" destId="{2454DBC7-6BB1-4392-9BC2-5580248CA1D5}" srcOrd="0" destOrd="0" parTransId="{DD14BBA0-120F-48C5-A7F7-0C2EB5D182C0}" sibTransId="{BA3423D8-D1FD-48CB-8385-27F2C711DEF0}"/>
    <dgm:cxn modelId="{8A016F65-2571-4578-8C05-CB44CBDEAA93}" type="presOf" srcId="{98C86EEC-4B48-4CFA-A623-3B6325B34A90}" destId="{DB2AE45A-21F9-47F5-8DD6-A805BA7C5635}" srcOrd="0" destOrd="0" presId="urn:microsoft.com/office/officeart/2005/8/layout/hierarchy1"/>
    <dgm:cxn modelId="{8221B745-4CDD-4EAA-A1E3-A5ED412FE566}" type="presOf" srcId="{96AEDF8B-BCC3-43B2-82BF-79D427E8C8B4}" destId="{72F23CA7-7F8B-43CD-A33A-EF9EFFA32A12}" srcOrd="0" destOrd="0" presId="urn:microsoft.com/office/officeart/2005/8/layout/hierarchy1"/>
    <dgm:cxn modelId="{1B142366-BA80-4D06-8BC8-B912662CF105}" type="presOf" srcId="{652344B9-D57B-48A5-8367-5DF085B93E72}" destId="{6829C12F-CDC6-41CD-8C8C-ED4FF946E4B7}" srcOrd="0" destOrd="0" presId="urn:microsoft.com/office/officeart/2005/8/layout/hierarchy1"/>
    <dgm:cxn modelId="{96584E68-7865-471D-9BE1-41918E166F6D}" srcId="{E6D5C5D9-6CB4-41CD-BB3E-50A30913101D}" destId="{5EA0573C-F9D4-491C-8283-22C7ABB41FE8}" srcOrd="0" destOrd="0" parTransId="{F1C18D25-1C54-4282-B306-63505F44FDE2}" sibTransId="{E4D4B8E2-A36E-4665-9E3A-FDCB48087334}"/>
    <dgm:cxn modelId="{5F165849-529A-4F77-905A-859225A8061D}" srcId="{2454DBC7-6BB1-4392-9BC2-5580248CA1D5}" destId="{E6D5C5D9-6CB4-41CD-BB3E-50A30913101D}" srcOrd="2" destOrd="0" parTransId="{250B1B59-4DD3-4C42-8C1D-1B6D1FCAE6F9}" sibTransId="{D6A1B5D6-73E4-44F4-A827-949D04552842}"/>
    <dgm:cxn modelId="{4D1A934D-0DF5-482B-B90B-A7DAD5805C6A}" srcId="{66698729-80D4-4708-9E8D-8B3754B28644}" destId="{51FDDC64-D194-4A2B-A2C9-C90E9C326054}" srcOrd="0" destOrd="0" parTransId="{936BC1BB-3BEE-4C40-BE67-91713723B7C4}" sibTransId="{6CAD52E8-8B14-4A58-BC27-8655F3815C1C}"/>
    <dgm:cxn modelId="{50AC2B4F-693E-4B81-AF2B-DB81C82EEA28}" type="presOf" srcId="{F0CC0CAD-DACD-40D6-B47F-8A334E76E0AF}" destId="{C35A11A7-4426-46FC-B8FC-8FB0DADF5C5B}" srcOrd="0" destOrd="0" presId="urn:microsoft.com/office/officeart/2005/8/layout/hierarchy1"/>
    <dgm:cxn modelId="{3A8E356F-2184-4713-8A44-E1234BE556F6}" type="presOf" srcId="{D3B3A5D3-B165-4DCF-AE04-77C1950990B7}" destId="{EB525DD2-D551-4DA1-A275-5935B471F69C}" srcOrd="0" destOrd="0" presId="urn:microsoft.com/office/officeart/2005/8/layout/hierarchy1"/>
    <dgm:cxn modelId="{ACA37350-428E-4946-84AC-A4002A6186EF}" type="presOf" srcId="{6F10A402-5DDF-45C6-A78A-F8737A70135A}" destId="{F12B5A37-A685-4CA6-B0DE-F8386AE419DF}" srcOrd="0" destOrd="0" presId="urn:microsoft.com/office/officeart/2005/8/layout/hierarchy1"/>
    <dgm:cxn modelId="{035F7C71-E4D9-480B-9579-6FF9C35A17FF}" type="presOf" srcId="{925A9DA0-71B7-4FF7-8A07-8B310D5BECF2}" destId="{AC970A23-E653-40E6-BE01-33F5B240F19B}" srcOrd="0" destOrd="0" presId="urn:microsoft.com/office/officeart/2005/8/layout/hierarchy1"/>
    <dgm:cxn modelId="{10C48672-69FB-46D1-8186-200FD8822B08}" srcId="{F548DE1B-4A29-4CC9-9D3B-7EC17B0B0362}" destId="{0545A88A-F1CE-466E-85E8-88EFD3A45EAD}" srcOrd="0" destOrd="0" parTransId="{E586EEA1-868C-4B49-91B4-5BAB1C59D02F}" sibTransId="{31122E01-BFAC-4B1E-B84C-87E30AB0A449}"/>
    <dgm:cxn modelId="{7C4E0273-0CD0-4CA4-8932-1A277A0B9892}" type="presOf" srcId="{3DC9C20E-3BA9-4B10-8418-AC4AD9A43C3E}" destId="{A936E34B-4630-439E-BC16-D1907F9E95D4}" srcOrd="0" destOrd="0" presId="urn:microsoft.com/office/officeart/2005/8/layout/hierarchy1"/>
    <dgm:cxn modelId="{D7BEC074-D059-490E-8313-E87EF81C4EC9}" type="presOf" srcId="{7364EB28-3AF4-4289-838F-58D9E040472B}" destId="{09C6C87C-6D2C-43C4-B9A5-B0B0CA6CE96A}" srcOrd="0" destOrd="0" presId="urn:microsoft.com/office/officeart/2005/8/layout/hierarchy1"/>
    <dgm:cxn modelId="{9D615156-A114-45B9-BDCB-04C31970617B}" type="presOf" srcId="{3B40785D-138D-416A-BB58-F01208CDCCF8}" destId="{95028B0B-9804-400C-B28E-A20CD8AECA62}" srcOrd="0" destOrd="0" presId="urn:microsoft.com/office/officeart/2005/8/layout/hierarchy1"/>
    <dgm:cxn modelId="{E269F959-0743-4495-BAD6-542C14A08A49}" type="presOf" srcId="{66698729-80D4-4708-9E8D-8B3754B28644}" destId="{493B0063-E262-462C-8C8F-81EC8EE5A38B}" srcOrd="0" destOrd="0" presId="urn:microsoft.com/office/officeart/2005/8/layout/hierarchy1"/>
    <dgm:cxn modelId="{AC86577A-4DE6-46C3-9880-10D71F90434C}" srcId="{3DC9C20E-3BA9-4B10-8418-AC4AD9A43C3E}" destId="{2D5BB3A4-2C5F-4128-AFFD-9A46355BAE0F}" srcOrd="0" destOrd="0" parTransId="{786C7EBA-8A9B-47B6-BFA7-9ACB25B0AFA5}" sibTransId="{9A271EC5-29EC-44CE-B027-AC936EEA37BD}"/>
    <dgm:cxn modelId="{B56C6E7B-2EFC-464B-9E78-D331C7D22F91}" type="presOf" srcId="{F1C18D25-1C54-4282-B306-63505F44FDE2}" destId="{2E6D76A8-D4C9-4C5D-A6DC-A59F3DE06993}" srcOrd="0" destOrd="0" presId="urn:microsoft.com/office/officeart/2005/8/layout/hierarchy1"/>
    <dgm:cxn modelId="{F7315A80-E12C-4F62-95C5-83614FEA5E01}" type="presOf" srcId="{8EA9F5B9-ADC6-4361-90FF-E598655F6EF9}" destId="{6C63FB16-1403-4900-8342-A8E4CA8AF42F}" srcOrd="0" destOrd="0" presId="urn:microsoft.com/office/officeart/2005/8/layout/hierarchy1"/>
    <dgm:cxn modelId="{7A01B283-21E1-4BC4-97CC-07AEF99254A3}" type="presOf" srcId="{0545A88A-F1CE-466E-85E8-88EFD3A45EAD}" destId="{20A970BA-5A96-4A47-9BC0-E03B6CCD8DAD}" srcOrd="0" destOrd="0" presId="urn:microsoft.com/office/officeart/2005/8/layout/hierarchy1"/>
    <dgm:cxn modelId="{829A6D85-4C28-4126-ACF4-C3CC941EDCD4}" type="presOf" srcId="{033E0508-8D0D-4DEC-BB8E-1422C93873D6}" destId="{9243BFBA-AAB6-4F65-959D-630B3FB765B8}" srcOrd="0" destOrd="0" presId="urn:microsoft.com/office/officeart/2005/8/layout/hierarchy1"/>
    <dgm:cxn modelId="{D47B6C89-1510-42EE-AAE4-C7B7A3E16CEF}" type="presOf" srcId="{E586EEA1-868C-4B49-91B4-5BAB1C59D02F}" destId="{BD9C931A-D0C3-4269-B1DF-9F786E54C3C1}" srcOrd="0" destOrd="0" presId="urn:microsoft.com/office/officeart/2005/8/layout/hierarchy1"/>
    <dgm:cxn modelId="{60165D8A-2480-40FE-83B0-8B09AF68C86E}" srcId="{FE7B5D7E-A43E-483A-80F2-1F4E382162C6}" destId="{925A9DA0-71B7-4FF7-8A07-8B310D5BECF2}" srcOrd="0" destOrd="0" parTransId="{96AEDF8B-BCC3-43B2-82BF-79D427E8C8B4}" sibTransId="{F2DF86DE-76E6-4833-8467-3799223233F8}"/>
    <dgm:cxn modelId="{10C62A8D-31EF-402E-991B-5A2EAFA83D13}" srcId="{7364EB28-3AF4-4289-838F-58D9E040472B}" destId="{652344B9-D57B-48A5-8367-5DF085B93E72}" srcOrd="0" destOrd="0" parTransId="{EB1B3AEA-AE25-49C2-9BCA-0049915363D5}" sibTransId="{C31ACCBF-F830-4B72-B882-0C82E76F7B50}"/>
    <dgm:cxn modelId="{CE8F6C8E-8F57-46A6-9B15-5A678C6C5076}" srcId="{66698729-80D4-4708-9E8D-8B3754B28644}" destId="{D3B3A5D3-B165-4DCF-AE04-77C1950990B7}" srcOrd="1" destOrd="0" parTransId="{90C45F15-914B-4027-92B1-467C6EA3C365}" sibTransId="{027E297A-3A1D-4876-9068-999F17C53DEE}"/>
    <dgm:cxn modelId="{D008FF91-7284-4C69-9543-2F3026E7130E}" srcId="{2454DBC7-6BB1-4392-9BC2-5580248CA1D5}" destId="{66698729-80D4-4708-9E8D-8B3754B28644}" srcOrd="1" destOrd="0" parTransId="{E6FD5425-56D5-4A09-AABC-F577F716EC0D}" sibTransId="{8B728B59-1E43-4444-A342-D9B895E9FD52}"/>
    <dgm:cxn modelId="{0F8E85B0-08E4-4629-BA09-3AD519234E39}" type="presOf" srcId="{936BC1BB-3BEE-4C40-BE67-91713723B7C4}" destId="{71570091-00A9-47BE-B8DB-D6562FDA46E5}" srcOrd="0" destOrd="0" presId="urn:microsoft.com/office/officeart/2005/8/layout/hierarchy1"/>
    <dgm:cxn modelId="{3C42C0B2-9CEE-45AC-8BB8-0CA6E2C1C3C4}" type="presOf" srcId="{2D5BB3A4-2C5F-4128-AFFD-9A46355BAE0F}" destId="{36FFB121-B9BC-46FC-B70F-F190F0173D5E}" srcOrd="0" destOrd="0" presId="urn:microsoft.com/office/officeart/2005/8/layout/hierarchy1"/>
    <dgm:cxn modelId="{07017EBA-43BC-4D73-BF33-6EB40EBEF264}" srcId="{033E0508-8D0D-4DEC-BB8E-1422C93873D6}" destId="{7364EB28-3AF4-4289-838F-58D9E040472B}" srcOrd="0" destOrd="0" parTransId="{F0CC0CAD-DACD-40D6-B47F-8A334E76E0AF}" sibTransId="{E4FBC8A4-24EF-4025-AE2A-84050D1BC29D}"/>
    <dgm:cxn modelId="{6C75C1BE-5F78-47BF-A5D2-8F467843A435}" type="presOf" srcId="{51FDDC64-D194-4A2B-A2C9-C90E9C326054}" destId="{2A2CA1B4-2DC4-4538-84C4-E4182904D6FD}" srcOrd="0" destOrd="0" presId="urn:microsoft.com/office/officeart/2005/8/layout/hierarchy1"/>
    <dgm:cxn modelId="{17B043C3-0281-4C15-9A59-1A8E10FF7973}" srcId="{7EAFFCCF-2D80-4F5D-BD08-22FB9E912A92}" destId="{033E0508-8D0D-4DEC-BB8E-1422C93873D6}" srcOrd="1" destOrd="0" parTransId="{8EA9F5B9-ADC6-4361-90FF-E598655F6EF9}" sibTransId="{AF0AF766-2430-4A64-8B90-D7C6A8422271}"/>
    <dgm:cxn modelId="{8088ADC9-F39B-4158-885B-E25F3D0721FC}" type="presOf" srcId="{5EA0573C-F9D4-491C-8283-22C7ABB41FE8}" destId="{1E564E24-E209-480F-8F84-C0810169FBAC}" srcOrd="0" destOrd="0" presId="urn:microsoft.com/office/officeart/2005/8/layout/hierarchy1"/>
    <dgm:cxn modelId="{5CEFD3D0-8E0C-4A3C-969B-4CE6C2172BF5}" type="presOf" srcId="{F548DE1B-4A29-4CC9-9D3B-7EC17B0B0362}" destId="{B99F7D6B-81A8-4967-984B-8A642A2380F1}" srcOrd="0" destOrd="0" presId="urn:microsoft.com/office/officeart/2005/8/layout/hierarchy1"/>
    <dgm:cxn modelId="{4442C4D3-4B53-45A3-8EA6-B2B0F2EE1BDE}" type="presOf" srcId="{E6FD5425-56D5-4A09-AABC-F577F716EC0D}" destId="{08CDFC05-6A58-4695-8E71-D9E969019785}" srcOrd="0" destOrd="0" presId="urn:microsoft.com/office/officeart/2005/8/layout/hierarchy1"/>
    <dgm:cxn modelId="{82D339D4-7175-42DA-9467-FD8E1FE9AD15}" srcId="{2713F680-7AAE-4AAA-BB88-763B600E7EF1}" destId="{C341501D-2A96-4CF8-8F1A-8B59F3DB9E8D}" srcOrd="0" destOrd="0" parTransId="{3B40785D-138D-416A-BB58-F01208CDCCF8}" sibTransId="{35F7DB75-7E8E-46F5-A912-626C1243593C}"/>
    <dgm:cxn modelId="{046B51D6-C96F-4C36-B6CD-C746FED112B3}" type="presOf" srcId="{90C45F15-914B-4027-92B1-467C6EA3C365}" destId="{ACF5A840-3465-41CC-B1E2-4615C54F432D}" srcOrd="0" destOrd="0" presId="urn:microsoft.com/office/officeart/2005/8/layout/hierarchy1"/>
    <dgm:cxn modelId="{FA58AFE0-2BF4-46CE-AC46-3373C2B7B2A2}" srcId="{6F10A402-5DDF-45C6-A78A-F8737A70135A}" destId="{F548DE1B-4A29-4CC9-9D3B-7EC17B0B0362}" srcOrd="0" destOrd="0" parTransId="{FD3C99D8-F071-4C91-9D2B-AB0F317ED7FC}" sibTransId="{F7C686AB-32FC-4CB5-BC13-65B9027DE112}"/>
    <dgm:cxn modelId="{AA282CE6-E03C-4F38-AEE9-B49431D93007}" srcId="{5EA0573C-F9D4-491C-8283-22C7ABB41FE8}" destId="{3DC9C20E-3BA9-4B10-8418-AC4AD9A43C3E}" srcOrd="0" destOrd="0" parTransId="{8284E737-21EB-49D3-B0F0-31E680BACAEF}" sibTransId="{E9A3DFDB-513D-4DB2-B14E-10C62FA7A005}"/>
    <dgm:cxn modelId="{59B53EE9-DBBC-4CB8-A45D-6456BD66CB69}" srcId="{D3B3A5D3-B165-4DCF-AE04-77C1950990B7}" destId="{FE7B5D7E-A43E-483A-80F2-1F4E382162C6}" srcOrd="0" destOrd="0" parTransId="{98C86EEC-4B48-4CFA-A623-3B6325B34A90}" sibTransId="{54ED6F03-F4DB-4C0E-A7A4-3CDE798A47B9}"/>
    <dgm:cxn modelId="{4FC2E7EC-958E-46B3-BC18-B12B0DAF9CB4}" type="presOf" srcId="{01C96B4D-1DAF-4387-B931-8CA3034DA383}" destId="{6063C348-D81E-43CD-A5B1-B9304642C469}" srcOrd="0" destOrd="0" presId="urn:microsoft.com/office/officeart/2005/8/layout/hierarchy1"/>
    <dgm:cxn modelId="{AB65C5FC-EED2-4624-B7E9-75068617D8CB}" type="presOf" srcId="{8284E737-21EB-49D3-B0F0-31E680BACAEF}" destId="{F98CA457-D5C7-44AE-9A37-3746B00FD1EC}" srcOrd="0" destOrd="0" presId="urn:microsoft.com/office/officeart/2005/8/layout/hierarchy1"/>
    <dgm:cxn modelId="{28AB3EFD-3A90-4892-B043-8F16698B6834}" srcId="{2454DBC7-6BB1-4392-9BC2-5580248CA1D5}" destId="{7EAFFCCF-2D80-4F5D-BD08-22FB9E912A92}" srcOrd="0" destOrd="0" parTransId="{EC839F77-878A-42EE-A5C1-24A348A1DADC}" sibTransId="{41D9A63C-8EE7-4819-96CF-2129F8C416FE}"/>
    <dgm:cxn modelId="{E4C83A3F-2CF3-40AC-BEBC-8CCCD6E65D04}" type="presParOf" srcId="{6063C348-D81E-43CD-A5B1-B9304642C469}" destId="{807E16B4-9FE9-426C-A7AF-47B31ACBE5EF}" srcOrd="0" destOrd="0" presId="urn:microsoft.com/office/officeart/2005/8/layout/hierarchy1"/>
    <dgm:cxn modelId="{561CC192-B72E-4403-A3F8-0A2498BD9169}" type="presParOf" srcId="{807E16B4-9FE9-426C-A7AF-47B31ACBE5EF}" destId="{31661440-D547-4DF1-9C54-DC98EC6412D3}" srcOrd="0" destOrd="0" presId="urn:microsoft.com/office/officeart/2005/8/layout/hierarchy1"/>
    <dgm:cxn modelId="{E775822C-4929-4D4F-A389-ABFCA989C19F}" type="presParOf" srcId="{31661440-D547-4DF1-9C54-DC98EC6412D3}" destId="{CDF82D94-EB07-4668-A976-7CAD5FB7D8EF}" srcOrd="0" destOrd="0" presId="urn:microsoft.com/office/officeart/2005/8/layout/hierarchy1"/>
    <dgm:cxn modelId="{D0815343-337F-4818-BA08-6110C2A75553}" type="presParOf" srcId="{31661440-D547-4DF1-9C54-DC98EC6412D3}" destId="{50C60D77-4840-483D-A39F-3DD886458B50}" srcOrd="1" destOrd="0" presId="urn:microsoft.com/office/officeart/2005/8/layout/hierarchy1"/>
    <dgm:cxn modelId="{237BDBED-8B8E-48D1-9DEF-79AF5AED7D23}" type="presParOf" srcId="{807E16B4-9FE9-426C-A7AF-47B31ACBE5EF}" destId="{E3723B28-14C4-4732-AA1D-70A1BD1FB045}" srcOrd="1" destOrd="0" presId="urn:microsoft.com/office/officeart/2005/8/layout/hierarchy1"/>
    <dgm:cxn modelId="{F0532DB1-1B58-4CC4-8FF3-91C3A55E02FD}" type="presParOf" srcId="{E3723B28-14C4-4732-AA1D-70A1BD1FB045}" destId="{490F2DCD-6711-4AE3-A492-CAA93597B8DB}" srcOrd="0" destOrd="0" presId="urn:microsoft.com/office/officeart/2005/8/layout/hierarchy1"/>
    <dgm:cxn modelId="{8860B566-51F1-4337-B6C0-4AF93D8E6447}" type="presParOf" srcId="{E3723B28-14C4-4732-AA1D-70A1BD1FB045}" destId="{17066EA0-D952-4894-8D31-D55F69319529}" srcOrd="1" destOrd="0" presId="urn:microsoft.com/office/officeart/2005/8/layout/hierarchy1"/>
    <dgm:cxn modelId="{2B881F5E-92DB-4407-8910-DFC0B9CF1FB8}" type="presParOf" srcId="{17066EA0-D952-4894-8D31-D55F69319529}" destId="{8F03E51F-0719-4011-8199-6E847DA7F567}" srcOrd="0" destOrd="0" presId="urn:microsoft.com/office/officeart/2005/8/layout/hierarchy1"/>
    <dgm:cxn modelId="{13A21B16-AF3C-4871-872C-D355ABC4AA01}" type="presParOf" srcId="{8F03E51F-0719-4011-8199-6E847DA7F567}" destId="{2EF30D17-AF87-41CA-91BD-D2EB5C23E129}" srcOrd="0" destOrd="0" presId="urn:microsoft.com/office/officeart/2005/8/layout/hierarchy1"/>
    <dgm:cxn modelId="{AFF41ABE-1A6F-4CED-88AD-45574FCE673A}" type="presParOf" srcId="{8F03E51F-0719-4011-8199-6E847DA7F567}" destId="{33B283D1-BB69-4E07-B458-5C8E992BEB16}" srcOrd="1" destOrd="0" presId="urn:microsoft.com/office/officeart/2005/8/layout/hierarchy1"/>
    <dgm:cxn modelId="{43FF0A3D-9368-43C3-98C4-EA4D9B9FD0CD}" type="presParOf" srcId="{17066EA0-D952-4894-8D31-D55F69319529}" destId="{4832B2D1-B1AE-4541-B332-2E098621A725}" srcOrd="1" destOrd="0" presId="urn:microsoft.com/office/officeart/2005/8/layout/hierarchy1"/>
    <dgm:cxn modelId="{B1BE4BF9-0387-4BF8-AE52-5E4F5616F8C9}" type="presParOf" srcId="{4832B2D1-B1AE-4541-B332-2E098621A725}" destId="{A372EA30-A042-4F59-BC49-4EE06B5B3B93}" srcOrd="0" destOrd="0" presId="urn:microsoft.com/office/officeart/2005/8/layout/hierarchy1"/>
    <dgm:cxn modelId="{6C15E005-B639-4C90-8132-C5B9726427B6}" type="presParOf" srcId="{4832B2D1-B1AE-4541-B332-2E098621A725}" destId="{1CC827D7-02B1-48D4-811C-D0E1C9F50D1A}" srcOrd="1" destOrd="0" presId="urn:microsoft.com/office/officeart/2005/8/layout/hierarchy1"/>
    <dgm:cxn modelId="{190FE570-6B8E-470D-8EDD-8A787B6C96D4}" type="presParOf" srcId="{1CC827D7-02B1-48D4-811C-D0E1C9F50D1A}" destId="{65A7AD72-BDA4-4FC3-ABD0-FE71625B27AE}" srcOrd="0" destOrd="0" presId="urn:microsoft.com/office/officeart/2005/8/layout/hierarchy1"/>
    <dgm:cxn modelId="{6FCD38C9-88D5-41D1-9EDA-B652C918B17C}" type="presParOf" srcId="{65A7AD72-BDA4-4FC3-ABD0-FE71625B27AE}" destId="{156C8BA9-9698-413A-9EBC-86113F4BB8A7}" srcOrd="0" destOrd="0" presId="urn:microsoft.com/office/officeart/2005/8/layout/hierarchy1"/>
    <dgm:cxn modelId="{1D892A26-8B03-42F1-A5BA-52BF465F4165}" type="presParOf" srcId="{65A7AD72-BDA4-4FC3-ABD0-FE71625B27AE}" destId="{F12B5A37-A685-4CA6-B0DE-F8386AE419DF}" srcOrd="1" destOrd="0" presId="urn:microsoft.com/office/officeart/2005/8/layout/hierarchy1"/>
    <dgm:cxn modelId="{C581D57C-18F8-4FE8-A8C5-B318ADE13CF4}" type="presParOf" srcId="{1CC827D7-02B1-48D4-811C-D0E1C9F50D1A}" destId="{644C4FF4-EA12-45D7-A155-0CEC11804846}" srcOrd="1" destOrd="0" presId="urn:microsoft.com/office/officeart/2005/8/layout/hierarchy1"/>
    <dgm:cxn modelId="{30699B32-CF80-44C9-B069-491F2C0B8EA1}" type="presParOf" srcId="{644C4FF4-EA12-45D7-A155-0CEC11804846}" destId="{8B12300C-3BFB-4CE4-92AC-84840ADDC6D3}" srcOrd="0" destOrd="0" presId="urn:microsoft.com/office/officeart/2005/8/layout/hierarchy1"/>
    <dgm:cxn modelId="{6B2A9851-66E9-4D34-A541-A9DC512CE13B}" type="presParOf" srcId="{644C4FF4-EA12-45D7-A155-0CEC11804846}" destId="{E19A316A-74E2-41BB-A1C7-6213491BD01A}" srcOrd="1" destOrd="0" presId="urn:microsoft.com/office/officeart/2005/8/layout/hierarchy1"/>
    <dgm:cxn modelId="{8A431742-C599-4770-9260-AFC801986E43}" type="presParOf" srcId="{E19A316A-74E2-41BB-A1C7-6213491BD01A}" destId="{BDBA0F66-A3BC-4DB8-A316-0E43AB13A2D8}" srcOrd="0" destOrd="0" presId="urn:microsoft.com/office/officeart/2005/8/layout/hierarchy1"/>
    <dgm:cxn modelId="{3B4D2BF2-A24B-448A-A1F1-F226F1B1E91B}" type="presParOf" srcId="{BDBA0F66-A3BC-4DB8-A316-0E43AB13A2D8}" destId="{89F1546A-0DAF-4E85-AEB8-5438F4644DE1}" srcOrd="0" destOrd="0" presId="urn:microsoft.com/office/officeart/2005/8/layout/hierarchy1"/>
    <dgm:cxn modelId="{0181E87A-4C9B-47CC-9E14-BB550CA96039}" type="presParOf" srcId="{BDBA0F66-A3BC-4DB8-A316-0E43AB13A2D8}" destId="{B99F7D6B-81A8-4967-984B-8A642A2380F1}" srcOrd="1" destOrd="0" presId="urn:microsoft.com/office/officeart/2005/8/layout/hierarchy1"/>
    <dgm:cxn modelId="{FEFCA834-E75A-4A50-9B52-938E943440C7}" type="presParOf" srcId="{E19A316A-74E2-41BB-A1C7-6213491BD01A}" destId="{9FEF236F-4BE6-4FC6-879E-36E7AB5B3FE9}" srcOrd="1" destOrd="0" presId="urn:microsoft.com/office/officeart/2005/8/layout/hierarchy1"/>
    <dgm:cxn modelId="{B701D515-E362-47E4-B051-26C81D80D1A9}" type="presParOf" srcId="{9FEF236F-4BE6-4FC6-879E-36E7AB5B3FE9}" destId="{BD9C931A-D0C3-4269-B1DF-9F786E54C3C1}" srcOrd="0" destOrd="0" presId="urn:microsoft.com/office/officeart/2005/8/layout/hierarchy1"/>
    <dgm:cxn modelId="{ECE04E99-5514-4126-ADF0-EFD9E0A20FBD}" type="presParOf" srcId="{9FEF236F-4BE6-4FC6-879E-36E7AB5B3FE9}" destId="{7B6BEA87-6B71-4402-A89F-A5061B6863BF}" srcOrd="1" destOrd="0" presId="urn:microsoft.com/office/officeart/2005/8/layout/hierarchy1"/>
    <dgm:cxn modelId="{222EF329-F8D7-4901-AFD7-75C8DFBF404C}" type="presParOf" srcId="{7B6BEA87-6B71-4402-A89F-A5061B6863BF}" destId="{72A3AC36-7348-4025-97D7-89551EBB92A8}" srcOrd="0" destOrd="0" presId="urn:microsoft.com/office/officeart/2005/8/layout/hierarchy1"/>
    <dgm:cxn modelId="{89F3140A-06CA-42CB-8867-D092E2481533}" type="presParOf" srcId="{72A3AC36-7348-4025-97D7-89551EBB92A8}" destId="{CE0CB1A5-CF54-45AD-B109-59FBDF5F1DDB}" srcOrd="0" destOrd="0" presId="urn:microsoft.com/office/officeart/2005/8/layout/hierarchy1"/>
    <dgm:cxn modelId="{3C4CB88B-2A26-4DC3-90A7-3B2DA7FE3EA7}" type="presParOf" srcId="{72A3AC36-7348-4025-97D7-89551EBB92A8}" destId="{20A970BA-5A96-4A47-9BC0-E03B6CCD8DAD}" srcOrd="1" destOrd="0" presId="urn:microsoft.com/office/officeart/2005/8/layout/hierarchy1"/>
    <dgm:cxn modelId="{83B1EE6C-8FDC-40FF-BAF4-CD2196508DF6}" type="presParOf" srcId="{7B6BEA87-6B71-4402-A89F-A5061B6863BF}" destId="{0F7598E5-18E6-49E7-B896-5A1A015C947F}" srcOrd="1" destOrd="0" presId="urn:microsoft.com/office/officeart/2005/8/layout/hierarchy1"/>
    <dgm:cxn modelId="{A0988CA8-86F6-4BDD-A3E9-A4B7C785073C}" type="presParOf" srcId="{4832B2D1-B1AE-4541-B332-2E098621A725}" destId="{6C63FB16-1403-4900-8342-A8E4CA8AF42F}" srcOrd="2" destOrd="0" presId="urn:microsoft.com/office/officeart/2005/8/layout/hierarchy1"/>
    <dgm:cxn modelId="{0BDED80E-47ED-4765-9535-B22DE15EA7CF}" type="presParOf" srcId="{4832B2D1-B1AE-4541-B332-2E098621A725}" destId="{E6E44046-D5A4-4035-8C7E-B1C191A655F8}" srcOrd="3" destOrd="0" presId="urn:microsoft.com/office/officeart/2005/8/layout/hierarchy1"/>
    <dgm:cxn modelId="{7100E776-BBDF-4E92-BBB5-312F1BFBEF5D}" type="presParOf" srcId="{E6E44046-D5A4-4035-8C7E-B1C191A655F8}" destId="{2C7830EB-1A25-4049-B001-C11EADEEE808}" srcOrd="0" destOrd="0" presId="urn:microsoft.com/office/officeart/2005/8/layout/hierarchy1"/>
    <dgm:cxn modelId="{95BF65F1-6345-426E-8557-9A7EB538570C}" type="presParOf" srcId="{2C7830EB-1A25-4049-B001-C11EADEEE808}" destId="{E51E9624-7498-45CC-AB1E-0340212AC108}" srcOrd="0" destOrd="0" presId="urn:microsoft.com/office/officeart/2005/8/layout/hierarchy1"/>
    <dgm:cxn modelId="{DD92ADA8-EE1C-477F-BF65-8E4009E260CC}" type="presParOf" srcId="{2C7830EB-1A25-4049-B001-C11EADEEE808}" destId="{9243BFBA-AAB6-4F65-959D-630B3FB765B8}" srcOrd="1" destOrd="0" presId="urn:microsoft.com/office/officeart/2005/8/layout/hierarchy1"/>
    <dgm:cxn modelId="{5AA954D6-8E10-40C9-9794-947E22F49205}" type="presParOf" srcId="{E6E44046-D5A4-4035-8C7E-B1C191A655F8}" destId="{D8B7172E-9936-48ED-9B14-19B0A8312EEA}" srcOrd="1" destOrd="0" presId="urn:microsoft.com/office/officeart/2005/8/layout/hierarchy1"/>
    <dgm:cxn modelId="{8F8A69D9-D4BF-4946-A2FE-6248DED2EDD9}" type="presParOf" srcId="{D8B7172E-9936-48ED-9B14-19B0A8312EEA}" destId="{C35A11A7-4426-46FC-B8FC-8FB0DADF5C5B}" srcOrd="0" destOrd="0" presId="urn:microsoft.com/office/officeart/2005/8/layout/hierarchy1"/>
    <dgm:cxn modelId="{757F43EE-24D8-43E8-8780-19F95CB323CF}" type="presParOf" srcId="{D8B7172E-9936-48ED-9B14-19B0A8312EEA}" destId="{2BBD8DAB-00E6-4011-86CF-E61939FF9F9F}" srcOrd="1" destOrd="0" presId="urn:microsoft.com/office/officeart/2005/8/layout/hierarchy1"/>
    <dgm:cxn modelId="{5650C845-124F-4AA7-856D-2BF79DEA2210}" type="presParOf" srcId="{2BBD8DAB-00E6-4011-86CF-E61939FF9F9F}" destId="{9E652C07-0575-4308-A4A6-47A29ED8C071}" srcOrd="0" destOrd="0" presId="urn:microsoft.com/office/officeart/2005/8/layout/hierarchy1"/>
    <dgm:cxn modelId="{CD3252CC-7A94-4F61-B51C-54D0FE1735BD}" type="presParOf" srcId="{9E652C07-0575-4308-A4A6-47A29ED8C071}" destId="{931C1766-31DA-4A42-9DC7-D0378535DD9B}" srcOrd="0" destOrd="0" presId="urn:microsoft.com/office/officeart/2005/8/layout/hierarchy1"/>
    <dgm:cxn modelId="{F1C93182-7461-49E2-BD79-06F23A47A4A2}" type="presParOf" srcId="{9E652C07-0575-4308-A4A6-47A29ED8C071}" destId="{09C6C87C-6D2C-43C4-B9A5-B0B0CA6CE96A}" srcOrd="1" destOrd="0" presId="urn:microsoft.com/office/officeart/2005/8/layout/hierarchy1"/>
    <dgm:cxn modelId="{1CAFDB44-921A-46E8-B09D-73FC285935A4}" type="presParOf" srcId="{2BBD8DAB-00E6-4011-86CF-E61939FF9F9F}" destId="{81A6E193-2C25-47C7-B8AA-A5C586187613}" srcOrd="1" destOrd="0" presId="urn:microsoft.com/office/officeart/2005/8/layout/hierarchy1"/>
    <dgm:cxn modelId="{B93E08F6-0791-4E9F-A16E-E53C0113BE55}" type="presParOf" srcId="{81A6E193-2C25-47C7-B8AA-A5C586187613}" destId="{A1873305-072C-4883-9BCC-4237A1FA6E40}" srcOrd="0" destOrd="0" presId="urn:microsoft.com/office/officeart/2005/8/layout/hierarchy1"/>
    <dgm:cxn modelId="{9C5C30D2-799C-4E35-9E76-6C74B96324D7}" type="presParOf" srcId="{81A6E193-2C25-47C7-B8AA-A5C586187613}" destId="{D495975D-D98E-4C61-903E-26F3AD979660}" srcOrd="1" destOrd="0" presId="urn:microsoft.com/office/officeart/2005/8/layout/hierarchy1"/>
    <dgm:cxn modelId="{FDA0E254-9F98-405A-B145-B684831D0BB6}" type="presParOf" srcId="{D495975D-D98E-4C61-903E-26F3AD979660}" destId="{A99F6769-4A5E-4D08-AC55-0648E998E7FA}" srcOrd="0" destOrd="0" presId="urn:microsoft.com/office/officeart/2005/8/layout/hierarchy1"/>
    <dgm:cxn modelId="{131FA776-00ED-44FF-B23A-FC04000A8325}" type="presParOf" srcId="{A99F6769-4A5E-4D08-AC55-0648E998E7FA}" destId="{EF997C3A-8A8E-4510-A081-39037CB0ED42}" srcOrd="0" destOrd="0" presId="urn:microsoft.com/office/officeart/2005/8/layout/hierarchy1"/>
    <dgm:cxn modelId="{37104B57-03A8-42F8-8C08-99E40205AE39}" type="presParOf" srcId="{A99F6769-4A5E-4D08-AC55-0648E998E7FA}" destId="{6829C12F-CDC6-41CD-8C8C-ED4FF946E4B7}" srcOrd="1" destOrd="0" presId="urn:microsoft.com/office/officeart/2005/8/layout/hierarchy1"/>
    <dgm:cxn modelId="{A83FCADC-195B-4817-8D29-B2180C5889BF}" type="presParOf" srcId="{D495975D-D98E-4C61-903E-26F3AD979660}" destId="{588FD481-9B9B-4BEF-B585-295B7A82377A}" srcOrd="1" destOrd="0" presId="urn:microsoft.com/office/officeart/2005/8/layout/hierarchy1"/>
    <dgm:cxn modelId="{C0A7973F-521E-4603-AF4E-739F2D28EF27}" type="presParOf" srcId="{E3723B28-14C4-4732-AA1D-70A1BD1FB045}" destId="{08CDFC05-6A58-4695-8E71-D9E969019785}" srcOrd="2" destOrd="0" presId="urn:microsoft.com/office/officeart/2005/8/layout/hierarchy1"/>
    <dgm:cxn modelId="{E49B0D77-2B72-4272-B26B-CC8C427E19A5}" type="presParOf" srcId="{E3723B28-14C4-4732-AA1D-70A1BD1FB045}" destId="{83795ED0-71D0-45CA-AE0B-C284BDE1FEC1}" srcOrd="3" destOrd="0" presId="urn:microsoft.com/office/officeart/2005/8/layout/hierarchy1"/>
    <dgm:cxn modelId="{5EAF5934-74D2-424F-845C-61727AEF3FB0}" type="presParOf" srcId="{83795ED0-71D0-45CA-AE0B-C284BDE1FEC1}" destId="{61FF5336-B45D-4E4B-B1A1-42B94091B707}" srcOrd="0" destOrd="0" presId="urn:microsoft.com/office/officeart/2005/8/layout/hierarchy1"/>
    <dgm:cxn modelId="{231C69D2-6216-46EF-BB9B-7F996C494592}" type="presParOf" srcId="{61FF5336-B45D-4E4B-B1A1-42B94091B707}" destId="{761C1882-FAD9-422B-99B1-696F5D284F57}" srcOrd="0" destOrd="0" presId="urn:microsoft.com/office/officeart/2005/8/layout/hierarchy1"/>
    <dgm:cxn modelId="{54CE348D-C0C8-444D-81A7-4675AF670A64}" type="presParOf" srcId="{61FF5336-B45D-4E4B-B1A1-42B94091B707}" destId="{493B0063-E262-462C-8C8F-81EC8EE5A38B}" srcOrd="1" destOrd="0" presId="urn:microsoft.com/office/officeart/2005/8/layout/hierarchy1"/>
    <dgm:cxn modelId="{2C27551B-52ED-4B66-A6F3-C3041E3269CD}" type="presParOf" srcId="{83795ED0-71D0-45CA-AE0B-C284BDE1FEC1}" destId="{287FD0D1-B835-4DD5-BBEC-8169A4F06184}" srcOrd="1" destOrd="0" presId="urn:microsoft.com/office/officeart/2005/8/layout/hierarchy1"/>
    <dgm:cxn modelId="{9B8374AF-3B4D-4056-B196-687A3CCE1D56}" type="presParOf" srcId="{287FD0D1-B835-4DD5-BBEC-8169A4F06184}" destId="{71570091-00A9-47BE-B8DB-D6562FDA46E5}" srcOrd="0" destOrd="0" presId="urn:microsoft.com/office/officeart/2005/8/layout/hierarchy1"/>
    <dgm:cxn modelId="{CB1C7505-D982-4CD3-9764-E273C4C44F64}" type="presParOf" srcId="{287FD0D1-B835-4DD5-BBEC-8169A4F06184}" destId="{63696B63-063B-4282-82DA-8BB58728ABCA}" srcOrd="1" destOrd="0" presId="urn:microsoft.com/office/officeart/2005/8/layout/hierarchy1"/>
    <dgm:cxn modelId="{7404E978-B212-44BD-9035-A5AB815F4D23}" type="presParOf" srcId="{63696B63-063B-4282-82DA-8BB58728ABCA}" destId="{5A176C6E-023D-4B2B-99C8-A264F6CFEC1F}" srcOrd="0" destOrd="0" presId="urn:microsoft.com/office/officeart/2005/8/layout/hierarchy1"/>
    <dgm:cxn modelId="{38B7AE76-D7D3-486D-97A8-B155A4F45AED}" type="presParOf" srcId="{5A176C6E-023D-4B2B-99C8-A264F6CFEC1F}" destId="{15E45473-B130-4B00-9A71-BDEDD89BAD34}" srcOrd="0" destOrd="0" presId="urn:microsoft.com/office/officeart/2005/8/layout/hierarchy1"/>
    <dgm:cxn modelId="{744B2BDA-AFBE-4CBF-89A1-CE126A47953D}" type="presParOf" srcId="{5A176C6E-023D-4B2B-99C8-A264F6CFEC1F}" destId="{2A2CA1B4-2DC4-4538-84C4-E4182904D6FD}" srcOrd="1" destOrd="0" presId="urn:microsoft.com/office/officeart/2005/8/layout/hierarchy1"/>
    <dgm:cxn modelId="{1C512FA8-8DE8-4D0E-B2B5-AD04D643854B}" type="presParOf" srcId="{63696B63-063B-4282-82DA-8BB58728ABCA}" destId="{499E3E8F-0D51-472C-8065-39CB46A45266}" srcOrd="1" destOrd="0" presId="urn:microsoft.com/office/officeart/2005/8/layout/hierarchy1"/>
    <dgm:cxn modelId="{5DC885F7-0973-40BC-A013-166178E2F4D7}" type="presParOf" srcId="{499E3E8F-0D51-472C-8065-39CB46A45266}" destId="{3C082220-2BAA-4D77-AF61-4F7637C811B6}" srcOrd="0" destOrd="0" presId="urn:microsoft.com/office/officeart/2005/8/layout/hierarchy1"/>
    <dgm:cxn modelId="{D8324756-11CA-4F3F-87CE-E8DE28AFC1AA}" type="presParOf" srcId="{499E3E8F-0D51-472C-8065-39CB46A45266}" destId="{7907DC92-EB41-4FD6-B055-FFA927ED162B}" srcOrd="1" destOrd="0" presId="urn:microsoft.com/office/officeart/2005/8/layout/hierarchy1"/>
    <dgm:cxn modelId="{7954667C-10B3-4AC4-98E0-D6CF28D5681E}" type="presParOf" srcId="{7907DC92-EB41-4FD6-B055-FFA927ED162B}" destId="{3ACCE97D-B0CE-49E8-9397-8CA9A23AE475}" srcOrd="0" destOrd="0" presId="urn:microsoft.com/office/officeart/2005/8/layout/hierarchy1"/>
    <dgm:cxn modelId="{F7F31CC3-1679-496C-B3E8-F0FC9E9D4232}" type="presParOf" srcId="{3ACCE97D-B0CE-49E8-9397-8CA9A23AE475}" destId="{E3003620-CF66-4F3B-9F69-644420A7754C}" srcOrd="0" destOrd="0" presId="urn:microsoft.com/office/officeart/2005/8/layout/hierarchy1"/>
    <dgm:cxn modelId="{B3E44ABE-0302-47D8-9556-BED7EF056258}" type="presParOf" srcId="{3ACCE97D-B0CE-49E8-9397-8CA9A23AE475}" destId="{BDA9A77F-4089-49E9-B30B-DC6A969B42A9}" srcOrd="1" destOrd="0" presId="urn:microsoft.com/office/officeart/2005/8/layout/hierarchy1"/>
    <dgm:cxn modelId="{333E63E8-035D-4874-9ECA-0C50F6E6BE68}" type="presParOf" srcId="{7907DC92-EB41-4FD6-B055-FFA927ED162B}" destId="{084E4913-32EF-4DA2-AE21-453E392BD430}" srcOrd="1" destOrd="0" presId="urn:microsoft.com/office/officeart/2005/8/layout/hierarchy1"/>
    <dgm:cxn modelId="{E2E1372E-63DA-4A48-83C3-CA32820338E0}" type="presParOf" srcId="{084E4913-32EF-4DA2-AE21-453E392BD430}" destId="{95028B0B-9804-400C-B28E-A20CD8AECA62}" srcOrd="0" destOrd="0" presId="urn:microsoft.com/office/officeart/2005/8/layout/hierarchy1"/>
    <dgm:cxn modelId="{CD3B3F97-DCC6-466B-9BC2-9004C86E908C}" type="presParOf" srcId="{084E4913-32EF-4DA2-AE21-453E392BD430}" destId="{C5B2A9C4-9A76-4FE5-9B6E-343EDDC6CA13}" srcOrd="1" destOrd="0" presId="urn:microsoft.com/office/officeart/2005/8/layout/hierarchy1"/>
    <dgm:cxn modelId="{05650D37-7C7E-43C7-8DF6-07CBF49D1C9D}" type="presParOf" srcId="{C5B2A9C4-9A76-4FE5-9B6E-343EDDC6CA13}" destId="{49890F5F-84A2-483E-BC71-624C47838053}" srcOrd="0" destOrd="0" presId="urn:microsoft.com/office/officeart/2005/8/layout/hierarchy1"/>
    <dgm:cxn modelId="{57D2E6B6-BC64-465F-8FB0-827269105C8D}" type="presParOf" srcId="{49890F5F-84A2-483E-BC71-624C47838053}" destId="{D48B6BF3-5C9A-4EA3-955B-9E80319F7AB7}" srcOrd="0" destOrd="0" presId="urn:microsoft.com/office/officeart/2005/8/layout/hierarchy1"/>
    <dgm:cxn modelId="{51596B8E-CAFB-4102-8DA9-EC42007635AE}" type="presParOf" srcId="{49890F5F-84A2-483E-BC71-624C47838053}" destId="{4EC25AAB-2FF9-4CBF-96A7-AE573E3ADCFC}" srcOrd="1" destOrd="0" presId="urn:microsoft.com/office/officeart/2005/8/layout/hierarchy1"/>
    <dgm:cxn modelId="{3D9B7680-7582-4ACE-97D6-33A4B73B53E5}" type="presParOf" srcId="{C5B2A9C4-9A76-4FE5-9B6E-343EDDC6CA13}" destId="{E93757E9-20CD-478F-AF68-B16777AC5EE4}" srcOrd="1" destOrd="0" presId="urn:microsoft.com/office/officeart/2005/8/layout/hierarchy1"/>
    <dgm:cxn modelId="{9A524B68-8EE2-4B5F-8E74-AAB8C09C926A}" type="presParOf" srcId="{287FD0D1-B835-4DD5-BBEC-8169A4F06184}" destId="{ACF5A840-3465-41CC-B1E2-4615C54F432D}" srcOrd="2" destOrd="0" presId="urn:microsoft.com/office/officeart/2005/8/layout/hierarchy1"/>
    <dgm:cxn modelId="{F0B0B294-F5F3-460C-B122-04889167CE5F}" type="presParOf" srcId="{287FD0D1-B835-4DD5-BBEC-8169A4F06184}" destId="{BF506C71-7704-47E1-8C2B-3661F96D8997}" srcOrd="3" destOrd="0" presId="urn:microsoft.com/office/officeart/2005/8/layout/hierarchy1"/>
    <dgm:cxn modelId="{144C513B-DA95-49A3-A0B4-87DE8C09F858}" type="presParOf" srcId="{BF506C71-7704-47E1-8C2B-3661F96D8997}" destId="{E9307A84-7EEF-436B-B528-EC597C276831}" srcOrd="0" destOrd="0" presId="urn:microsoft.com/office/officeart/2005/8/layout/hierarchy1"/>
    <dgm:cxn modelId="{01F5795D-67B2-4116-8C12-881F2D452517}" type="presParOf" srcId="{E9307A84-7EEF-436B-B528-EC597C276831}" destId="{94E1E678-2406-428A-9729-8E3401C0EA60}" srcOrd="0" destOrd="0" presId="urn:microsoft.com/office/officeart/2005/8/layout/hierarchy1"/>
    <dgm:cxn modelId="{B9F06610-B19E-4016-B31B-2DF31198D1FE}" type="presParOf" srcId="{E9307A84-7EEF-436B-B528-EC597C276831}" destId="{EB525DD2-D551-4DA1-A275-5935B471F69C}" srcOrd="1" destOrd="0" presId="urn:microsoft.com/office/officeart/2005/8/layout/hierarchy1"/>
    <dgm:cxn modelId="{A5E4EFCC-098C-495D-8DC3-071249C97D34}" type="presParOf" srcId="{BF506C71-7704-47E1-8C2B-3661F96D8997}" destId="{80748D3E-A17A-43FE-8614-0D7F257FB0EA}" srcOrd="1" destOrd="0" presId="urn:microsoft.com/office/officeart/2005/8/layout/hierarchy1"/>
    <dgm:cxn modelId="{DA2A8FF5-E28D-4A43-8129-E15F1DD973C7}" type="presParOf" srcId="{80748D3E-A17A-43FE-8614-0D7F257FB0EA}" destId="{DB2AE45A-21F9-47F5-8DD6-A805BA7C5635}" srcOrd="0" destOrd="0" presId="urn:microsoft.com/office/officeart/2005/8/layout/hierarchy1"/>
    <dgm:cxn modelId="{C0E4F12B-2721-4D14-A358-A0A20A794A53}" type="presParOf" srcId="{80748D3E-A17A-43FE-8614-0D7F257FB0EA}" destId="{6FDC5D80-F099-45C8-B22A-2EEFADB3ADB3}" srcOrd="1" destOrd="0" presId="urn:microsoft.com/office/officeart/2005/8/layout/hierarchy1"/>
    <dgm:cxn modelId="{AD4E1DC4-DB3E-4074-AFDF-37D2CBD27F44}" type="presParOf" srcId="{6FDC5D80-F099-45C8-B22A-2EEFADB3ADB3}" destId="{CEBC9FE1-D764-4599-BA31-05314FAF8819}" srcOrd="0" destOrd="0" presId="urn:microsoft.com/office/officeart/2005/8/layout/hierarchy1"/>
    <dgm:cxn modelId="{DEECE543-95B1-443A-9716-5423E16265B6}" type="presParOf" srcId="{CEBC9FE1-D764-4599-BA31-05314FAF8819}" destId="{42152DC2-FA18-48FE-A418-E0715D7D6449}" srcOrd="0" destOrd="0" presId="urn:microsoft.com/office/officeart/2005/8/layout/hierarchy1"/>
    <dgm:cxn modelId="{2C3A2FE1-BC34-47A1-8061-7B355457BCFE}" type="presParOf" srcId="{CEBC9FE1-D764-4599-BA31-05314FAF8819}" destId="{767FD887-95A4-49F5-A48A-BFE60C32E35B}" srcOrd="1" destOrd="0" presId="urn:microsoft.com/office/officeart/2005/8/layout/hierarchy1"/>
    <dgm:cxn modelId="{7DF34BD3-95B6-4D98-AC88-407F3F0E389F}" type="presParOf" srcId="{6FDC5D80-F099-45C8-B22A-2EEFADB3ADB3}" destId="{369580D3-9190-466A-969C-D0FBE3071770}" srcOrd="1" destOrd="0" presId="urn:microsoft.com/office/officeart/2005/8/layout/hierarchy1"/>
    <dgm:cxn modelId="{27097C91-FC74-4A4E-9B37-0920B76C3401}" type="presParOf" srcId="{369580D3-9190-466A-969C-D0FBE3071770}" destId="{72F23CA7-7F8B-43CD-A33A-EF9EFFA32A12}" srcOrd="0" destOrd="0" presId="urn:microsoft.com/office/officeart/2005/8/layout/hierarchy1"/>
    <dgm:cxn modelId="{81ED105F-5CF5-4C08-84D9-F59C1B71AA28}" type="presParOf" srcId="{369580D3-9190-466A-969C-D0FBE3071770}" destId="{640A8599-AE42-4E4D-B817-4582C9A1FDDA}" srcOrd="1" destOrd="0" presId="urn:microsoft.com/office/officeart/2005/8/layout/hierarchy1"/>
    <dgm:cxn modelId="{23B822F5-7B81-4447-AB4D-91C74C8D2B01}" type="presParOf" srcId="{640A8599-AE42-4E4D-B817-4582C9A1FDDA}" destId="{EB9E05AD-FD9F-43B9-BF9F-DB3C06B017CE}" srcOrd="0" destOrd="0" presId="urn:microsoft.com/office/officeart/2005/8/layout/hierarchy1"/>
    <dgm:cxn modelId="{5ED78F4B-1B64-4892-BA5C-781D1509DFB5}" type="presParOf" srcId="{EB9E05AD-FD9F-43B9-BF9F-DB3C06B017CE}" destId="{AEFA7C57-47B5-4E2A-98B8-7A8160C0DCF7}" srcOrd="0" destOrd="0" presId="urn:microsoft.com/office/officeart/2005/8/layout/hierarchy1"/>
    <dgm:cxn modelId="{31E691FF-1C0F-4156-AE42-CA5D99FDAA3B}" type="presParOf" srcId="{EB9E05AD-FD9F-43B9-BF9F-DB3C06B017CE}" destId="{AC970A23-E653-40E6-BE01-33F5B240F19B}" srcOrd="1" destOrd="0" presId="urn:microsoft.com/office/officeart/2005/8/layout/hierarchy1"/>
    <dgm:cxn modelId="{6EF780E0-B05D-4E10-8AB0-75F68BB9BFD7}" type="presParOf" srcId="{640A8599-AE42-4E4D-B817-4582C9A1FDDA}" destId="{5EE38895-A983-41E0-8013-423CC9AC533C}" srcOrd="1" destOrd="0" presId="urn:microsoft.com/office/officeart/2005/8/layout/hierarchy1"/>
    <dgm:cxn modelId="{CE5F820E-0B5B-4979-A6DA-C00EFA0D7D42}" type="presParOf" srcId="{E3723B28-14C4-4732-AA1D-70A1BD1FB045}" destId="{6042F45A-32D0-4ED6-B876-B40D89EDDB0F}" srcOrd="4" destOrd="0" presId="urn:microsoft.com/office/officeart/2005/8/layout/hierarchy1"/>
    <dgm:cxn modelId="{9E8595A3-6B3B-4755-893C-9A1DECF958D2}" type="presParOf" srcId="{E3723B28-14C4-4732-AA1D-70A1BD1FB045}" destId="{7CE0BE5B-44ED-4BC1-AD77-E8F49EC8A247}" srcOrd="5" destOrd="0" presId="urn:microsoft.com/office/officeart/2005/8/layout/hierarchy1"/>
    <dgm:cxn modelId="{A92E5E1C-4E39-49B8-B7C2-D1101959052B}" type="presParOf" srcId="{7CE0BE5B-44ED-4BC1-AD77-E8F49EC8A247}" destId="{377E03EB-AA0B-4155-8D24-961D30A56031}" srcOrd="0" destOrd="0" presId="urn:microsoft.com/office/officeart/2005/8/layout/hierarchy1"/>
    <dgm:cxn modelId="{66F291A6-C49D-47C7-A6A4-1B101D6E7831}" type="presParOf" srcId="{377E03EB-AA0B-4155-8D24-961D30A56031}" destId="{DF77CDE2-6945-43E6-A28A-8823456C2BD0}" srcOrd="0" destOrd="0" presId="urn:microsoft.com/office/officeart/2005/8/layout/hierarchy1"/>
    <dgm:cxn modelId="{CF5FF361-E17A-4846-949D-8EE1561E909A}" type="presParOf" srcId="{377E03EB-AA0B-4155-8D24-961D30A56031}" destId="{BD3EB082-1799-4227-9BE9-CC87283FF120}" srcOrd="1" destOrd="0" presId="urn:microsoft.com/office/officeart/2005/8/layout/hierarchy1"/>
    <dgm:cxn modelId="{F5574311-B8C2-4434-ABA2-5656888B7A00}" type="presParOf" srcId="{7CE0BE5B-44ED-4BC1-AD77-E8F49EC8A247}" destId="{5E84DC15-A438-4A50-B255-C266A2029FCC}" srcOrd="1" destOrd="0" presId="urn:microsoft.com/office/officeart/2005/8/layout/hierarchy1"/>
    <dgm:cxn modelId="{F5DD3A14-F6C2-4765-9E62-19986A621BDF}" type="presParOf" srcId="{5E84DC15-A438-4A50-B255-C266A2029FCC}" destId="{2E6D76A8-D4C9-4C5D-A6DC-A59F3DE06993}" srcOrd="0" destOrd="0" presId="urn:microsoft.com/office/officeart/2005/8/layout/hierarchy1"/>
    <dgm:cxn modelId="{62E41C7D-5E91-4B18-85DA-734DB8BE7AA9}" type="presParOf" srcId="{5E84DC15-A438-4A50-B255-C266A2029FCC}" destId="{6DA5D8C3-60BE-47F0-938E-EBC111BF22D5}" srcOrd="1" destOrd="0" presId="urn:microsoft.com/office/officeart/2005/8/layout/hierarchy1"/>
    <dgm:cxn modelId="{7B3FC699-77BA-4905-A0DB-007FF435FC94}" type="presParOf" srcId="{6DA5D8C3-60BE-47F0-938E-EBC111BF22D5}" destId="{1E66362F-F8A6-4E97-AB64-1A3C9B6C822F}" srcOrd="0" destOrd="0" presId="urn:microsoft.com/office/officeart/2005/8/layout/hierarchy1"/>
    <dgm:cxn modelId="{915F07CF-B1E1-488A-B25F-0DC5343CF6C4}" type="presParOf" srcId="{1E66362F-F8A6-4E97-AB64-1A3C9B6C822F}" destId="{A92A268E-938A-47BA-8FAA-A5C2C03A6B91}" srcOrd="0" destOrd="0" presId="urn:microsoft.com/office/officeart/2005/8/layout/hierarchy1"/>
    <dgm:cxn modelId="{DE7DD07C-BFA7-4DCB-8AA5-66279C1EA8FD}" type="presParOf" srcId="{1E66362F-F8A6-4E97-AB64-1A3C9B6C822F}" destId="{1E564E24-E209-480F-8F84-C0810169FBAC}" srcOrd="1" destOrd="0" presId="urn:microsoft.com/office/officeart/2005/8/layout/hierarchy1"/>
    <dgm:cxn modelId="{CC0584A2-7495-45A2-8090-E59CD78A96D9}" type="presParOf" srcId="{6DA5D8C3-60BE-47F0-938E-EBC111BF22D5}" destId="{65E94CAF-438E-4F2B-97D3-4C5BE6647E75}" srcOrd="1" destOrd="0" presId="urn:microsoft.com/office/officeart/2005/8/layout/hierarchy1"/>
    <dgm:cxn modelId="{2987D5AB-DF2C-4270-B44F-13EE219A6E05}" type="presParOf" srcId="{65E94CAF-438E-4F2B-97D3-4C5BE6647E75}" destId="{F98CA457-D5C7-44AE-9A37-3746B00FD1EC}" srcOrd="0" destOrd="0" presId="urn:microsoft.com/office/officeart/2005/8/layout/hierarchy1"/>
    <dgm:cxn modelId="{4AEABC28-03BB-48E1-992C-7132823DE6BF}" type="presParOf" srcId="{65E94CAF-438E-4F2B-97D3-4C5BE6647E75}" destId="{8EAB8FD8-ABC2-4D51-8552-B9EF3E870CF4}" srcOrd="1" destOrd="0" presId="urn:microsoft.com/office/officeart/2005/8/layout/hierarchy1"/>
    <dgm:cxn modelId="{26D7BA61-2E3C-4A45-824F-BB8BCFDBB57E}" type="presParOf" srcId="{8EAB8FD8-ABC2-4D51-8552-B9EF3E870CF4}" destId="{C2611E97-8451-4C89-9D3C-FF83524EEFF3}" srcOrd="0" destOrd="0" presId="urn:microsoft.com/office/officeart/2005/8/layout/hierarchy1"/>
    <dgm:cxn modelId="{261020BD-2188-43FF-8ABE-7121613AD3E2}" type="presParOf" srcId="{C2611E97-8451-4C89-9D3C-FF83524EEFF3}" destId="{A1603006-E17F-4D18-99B5-9867D6E7115E}" srcOrd="0" destOrd="0" presId="urn:microsoft.com/office/officeart/2005/8/layout/hierarchy1"/>
    <dgm:cxn modelId="{5018A9C6-92B8-420D-A164-A2770F3546E1}" type="presParOf" srcId="{C2611E97-8451-4C89-9D3C-FF83524EEFF3}" destId="{A936E34B-4630-439E-BC16-D1907F9E95D4}" srcOrd="1" destOrd="0" presId="urn:microsoft.com/office/officeart/2005/8/layout/hierarchy1"/>
    <dgm:cxn modelId="{DBC0CA3D-592C-4C81-B30D-610A1C059E3A}" type="presParOf" srcId="{8EAB8FD8-ABC2-4D51-8552-B9EF3E870CF4}" destId="{D0C962AA-275A-4EA9-B46F-8A9F71CF9C6D}" srcOrd="1" destOrd="0" presId="urn:microsoft.com/office/officeart/2005/8/layout/hierarchy1"/>
    <dgm:cxn modelId="{1CB8386D-6042-456D-9497-43EF85B8143F}" type="presParOf" srcId="{D0C962AA-275A-4EA9-B46F-8A9F71CF9C6D}" destId="{F584A3F5-CE5C-4B80-8FD2-310BBA933740}" srcOrd="0" destOrd="0" presId="urn:microsoft.com/office/officeart/2005/8/layout/hierarchy1"/>
    <dgm:cxn modelId="{57589D7B-605E-4F29-9FF9-C3249149937B}" type="presParOf" srcId="{D0C962AA-275A-4EA9-B46F-8A9F71CF9C6D}" destId="{0B39B21F-A02B-48A0-9FED-A4C883F571C0}" srcOrd="1" destOrd="0" presId="urn:microsoft.com/office/officeart/2005/8/layout/hierarchy1"/>
    <dgm:cxn modelId="{8A1FA749-0EFC-4D0D-B7A6-5F4A3BBCF542}" type="presParOf" srcId="{0B39B21F-A02B-48A0-9FED-A4C883F571C0}" destId="{AF8818AA-B626-4262-AC7B-84F83971388B}" srcOrd="0" destOrd="0" presId="urn:microsoft.com/office/officeart/2005/8/layout/hierarchy1"/>
    <dgm:cxn modelId="{79C45863-A26D-4AE6-91B3-21EE6DE9F1E0}" type="presParOf" srcId="{AF8818AA-B626-4262-AC7B-84F83971388B}" destId="{442E164C-A5DA-4C79-AE35-31076BDDB0F8}" srcOrd="0" destOrd="0" presId="urn:microsoft.com/office/officeart/2005/8/layout/hierarchy1"/>
    <dgm:cxn modelId="{468CF55D-A998-4247-A076-0236E380B6A1}" type="presParOf" srcId="{AF8818AA-B626-4262-AC7B-84F83971388B}" destId="{36FFB121-B9BC-46FC-B70F-F190F0173D5E}" srcOrd="1" destOrd="0" presId="urn:microsoft.com/office/officeart/2005/8/layout/hierarchy1"/>
    <dgm:cxn modelId="{8EE8DBBB-3C5A-4037-ACEE-210364562063}" type="presParOf" srcId="{0B39B21F-A02B-48A0-9FED-A4C883F571C0}" destId="{56F61CC4-ECD4-46DF-9F9C-8F13AA896A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09DCE-2D12-44A8-8259-1ADC4F1553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A01E79-4675-409A-9BCA-F7CA1747C0D4}">
      <dgm:prSet custT="1"/>
      <dgm:spPr>
        <a:solidFill>
          <a:srgbClr val="00205B"/>
        </a:solidFill>
      </dgm:spPr>
      <dgm:t>
        <a:bodyPr/>
        <a:lstStyle/>
        <a:p>
          <a:r>
            <a:rPr lang="en-US" sz="1200" b="1"/>
            <a:t>Players who start together, stay together, for the shortest of the two penalty times.</a:t>
          </a:r>
        </a:p>
      </dgm:t>
    </dgm:pt>
    <dgm:pt modelId="{A81874E0-31DA-4E63-8148-D4AE639E0BFE}" type="parTrans" cxnId="{E10034DE-2A5F-4CC2-9DAD-CD754F724089}">
      <dgm:prSet/>
      <dgm:spPr/>
      <dgm:t>
        <a:bodyPr/>
        <a:lstStyle/>
        <a:p>
          <a:endParaRPr lang="en-US"/>
        </a:p>
      </dgm:t>
    </dgm:pt>
    <dgm:pt modelId="{2B9CB8C1-A49E-4083-82E1-818746B58A7D}" type="sibTrans" cxnId="{E10034DE-2A5F-4CC2-9DAD-CD754F724089}">
      <dgm:prSet/>
      <dgm:spPr/>
      <dgm:t>
        <a:bodyPr/>
        <a:lstStyle/>
        <a:p>
          <a:endParaRPr lang="en-US"/>
        </a:p>
      </dgm:t>
    </dgm:pt>
    <dgm:pt modelId="{538899E1-947A-4CFB-8597-FEF1FBF1FF12}">
      <dgm:prSet custT="1"/>
      <dgm:spPr>
        <a:solidFill>
          <a:srgbClr val="00205B"/>
        </a:solidFill>
      </dgm:spPr>
      <dgm:t>
        <a:bodyPr/>
        <a:lstStyle/>
        <a:p>
          <a:r>
            <a:rPr lang="en-US" sz="1200" b="1" dirty="0"/>
            <a:t>Both players penalty time is Non-releasable for the shorter penalties to be served.  </a:t>
          </a:r>
        </a:p>
      </dgm:t>
    </dgm:pt>
    <dgm:pt modelId="{970859DD-6A93-4B08-9DE8-0BDAAA5D19D7}" type="parTrans" cxnId="{946BF23F-6C1E-41CF-98C5-638B7B71BFAC}">
      <dgm:prSet/>
      <dgm:spPr/>
      <dgm:t>
        <a:bodyPr/>
        <a:lstStyle/>
        <a:p>
          <a:endParaRPr lang="en-US"/>
        </a:p>
      </dgm:t>
    </dgm:pt>
    <dgm:pt modelId="{7D65AB4A-AE37-425A-92C3-2CA5060394FC}" type="sibTrans" cxnId="{946BF23F-6C1E-41CF-98C5-638B7B71BFAC}">
      <dgm:prSet/>
      <dgm:spPr/>
      <dgm:t>
        <a:bodyPr/>
        <a:lstStyle/>
        <a:p>
          <a:endParaRPr lang="en-US"/>
        </a:p>
      </dgm:t>
    </dgm:pt>
    <dgm:pt modelId="{96CFF0F0-5CE9-43B9-9CCA-40874E33E094}">
      <dgm:prSet custT="1"/>
      <dgm:spPr>
        <a:solidFill>
          <a:srgbClr val="00205B"/>
        </a:solidFill>
      </dgm:spPr>
      <dgm:t>
        <a:bodyPr/>
        <a:lstStyle/>
        <a:p>
          <a:r>
            <a:rPr lang="en-US" sz="1200" b="1" dirty="0"/>
            <a:t>Team with the shorter penalty time will restart with the ball.</a:t>
          </a:r>
        </a:p>
      </dgm:t>
    </dgm:pt>
    <dgm:pt modelId="{5C38D395-241B-4678-A74B-EDBF290BE944}" type="parTrans" cxnId="{D093F278-AF7E-45DF-86A9-C3F978A43E48}">
      <dgm:prSet/>
      <dgm:spPr/>
      <dgm:t>
        <a:bodyPr/>
        <a:lstStyle/>
        <a:p>
          <a:endParaRPr lang="en-US"/>
        </a:p>
      </dgm:t>
    </dgm:pt>
    <dgm:pt modelId="{8BC7DC21-80DF-47B1-A756-8DD89F07AA52}" type="sibTrans" cxnId="{D093F278-AF7E-45DF-86A9-C3F978A43E48}">
      <dgm:prSet/>
      <dgm:spPr/>
      <dgm:t>
        <a:bodyPr/>
        <a:lstStyle/>
        <a:p>
          <a:endParaRPr lang="en-US"/>
        </a:p>
      </dgm:t>
    </dgm:pt>
    <dgm:pt modelId="{61339D52-C359-4EAA-9444-5DAFE25088FB}">
      <dgm:prSet custT="1"/>
      <dgm:spPr>
        <a:solidFill>
          <a:srgbClr val="00205B"/>
        </a:solidFill>
      </dgm:spPr>
      <dgm:t>
        <a:bodyPr/>
        <a:lstStyle/>
        <a:p>
          <a:r>
            <a:rPr lang="en-US" sz="1200" b="1" dirty="0"/>
            <a:t>When penalty times are equal then the team entitled to the ball will start in the same relative position on the field.</a:t>
          </a:r>
        </a:p>
      </dgm:t>
    </dgm:pt>
    <dgm:pt modelId="{1E5C5CB3-7FB1-49BD-842A-C3A3DCC7796D}" type="parTrans" cxnId="{256B09B1-6AD3-4955-8D10-DD9E791D81D1}">
      <dgm:prSet/>
      <dgm:spPr/>
      <dgm:t>
        <a:bodyPr/>
        <a:lstStyle/>
        <a:p>
          <a:endParaRPr lang="en-US"/>
        </a:p>
      </dgm:t>
    </dgm:pt>
    <dgm:pt modelId="{2E038E11-454F-4756-8CEC-E743957084F4}" type="sibTrans" cxnId="{256B09B1-6AD3-4955-8D10-DD9E791D81D1}">
      <dgm:prSet/>
      <dgm:spPr/>
      <dgm:t>
        <a:bodyPr/>
        <a:lstStyle/>
        <a:p>
          <a:endParaRPr lang="en-US"/>
        </a:p>
      </dgm:t>
    </dgm:pt>
    <dgm:pt modelId="{D7451B2F-6148-41F5-ABEB-33DDC89A27AE}">
      <dgm:prSet custT="1"/>
      <dgm:spPr>
        <a:solidFill>
          <a:srgbClr val="00205B"/>
        </a:solidFill>
      </dgm:spPr>
      <dgm:t>
        <a:bodyPr/>
        <a:lstStyle/>
        <a:p>
          <a:r>
            <a:rPr lang="en-US" sz="1200" b="1"/>
            <a:t>If neither team had possession, then the alternate possession rule with determine the team to restart with the ball.</a:t>
          </a:r>
        </a:p>
      </dgm:t>
    </dgm:pt>
    <dgm:pt modelId="{90E3D44C-96B4-49C7-982E-3FB705C2ABFF}" type="parTrans" cxnId="{0714A533-DBBD-4FC0-9005-2D19E53731B1}">
      <dgm:prSet/>
      <dgm:spPr/>
      <dgm:t>
        <a:bodyPr/>
        <a:lstStyle/>
        <a:p>
          <a:endParaRPr lang="en-US"/>
        </a:p>
      </dgm:t>
    </dgm:pt>
    <dgm:pt modelId="{A49BBA8C-C88F-4285-A290-0F80972B1690}" type="sibTrans" cxnId="{0714A533-DBBD-4FC0-9005-2D19E53731B1}">
      <dgm:prSet/>
      <dgm:spPr/>
      <dgm:t>
        <a:bodyPr/>
        <a:lstStyle/>
        <a:p>
          <a:endParaRPr lang="en-US"/>
        </a:p>
      </dgm:t>
    </dgm:pt>
    <dgm:pt modelId="{454305E3-5CF7-4CF6-9EFA-F369175DA1D4}">
      <dgm:prSet custT="1"/>
      <dgm:spPr>
        <a:solidFill>
          <a:srgbClr val="00205B"/>
        </a:solidFill>
      </dgm:spPr>
      <dgm:t>
        <a:bodyPr/>
        <a:lstStyle/>
        <a:p>
          <a:r>
            <a:rPr lang="en-US" sz="1200" b="1" dirty="0"/>
            <a:t>When penalty time is equal, remember that “Play on” or “Flag down” denotes possession in the subsequent award of the ball after simultaneous fouls are enforced. </a:t>
          </a:r>
        </a:p>
      </dgm:t>
    </dgm:pt>
    <dgm:pt modelId="{7C92D28D-70ED-4CDA-A919-2E5CDB4BB5AC}" type="parTrans" cxnId="{B7A1C774-947E-4B37-8375-677B5F685655}">
      <dgm:prSet/>
      <dgm:spPr/>
      <dgm:t>
        <a:bodyPr/>
        <a:lstStyle/>
        <a:p>
          <a:endParaRPr lang="en-US"/>
        </a:p>
      </dgm:t>
    </dgm:pt>
    <dgm:pt modelId="{20FE88C1-4D5B-4D0D-8CDB-FA6E85A9EA6D}" type="sibTrans" cxnId="{B7A1C774-947E-4B37-8375-677B5F685655}">
      <dgm:prSet/>
      <dgm:spPr/>
      <dgm:t>
        <a:bodyPr/>
        <a:lstStyle/>
        <a:p>
          <a:endParaRPr lang="en-US"/>
        </a:p>
      </dgm:t>
    </dgm:pt>
    <dgm:pt modelId="{1C5D54BA-0361-489B-87F3-EAC4D59493EC}" type="pres">
      <dgm:prSet presAssocID="{F1A09DCE-2D12-44A8-8259-1ADC4F15535E}" presName="Name0" presStyleCnt="0">
        <dgm:presLayoutVars>
          <dgm:chMax val="7"/>
          <dgm:chPref val="7"/>
          <dgm:dir/>
        </dgm:presLayoutVars>
      </dgm:prSet>
      <dgm:spPr/>
    </dgm:pt>
    <dgm:pt modelId="{B2C5CE6B-AD34-4E80-8A68-5B6E14E4A109}" type="pres">
      <dgm:prSet presAssocID="{F1A09DCE-2D12-44A8-8259-1ADC4F15535E}" presName="Name1" presStyleCnt="0"/>
      <dgm:spPr/>
    </dgm:pt>
    <dgm:pt modelId="{2C32E747-8029-4356-A84B-64E68F9D55CA}" type="pres">
      <dgm:prSet presAssocID="{F1A09DCE-2D12-44A8-8259-1ADC4F15535E}" presName="cycle" presStyleCnt="0"/>
      <dgm:spPr/>
    </dgm:pt>
    <dgm:pt modelId="{D9134F5C-BFA9-40B4-A69E-DA06ACED2DE9}" type="pres">
      <dgm:prSet presAssocID="{F1A09DCE-2D12-44A8-8259-1ADC4F15535E}" presName="srcNode" presStyleLbl="node1" presStyleIdx="0" presStyleCnt="6"/>
      <dgm:spPr/>
    </dgm:pt>
    <dgm:pt modelId="{1138BABE-E187-4BC4-9EA2-F2096706D908}" type="pres">
      <dgm:prSet presAssocID="{F1A09DCE-2D12-44A8-8259-1ADC4F15535E}" presName="conn" presStyleLbl="parChTrans1D2" presStyleIdx="0" presStyleCnt="1"/>
      <dgm:spPr/>
    </dgm:pt>
    <dgm:pt modelId="{33E5B3FC-9AEA-4BF5-AB91-7D0C55EF1BBD}" type="pres">
      <dgm:prSet presAssocID="{F1A09DCE-2D12-44A8-8259-1ADC4F15535E}" presName="extraNode" presStyleLbl="node1" presStyleIdx="0" presStyleCnt="6"/>
      <dgm:spPr/>
    </dgm:pt>
    <dgm:pt modelId="{07E4E004-55AD-4E39-88E3-2FB841057C31}" type="pres">
      <dgm:prSet presAssocID="{F1A09DCE-2D12-44A8-8259-1ADC4F15535E}" presName="dstNode" presStyleLbl="node1" presStyleIdx="0" presStyleCnt="6"/>
      <dgm:spPr/>
    </dgm:pt>
    <dgm:pt modelId="{61FD2250-92C7-4E3F-885B-0F0712F19DDC}" type="pres">
      <dgm:prSet presAssocID="{54A01E79-4675-409A-9BCA-F7CA1747C0D4}" presName="text_1" presStyleLbl="node1" presStyleIdx="0" presStyleCnt="6">
        <dgm:presLayoutVars>
          <dgm:bulletEnabled val="1"/>
        </dgm:presLayoutVars>
      </dgm:prSet>
      <dgm:spPr/>
    </dgm:pt>
    <dgm:pt modelId="{6C382260-AA9E-4710-87A9-988895A40344}" type="pres">
      <dgm:prSet presAssocID="{54A01E79-4675-409A-9BCA-F7CA1747C0D4}" presName="accent_1" presStyleCnt="0"/>
      <dgm:spPr/>
    </dgm:pt>
    <dgm:pt modelId="{43D33FE4-0D3D-465F-AF77-414A57A9B067}" type="pres">
      <dgm:prSet presAssocID="{54A01E79-4675-409A-9BCA-F7CA1747C0D4}" presName="accentRepeatNode" presStyleLbl="solidFgAcc1" presStyleIdx="0" presStyleCnt="6"/>
      <dgm:spPr/>
    </dgm:pt>
    <dgm:pt modelId="{878314FB-75CD-44A5-AE16-2DDA5D3F98EB}" type="pres">
      <dgm:prSet presAssocID="{538899E1-947A-4CFB-8597-FEF1FBF1FF12}" presName="text_2" presStyleLbl="node1" presStyleIdx="1" presStyleCnt="6">
        <dgm:presLayoutVars>
          <dgm:bulletEnabled val="1"/>
        </dgm:presLayoutVars>
      </dgm:prSet>
      <dgm:spPr/>
    </dgm:pt>
    <dgm:pt modelId="{A144F3E4-A387-43ED-A5A9-758FBC5D0179}" type="pres">
      <dgm:prSet presAssocID="{538899E1-947A-4CFB-8597-FEF1FBF1FF12}" presName="accent_2" presStyleCnt="0"/>
      <dgm:spPr/>
    </dgm:pt>
    <dgm:pt modelId="{47FA19E9-81FB-4174-BB1D-A847EB108B45}" type="pres">
      <dgm:prSet presAssocID="{538899E1-947A-4CFB-8597-FEF1FBF1FF12}" presName="accentRepeatNode" presStyleLbl="solidFgAcc1" presStyleIdx="1" presStyleCnt="6"/>
      <dgm:spPr/>
    </dgm:pt>
    <dgm:pt modelId="{6627361B-C136-4D85-8652-2559AC2506E6}" type="pres">
      <dgm:prSet presAssocID="{96CFF0F0-5CE9-43B9-9CCA-40874E33E094}" presName="text_3" presStyleLbl="node1" presStyleIdx="2" presStyleCnt="6">
        <dgm:presLayoutVars>
          <dgm:bulletEnabled val="1"/>
        </dgm:presLayoutVars>
      </dgm:prSet>
      <dgm:spPr/>
    </dgm:pt>
    <dgm:pt modelId="{DDFF9BCB-ECA8-48A1-A36D-D57E001E3A98}" type="pres">
      <dgm:prSet presAssocID="{96CFF0F0-5CE9-43B9-9CCA-40874E33E094}" presName="accent_3" presStyleCnt="0"/>
      <dgm:spPr/>
    </dgm:pt>
    <dgm:pt modelId="{A1B1C4E8-A770-419F-86E2-68E3A81C4971}" type="pres">
      <dgm:prSet presAssocID="{96CFF0F0-5CE9-43B9-9CCA-40874E33E094}" presName="accentRepeatNode" presStyleLbl="solidFgAcc1" presStyleIdx="2" presStyleCnt="6"/>
      <dgm:spPr/>
    </dgm:pt>
    <dgm:pt modelId="{96546EFF-6802-4D9C-86F5-212DDD9216B9}" type="pres">
      <dgm:prSet presAssocID="{61339D52-C359-4EAA-9444-5DAFE25088FB}" presName="text_4" presStyleLbl="node1" presStyleIdx="3" presStyleCnt="6">
        <dgm:presLayoutVars>
          <dgm:bulletEnabled val="1"/>
        </dgm:presLayoutVars>
      </dgm:prSet>
      <dgm:spPr/>
    </dgm:pt>
    <dgm:pt modelId="{B7C29473-35E4-4A88-B38D-D95F9523EF64}" type="pres">
      <dgm:prSet presAssocID="{61339D52-C359-4EAA-9444-5DAFE25088FB}" presName="accent_4" presStyleCnt="0"/>
      <dgm:spPr/>
    </dgm:pt>
    <dgm:pt modelId="{99FA63C1-8E72-4A2A-B87C-C96EDA61F4E2}" type="pres">
      <dgm:prSet presAssocID="{61339D52-C359-4EAA-9444-5DAFE25088FB}" presName="accentRepeatNode" presStyleLbl="solidFgAcc1" presStyleIdx="3" presStyleCnt="6"/>
      <dgm:spPr/>
    </dgm:pt>
    <dgm:pt modelId="{4FFB5E27-1B96-456D-B260-EB331E8300DE}" type="pres">
      <dgm:prSet presAssocID="{D7451B2F-6148-41F5-ABEB-33DDC89A27AE}" presName="text_5" presStyleLbl="node1" presStyleIdx="4" presStyleCnt="6">
        <dgm:presLayoutVars>
          <dgm:bulletEnabled val="1"/>
        </dgm:presLayoutVars>
      </dgm:prSet>
      <dgm:spPr/>
    </dgm:pt>
    <dgm:pt modelId="{1888CFE2-2CBC-4152-8745-EDCA29BD5E0A}" type="pres">
      <dgm:prSet presAssocID="{D7451B2F-6148-41F5-ABEB-33DDC89A27AE}" presName="accent_5" presStyleCnt="0"/>
      <dgm:spPr/>
    </dgm:pt>
    <dgm:pt modelId="{DCB19CD1-6C40-4D5A-9644-4E50F062C900}" type="pres">
      <dgm:prSet presAssocID="{D7451B2F-6148-41F5-ABEB-33DDC89A27AE}" presName="accentRepeatNode" presStyleLbl="solidFgAcc1" presStyleIdx="4" presStyleCnt="6"/>
      <dgm:spPr/>
    </dgm:pt>
    <dgm:pt modelId="{83791C7C-1F25-4BFA-AF37-BB4B24094159}" type="pres">
      <dgm:prSet presAssocID="{454305E3-5CF7-4CF6-9EFA-F369175DA1D4}" presName="text_6" presStyleLbl="node1" presStyleIdx="5" presStyleCnt="6">
        <dgm:presLayoutVars>
          <dgm:bulletEnabled val="1"/>
        </dgm:presLayoutVars>
      </dgm:prSet>
      <dgm:spPr/>
    </dgm:pt>
    <dgm:pt modelId="{01592AE9-65F7-4EF0-9164-97E8D56B5CDE}" type="pres">
      <dgm:prSet presAssocID="{454305E3-5CF7-4CF6-9EFA-F369175DA1D4}" presName="accent_6" presStyleCnt="0"/>
      <dgm:spPr/>
    </dgm:pt>
    <dgm:pt modelId="{D84A5EB8-A1BC-4B34-8E65-F37CFA8A63F6}" type="pres">
      <dgm:prSet presAssocID="{454305E3-5CF7-4CF6-9EFA-F369175DA1D4}" presName="accentRepeatNode" presStyleLbl="solidFgAcc1" presStyleIdx="5" presStyleCnt="6"/>
      <dgm:spPr/>
    </dgm:pt>
  </dgm:ptLst>
  <dgm:cxnLst>
    <dgm:cxn modelId="{C32B4E00-7942-4399-B4E9-A05F1DA0D96B}" type="presOf" srcId="{F1A09DCE-2D12-44A8-8259-1ADC4F15535E}" destId="{1C5D54BA-0361-489B-87F3-EAC4D59493EC}" srcOrd="0" destOrd="0" presId="urn:microsoft.com/office/officeart/2008/layout/VerticalCurvedList"/>
    <dgm:cxn modelId="{32BE1726-D47D-451A-B489-968DF26F8E57}" type="presOf" srcId="{D7451B2F-6148-41F5-ABEB-33DDC89A27AE}" destId="{4FFB5E27-1B96-456D-B260-EB331E8300DE}" srcOrd="0" destOrd="0" presId="urn:microsoft.com/office/officeart/2008/layout/VerticalCurvedList"/>
    <dgm:cxn modelId="{97C4F130-69F4-4A5B-A107-5BCBDEBEAF16}" type="presOf" srcId="{538899E1-947A-4CFB-8597-FEF1FBF1FF12}" destId="{878314FB-75CD-44A5-AE16-2DDA5D3F98EB}" srcOrd="0" destOrd="0" presId="urn:microsoft.com/office/officeart/2008/layout/VerticalCurvedList"/>
    <dgm:cxn modelId="{0714A533-DBBD-4FC0-9005-2D19E53731B1}" srcId="{F1A09DCE-2D12-44A8-8259-1ADC4F15535E}" destId="{D7451B2F-6148-41F5-ABEB-33DDC89A27AE}" srcOrd="4" destOrd="0" parTransId="{90E3D44C-96B4-49C7-982E-3FB705C2ABFF}" sibTransId="{A49BBA8C-C88F-4285-A290-0F80972B1690}"/>
    <dgm:cxn modelId="{946BF23F-6C1E-41CF-98C5-638B7B71BFAC}" srcId="{F1A09DCE-2D12-44A8-8259-1ADC4F15535E}" destId="{538899E1-947A-4CFB-8597-FEF1FBF1FF12}" srcOrd="1" destOrd="0" parTransId="{970859DD-6A93-4B08-9DE8-0BDAAA5D19D7}" sibTransId="{7D65AB4A-AE37-425A-92C3-2CA5060394FC}"/>
    <dgm:cxn modelId="{30F9D55C-FF47-488C-AC24-CBFD49365CAE}" type="presOf" srcId="{54A01E79-4675-409A-9BCA-F7CA1747C0D4}" destId="{61FD2250-92C7-4E3F-885B-0F0712F19DDC}" srcOrd="0" destOrd="0" presId="urn:microsoft.com/office/officeart/2008/layout/VerticalCurvedList"/>
    <dgm:cxn modelId="{1529616B-8E21-4ED5-83D5-25F56D8C4504}" type="presOf" srcId="{2B9CB8C1-A49E-4083-82E1-818746B58A7D}" destId="{1138BABE-E187-4BC4-9EA2-F2096706D908}" srcOrd="0" destOrd="0" presId="urn:microsoft.com/office/officeart/2008/layout/VerticalCurvedList"/>
    <dgm:cxn modelId="{B7A1C774-947E-4B37-8375-677B5F685655}" srcId="{F1A09DCE-2D12-44A8-8259-1ADC4F15535E}" destId="{454305E3-5CF7-4CF6-9EFA-F369175DA1D4}" srcOrd="5" destOrd="0" parTransId="{7C92D28D-70ED-4CDA-A919-2E5CDB4BB5AC}" sibTransId="{20FE88C1-4D5B-4D0D-8CDB-FA6E85A9EA6D}"/>
    <dgm:cxn modelId="{D093F278-AF7E-45DF-86A9-C3F978A43E48}" srcId="{F1A09DCE-2D12-44A8-8259-1ADC4F15535E}" destId="{96CFF0F0-5CE9-43B9-9CCA-40874E33E094}" srcOrd="2" destOrd="0" parTransId="{5C38D395-241B-4678-A74B-EDBF290BE944}" sibTransId="{8BC7DC21-80DF-47B1-A756-8DD89F07AA52}"/>
    <dgm:cxn modelId="{256B09B1-6AD3-4955-8D10-DD9E791D81D1}" srcId="{F1A09DCE-2D12-44A8-8259-1ADC4F15535E}" destId="{61339D52-C359-4EAA-9444-5DAFE25088FB}" srcOrd="3" destOrd="0" parTransId="{1E5C5CB3-7FB1-49BD-842A-C3A3DCC7796D}" sibTransId="{2E038E11-454F-4756-8CEC-E743957084F4}"/>
    <dgm:cxn modelId="{D45D54BC-CE7B-4D3F-96AD-08DB2CB0255B}" type="presOf" srcId="{61339D52-C359-4EAA-9444-5DAFE25088FB}" destId="{96546EFF-6802-4D9C-86F5-212DDD9216B9}" srcOrd="0" destOrd="0" presId="urn:microsoft.com/office/officeart/2008/layout/VerticalCurvedList"/>
    <dgm:cxn modelId="{1098D6D3-8948-4812-A490-1F3082CA86FB}" type="presOf" srcId="{96CFF0F0-5CE9-43B9-9CCA-40874E33E094}" destId="{6627361B-C136-4D85-8652-2559AC2506E6}" srcOrd="0" destOrd="0" presId="urn:microsoft.com/office/officeart/2008/layout/VerticalCurvedList"/>
    <dgm:cxn modelId="{E10034DE-2A5F-4CC2-9DAD-CD754F724089}" srcId="{F1A09DCE-2D12-44A8-8259-1ADC4F15535E}" destId="{54A01E79-4675-409A-9BCA-F7CA1747C0D4}" srcOrd="0" destOrd="0" parTransId="{A81874E0-31DA-4E63-8148-D4AE639E0BFE}" sibTransId="{2B9CB8C1-A49E-4083-82E1-818746B58A7D}"/>
    <dgm:cxn modelId="{9E4E56F4-82D6-4BA0-BFCD-FC615369BE1A}" type="presOf" srcId="{454305E3-5CF7-4CF6-9EFA-F369175DA1D4}" destId="{83791C7C-1F25-4BFA-AF37-BB4B24094159}" srcOrd="0" destOrd="0" presId="urn:microsoft.com/office/officeart/2008/layout/VerticalCurvedList"/>
    <dgm:cxn modelId="{ACA6D93E-A7F2-424E-AE5A-6AEB73A5E83A}" type="presParOf" srcId="{1C5D54BA-0361-489B-87F3-EAC4D59493EC}" destId="{B2C5CE6B-AD34-4E80-8A68-5B6E14E4A109}" srcOrd="0" destOrd="0" presId="urn:microsoft.com/office/officeart/2008/layout/VerticalCurvedList"/>
    <dgm:cxn modelId="{F3520F3F-2CF8-44F6-BA0E-EDBB0850235F}" type="presParOf" srcId="{B2C5CE6B-AD34-4E80-8A68-5B6E14E4A109}" destId="{2C32E747-8029-4356-A84B-64E68F9D55CA}" srcOrd="0" destOrd="0" presId="urn:microsoft.com/office/officeart/2008/layout/VerticalCurvedList"/>
    <dgm:cxn modelId="{710577AE-EA08-4C8C-A934-AEC30788A18E}" type="presParOf" srcId="{2C32E747-8029-4356-A84B-64E68F9D55CA}" destId="{D9134F5C-BFA9-40B4-A69E-DA06ACED2DE9}" srcOrd="0" destOrd="0" presId="urn:microsoft.com/office/officeart/2008/layout/VerticalCurvedList"/>
    <dgm:cxn modelId="{DB4A6DF2-F754-4965-B63D-18C1AE9A4AF8}" type="presParOf" srcId="{2C32E747-8029-4356-A84B-64E68F9D55CA}" destId="{1138BABE-E187-4BC4-9EA2-F2096706D908}" srcOrd="1" destOrd="0" presId="urn:microsoft.com/office/officeart/2008/layout/VerticalCurvedList"/>
    <dgm:cxn modelId="{D3AF4DA2-4244-407D-B085-B99A46D60197}" type="presParOf" srcId="{2C32E747-8029-4356-A84B-64E68F9D55CA}" destId="{33E5B3FC-9AEA-4BF5-AB91-7D0C55EF1BBD}" srcOrd="2" destOrd="0" presId="urn:microsoft.com/office/officeart/2008/layout/VerticalCurvedList"/>
    <dgm:cxn modelId="{5D456ADF-B742-4D43-AE28-2CB6D4C26B60}" type="presParOf" srcId="{2C32E747-8029-4356-A84B-64E68F9D55CA}" destId="{07E4E004-55AD-4E39-88E3-2FB841057C31}" srcOrd="3" destOrd="0" presId="urn:microsoft.com/office/officeart/2008/layout/VerticalCurvedList"/>
    <dgm:cxn modelId="{1E46030C-F867-4B10-868D-D9330E613AE1}" type="presParOf" srcId="{B2C5CE6B-AD34-4E80-8A68-5B6E14E4A109}" destId="{61FD2250-92C7-4E3F-885B-0F0712F19DDC}" srcOrd="1" destOrd="0" presId="urn:microsoft.com/office/officeart/2008/layout/VerticalCurvedList"/>
    <dgm:cxn modelId="{5BA53C54-0A6E-49AC-9D09-30D34D8756B0}" type="presParOf" srcId="{B2C5CE6B-AD34-4E80-8A68-5B6E14E4A109}" destId="{6C382260-AA9E-4710-87A9-988895A40344}" srcOrd="2" destOrd="0" presId="urn:microsoft.com/office/officeart/2008/layout/VerticalCurvedList"/>
    <dgm:cxn modelId="{D9F8748F-699D-407A-A5CF-B91251A87C8E}" type="presParOf" srcId="{6C382260-AA9E-4710-87A9-988895A40344}" destId="{43D33FE4-0D3D-465F-AF77-414A57A9B067}" srcOrd="0" destOrd="0" presId="urn:microsoft.com/office/officeart/2008/layout/VerticalCurvedList"/>
    <dgm:cxn modelId="{684872F7-9DE4-4D79-9173-523188636FE4}" type="presParOf" srcId="{B2C5CE6B-AD34-4E80-8A68-5B6E14E4A109}" destId="{878314FB-75CD-44A5-AE16-2DDA5D3F98EB}" srcOrd="3" destOrd="0" presId="urn:microsoft.com/office/officeart/2008/layout/VerticalCurvedList"/>
    <dgm:cxn modelId="{5EF51E97-9CE3-418A-A846-7588D57484C2}" type="presParOf" srcId="{B2C5CE6B-AD34-4E80-8A68-5B6E14E4A109}" destId="{A144F3E4-A387-43ED-A5A9-758FBC5D0179}" srcOrd="4" destOrd="0" presId="urn:microsoft.com/office/officeart/2008/layout/VerticalCurvedList"/>
    <dgm:cxn modelId="{78BE77C1-F8D3-475C-815F-77496E34529C}" type="presParOf" srcId="{A144F3E4-A387-43ED-A5A9-758FBC5D0179}" destId="{47FA19E9-81FB-4174-BB1D-A847EB108B45}" srcOrd="0" destOrd="0" presId="urn:microsoft.com/office/officeart/2008/layout/VerticalCurvedList"/>
    <dgm:cxn modelId="{16D2D5AE-64D6-4A35-9B21-39270269C8AB}" type="presParOf" srcId="{B2C5CE6B-AD34-4E80-8A68-5B6E14E4A109}" destId="{6627361B-C136-4D85-8652-2559AC2506E6}" srcOrd="5" destOrd="0" presId="urn:microsoft.com/office/officeart/2008/layout/VerticalCurvedList"/>
    <dgm:cxn modelId="{7D16BA69-EC8C-43F8-B090-6776CD49DA99}" type="presParOf" srcId="{B2C5CE6B-AD34-4E80-8A68-5B6E14E4A109}" destId="{DDFF9BCB-ECA8-48A1-A36D-D57E001E3A98}" srcOrd="6" destOrd="0" presId="urn:microsoft.com/office/officeart/2008/layout/VerticalCurvedList"/>
    <dgm:cxn modelId="{B32C4C8A-CC50-48A5-A806-57D6BC25CF3F}" type="presParOf" srcId="{DDFF9BCB-ECA8-48A1-A36D-D57E001E3A98}" destId="{A1B1C4E8-A770-419F-86E2-68E3A81C4971}" srcOrd="0" destOrd="0" presId="urn:microsoft.com/office/officeart/2008/layout/VerticalCurvedList"/>
    <dgm:cxn modelId="{E6F998E3-3E76-4D28-952D-096829ABA9DE}" type="presParOf" srcId="{B2C5CE6B-AD34-4E80-8A68-5B6E14E4A109}" destId="{96546EFF-6802-4D9C-86F5-212DDD9216B9}" srcOrd="7" destOrd="0" presId="urn:microsoft.com/office/officeart/2008/layout/VerticalCurvedList"/>
    <dgm:cxn modelId="{0F69A729-28B9-4EC0-8203-63791C9749C5}" type="presParOf" srcId="{B2C5CE6B-AD34-4E80-8A68-5B6E14E4A109}" destId="{B7C29473-35E4-4A88-B38D-D95F9523EF64}" srcOrd="8" destOrd="0" presId="urn:microsoft.com/office/officeart/2008/layout/VerticalCurvedList"/>
    <dgm:cxn modelId="{4DCEB5E4-B184-4095-95FC-8E38BFAD29C5}" type="presParOf" srcId="{B7C29473-35E4-4A88-B38D-D95F9523EF64}" destId="{99FA63C1-8E72-4A2A-B87C-C96EDA61F4E2}" srcOrd="0" destOrd="0" presId="urn:microsoft.com/office/officeart/2008/layout/VerticalCurvedList"/>
    <dgm:cxn modelId="{E5C4F7E6-E59A-4526-A5F2-A1F3269E5AD1}" type="presParOf" srcId="{B2C5CE6B-AD34-4E80-8A68-5B6E14E4A109}" destId="{4FFB5E27-1B96-456D-B260-EB331E8300DE}" srcOrd="9" destOrd="0" presId="urn:microsoft.com/office/officeart/2008/layout/VerticalCurvedList"/>
    <dgm:cxn modelId="{8872A83A-27FE-4EBE-A7ED-FF175D81F943}" type="presParOf" srcId="{B2C5CE6B-AD34-4E80-8A68-5B6E14E4A109}" destId="{1888CFE2-2CBC-4152-8745-EDCA29BD5E0A}" srcOrd="10" destOrd="0" presId="urn:microsoft.com/office/officeart/2008/layout/VerticalCurvedList"/>
    <dgm:cxn modelId="{BB22F25B-90A3-490D-8C7C-E8DCCD49AD6F}" type="presParOf" srcId="{1888CFE2-2CBC-4152-8745-EDCA29BD5E0A}" destId="{DCB19CD1-6C40-4D5A-9644-4E50F062C900}" srcOrd="0" destOrd="0" presId="urn:microsoft.com/office/officeart/2008/layout/VerticalCurvedList"/>
    <dgm:cxn modelId="{E7B1B3F9-A021-410C-B977-A6F1572561A2}" type="presParOf" srcId="{B2C5CE6B-AD34-4E80-8A68-5B6E14E4A109}" destId="{83791C7C-1F25-4BFA-AF37-BB4B24094159}" srcOrd="11" destOrd="0" presId="urn:microsoft.com/office/officeart/2008/layout/VerticalCurvedList"/>
    <dgm:cxn modelId="{C150731C-7D92-4A7D-B2F9-17441CF85DA2}" type="presParOf" srcId="{B2C5CE6B-AD34-4E80-8A68-5B6E14E4A109}" destId="{01592AE9-65F7-4EF0-9164-97E8D56B5CDE}" srcOrd="12" destOrd="0" presId="urn:microsoft.com/office/officeart/2008/layout/VerticalCurvedList"/>
    <dgm:cxn modelId="{151142A9-B53C-428B-94D4-A0786424AC73}" type="presParOf" srcId="{01592AE9-65F7-4EF0-9164-97E8D56B5CDE}" destId="{D84A5EB8-A1BC-4B34-8E65-F37CFA8A63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938FE-BF25-4862-BF42-59B0465D31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7B1297-B56A-47B1-AFA3-24ED91387ED8}">
      <dgm:prSet/>
      <dgm:spPr>
        <a:solidFill>
          <a:srgbClr val="00205B"/>
        </a:solidFill>
      </dgm:spPr>
      <dgm:t>
        <a:bodyPr/>
        <a:lstStyle/>
        <a:p>
          <a:r>
            <a:rPr lang="en-US"/>
            <a:t>B1 on defense commits a loose ball technical foul (Push) followed by a technical foul by A1.</a:t>
          </a:r>
        </a:p>
      </dgm:t>
    </dgm:pt>
    <dgm:pt modelId="{A893DC16-F547-4E96-81C6-EB5EC559094E}" type="parTrans" cxnId="{D4279D23-4194-4538-8137-DE66A6211148}">
      <dgm:prSet/>
      <dgm:spPr/>
      <dgm:t>
        <a:bodyPr/>
        <a:lstStyle/>
        <a:p>
          <a:endParaRPr lang="en-US"/>
        </a:p>
      </dgm:t>
    </dgm:pt>
    <dgm:pt modelId="{4497E9DD-05A3-4883-84E3-4E4DA20CBCDF}" type="sibTrans" cxnId="{D4279D23-4194-4538-8137-DE66A6211148}">
      <dgm:prSet/>
      <dgm:spPr/>
      <dgm:t>
        <a:bodyPr/>
        <a:lstStyle/>
        <a:p>
          <a:endParaRPr lang="en-US"/>
        </a:p>
      </dgm:t>
    </dgm:pt>
    <dgm:pt modelId="{A4E40CF4-6F9B-4259-9EB1-BF87EE4438D7}">
      <dgm:prSet/>
      <dgm:spPr/>
      <dgm:t>
        <a:bodyPr/>
        <a:lstStyle/>
        <a:p>
          <a:r>
            <a:rPr lang="en-US"/>
            <a:t>The foul by A1 on offense ends the play and since the ball was loose A1 restarts with possession.</a:t>
          </a:r>
        </a:p>
      </dgm:t>
    </dgm:pt>
    <dgm:pt modelId="{84F1F23D-4185-4D16-BF92-3547EC60EE1C}" type="parTrans" cxnId="{CE892E11-3D01-48D2-91D6-B673F2251474}">
      <dgm:prSet/>
      <dgm:spPr/>
      <dgm:t>
        <a:bodyPr/>
        <a:lstStyle/>
        <a:p>
          <a:endParaRPr lang="en-US"/>
        </a:p>
      </dgm:t>
    </dgm:pt>
    <dgm:pt modelId="{44AED7FE-CD98-42C4-B4FB-1EB9C144E5CB}" type="sibTrans" cxnId="{CE892E11-3D01-48D2-91D6-B673F2251474}">
      <dgm:prSet/>
      <dgm:spPr/>
      <dgm:t>
        <a:bodyPr/>
        <a:lstStyle/>
        <a:p>
          <a:endParaRPr lang="en-US"/>
        </a:p>
      </dgm:t>
    </dgm:pt>
    <dgm:pt modelId="{DA48C517-D4F2-4DF6-9644-D35452572CD7}">
      <dgm:prSet/>
      <dgm:spPr/>
      <dgm:t>
        <a:bodyPr/>
        <a:lstStyle/>
        <a:p>
          <a:r>
            <a:rPr lang="en-US"/>
            <a:t>The technical fouls cancel.</a:t>
          </a:r>
        </a:p>
      </dgm:t>
    </dgm:pt>
    <dgm:pt modelId="{7AFEBB2F-1794-4E56-BDBB-F8656A87A6B0}" type="parTrans" cxnId="{B485652E-422D-4814-93D5-EF421C806FD7}">
      <dgm:prSet/>
      <dgm:spPr/>
      <dgm:t>
        <a:bodyPr/>
        <a:lstStyle/>
        <a:p>
          <a:endParaRPr lang="en-US"/>
        </a:p>
      </dgm:t>
    </dgm:pt>
    <dgm:pt modelId="{B1B30B7E-E6B0-432E-9E46-21CD04EC8A2F}" type="sibTrans" cxnId="{B485652E-422D-4814-93D5-EF421C806FD7}">
      <dgm:prSet/>
      <dgm:spPr/>
      <dgm:t>
        <a:bodyPr/>
        <a:lstStyle/>
        <a:p>
          <a:endParaRPr lang="en-US"/>
        </a:p>
      </dgm:t>
    </dgm:pt>
    <dgm:pt modelId="{E8849DAF-3D9E-46AF-82A1-9E6039E28405}">
      <dgm:prSet/>
      <dgm:spPr>
        <a:solidFill>
          <a:srgbClr val="00205B"/>
        </a:solidFill>
      </dgm:spPr>
      <dgm:t>
        <a:bodyPr/>
        <a:lstStyle/>
        <a:p>
          <a:r>
            <a:rPr lang="en-US"/>
            <a:t>B1 on defense commits a loose ball technical foul followed by A1 committing a personal foul while on offense.</a:t>
          </a:r>
        </a:p>
      </dgm:t>
    </dgm:pt>
    <dgm:pt modelId="{52FEDFFC-50F2-4906-A4D8-CD7B83CB3C7D}" type="parTrans" cxnId="{98C4C71D-4ACD-40BE-914D-CCAEB48C57A2}">
      <dgm:prSet/>
      <dgm:spPr/>
      <dgm:t>
        <a:bodyPr/>
        <a:lstStyle/>
        <a:p>
          <a:endParaRPr lang="en-US"/>
        </a:p>
      </dgm:t>
    </dgm:pt>
    <dgm:pt modelId="{726920C1-AE7D-4F38-99BE-E2C2EB5943B6}" type="sibTrans" cxnId="{98C4C71D-4ACD-40BE-914D-CCAEB48C57A2}">
      <dgm:prSet/>
      <dgm:spPr/>
      <dgm:t>
        <a:bodyPr/>
        <a:lstStyle/>
        <a:p>
          <a:endParaRPr lang="en-US"/>
        </a:p>
      </dgm:t>
    </dgm:pt>
    <dgm:pt modelId="{E9DECA7B-318E-4F99-A4EB-C0654A08D2B5}">
      <dgm:prSet/>
      <dgm:spPr/>
      <dgm:t>
        <a:bodyPr/>
        <a:lstStyle/>
        <a:p>
          <a:r>
            <a:rPr lang="en-US"/>
            <a:t>Both teams have a player serving penalties.</a:t>
          </a:r>
        </a:p>
      </dgm:t>
    </dgm:pt>
    <dgm:pt modelId="{3FCAA4D9-5415-456E-81F2-9A23FFE3D1FC}" type="parTrans" cxnId="{FBE69A30-980C-45BA-AB22-CD751208B1DC}">
      <dgm:prSet/>
      <dgm:spPr/>
      <dgm:t>
        <a:bodyPr/>
        <a:lstStyle/>
        <a:p>
          <a:endParaRPr lang="en-US"/>
        </a:p>
      </dgm:t>
    </dgm:pt>
    <dgm:pt modelId="{2191F494-3532-4765-A1EE-826CA2F8742B}" type="sibTrans" cxnId="{FBE69A30-980C-45BA-AB22-CD751208B1DC}">
      <dgm:prSet/>
      <dgm:spPr/>
      <dgm:t>
        <a:bodyPr/>
        <a:lstStyle/>
        <a:p>
          <a:endParaRPr lang="en-US"/>
        </a:p>
      </dgm:t>
    </dgm:pt>
    <dgm:pt modelId="{99A2B69E-9484-4E69-B678-0B26F59904F4}">
      <dgm:prSet/>
      <dgm:spPr/>
      <dgm:t>
        <a:bodyPr/>
        <a:lstStyle/>
        <a:p>
          <a:r>
            <a:rPr lang="en-US"/>
            <a:t>B1 serves 30 seconds and A1 serves a minute.</a:t>
          </a:r>
        </a:p>
      </dgm:t>
    </dgm:pt>
    <dgm:pt modelId="{6329EB64-2429-4394-927B-0D2176575532}" type="parTrans" cxnId="{96CC0A0E-60ED-4719-9A4A-A9FA3BD0CFCA}">
      <dgm:prSet/>
      <dgm:spPr/>
      <dgm:t>
        <a:bodyPr/>
        <a:lstStyle/>
        <a:p>
          <a:endParaRPr lang="en-US"/>
        </a:p>
      </dgm:t>
    </dgm:pt>
    <dgm:pt modelId="{A6BD87B4-9494-4879-85F6-235F9B2B3F6E}" type="sibTrans" cxnId="{96CC0A0E-60ED-4719-9A4A-A9FA3BD0CFCA}">
      <dgm:prSet/>
      <dgm:spPr/>
      <dgm:t>
        <a:bodyPr/>
        <a:lstStyle/>
        <a:p>
          <a:endParaRPr lang="en-US"/>
        </a:p>
      </dgm:t>
    </dgm:pt>
    <dgm:pt modelId="{4F40EF15-324C-46D7-8C42-11BC94A3E7D7}">
      <dgm:prSet/>
      <dgm:spPr/>
      <dgm:t>
        <a:bodyPr/>
        <a:lstStyle/>
        <a:p>
          <a:r>
            <a:rPr lang="en-US"/>
            <a:t>B1 is entitled to the restart since they have less penalty time, and the ball will restart in the same relative possession on the field (LEAVE IT concept).</a:t>
          </a:r>
        </a:p>
      </dgm:t>
    </dgm:pt>
    <dgm:pt modelId="{75626A44-63EB-4AEB-A31D-7A9CD2240DB4}" type="parTrans" cxnId="{EFAB727C-2CFA-490C-959E-4DD8788BB336}">
      <dgm:prSet/>
      <dgm:spPr/>
      <dgm:t>
        <a:bodyPr/>
        <a:lstStyle/>
        <a:p>
          <a:endParaRPr lang="en-US"/>
        </a:p>
      </dgm:t>
    </dgm:pt>
    <dgm:pt modelId="{7304ADA4-6141-4E38-A12A-47755DB3FBD3}" type="sibTrans" cxnId="{EFAB727C-2CFA-490C-959E-4DD8788BB336}">
      <dgm:prSet/>
      <dgm:spPr/>
      <dgm:t>
        <a:bodyPr/>
        <a:lstStyle/>
        <a:p>
          <a:endParaRPr lang="en-US"/>
        </a:p>
      </dgm:t>
    </dgm:pt>
    <dgm:pt modelId="{8CCABBD7-9548-43A8-B4EE-FB179DCC06C1}">
      <dgm:prSet/>
      <dgm:spPr>
        <a:solidFill>
          <a:srgbClr val="00205B"/>
        </a:solidFill>
      </dgm:spPr>
      <dgm:t>
        <a:bodyPr/>
        <a:lstStyle/>
        <a:p>
          <a:r>
            <a:rPr lang="en-US"/>
            <a:t>B1 illegal body checks A1 (flag down) who does not lose possession of the ball however A1 turns around and emphatically throws the ball attempting to hit B1 with the throw (second flag and immediate whistle).</a:t>
          </a:r>
        </a:p>
      </dgm:t>
    </dgm:pt>
    <dgm:pt modelId="{1D8B65A8-8047-49E4-BEBB-3393BC22B633}" type="parTrans" cxnId="{C53FA277-C3F3-4E37-9B5B-3DAB7B1B6E6D}">
      <dgm:prSet/>
      <dgm:spPr/>
      <dgm:t>
        <a:bodyPr/>
        <a:lstStyle/>
        <a:p>
          <a:endParaRPr lang="en-US"/>
        </a:p>
      </dgm:t>
    </dgm:pt>
    <dgm:pt modelId="{5C7B3596-46EF-41D8-87BF-A632C4BAF92D}" type="sibTrans" cxnId="{C53FA277-C3F3-4E37-9B5B-3DAB7B1B6E6D}">
      <dgm:prSet/>
      <dgm:spPr/>
      <dgm:t>
        <a:bodyPr/>
        <a:lstStyle/>
        <a:p>
          <a:endParaRPr lang="en-US"/>
        </a:p>
      </dgm:t>
    </dgm:pt>
    <dgm:pt modelId="{4B2266FA-DDC0-4C9E-9100-E169F800FE05}">
      <dgm:prSet/>
      <dgm:spPr/>
      <dgm:t>
        <a:bodyPr/>
        <a:lstStyle/>
        <a:p>
          <a:r>
            <a:rPr lang="en-US"/>
            <a:t>Both players serve one-minute non-releasable penalties.</a:t>
          </a:r>
        </a:p>
      </dgm:t>
    </dgm:pt>
    <dgm:pt modelId="{B728630B-26CD-4C59-94A5-347CA3EEEF77}" type="parTrans" cxnId="{F8FB306B-4A28-49E8-AAC3-6C4F0921B1B1}">
      <dgm:prSet/>
      <dgm:spPr/>
      <dgm:t>
        <a:bodyPr/>
        <a:lstStyle/>
        <a:p>
          <a:endParaRPr lang="en-US"/>
        </a:p>
      </dgm:t>
    </dgm:pt>
    <dgm:pt modelId="{C71D057D-F949-46C6-A351-C60F90B7710C}" type="sibTrans" cxnId="{F8FB306B-4A28-49E8-AAC3-6C4F0921B1B1}">
      <dgm:prSet/>
      <dgm:spPr/>
      <dgm:t>
        <a:bodyPr/>
        <a:lstStyle/>
        <a:p>
          <a:endParaRPr lang="en-US"/>
        </a:p>
      </dgm:t>
    </dgm:pt>
    <dgm:pt modelId="{E1104184-A91A-46B8-A06D-372ACFBB4DF3}">
      <dgm:prSet/>
      <dgm:spPr/>
      <dgm:t>
        <a:bodyPr/>
        <a:lstStyle/>
        <a:p>
          <a:r>
            <a:rPr lang="en-US"/>
            <a:t>Ball awarded according to alternate possession since it was loose at the time of the flag.</a:t>
          </a:r>
        </a:p>
      </dgm:t>
    </dgm:pt>
    <dgm:pt modelId="{27ECB835-1859-48A0-A060-B825DFAD8609}" type="parTrans" cxnId="{BB8E1440-83CB-4B62-A821-28420D76894E}">
      <dgm:prSet/>
      <dgm:spPr/>
      <dgm:t>
        <a:bodyPr/>
        <a:lstStyle/>
        <a:p>
          <a:endParaRPr lang="en-US"/>
        </a:p>
      </dgm:t>
    </dgm:pt>
    <dgm:pt modelId="{6F238CC8-6C8C-45C5-B7C6-D24EC595796C}" type="sibTrans" cxnId="{BB8E1440-83CB-4B62-A821-28420D76894E}">
      <dgm:prSet/>
      <dgm:spPr/>
      <dgm:t>
        <a:bodyPr/>
        <a:lstStyle/>
        <a:p>
          <a:endParaRPr lang="en-US"/>
        </a:p>
      </dgm:t>
    </dgm:pt>
    <dgm:pt modelId="{3E38A245-6D3E-48D7-9792-4362BFEC0CE8}" type="pres">
      <dgm:prSet presAssocID="{066938FE-BF25-4862-BF42-59B0465D3198}" presName="Name0" presStyleCnt="0">
        <dgm:presLayoutVars>
          <dgm:dir/>
          <dgm:animLvl val="lvl"/>
          <dgm:resizeHandles val="exact"/>
        </dgm:presLayoutVars>
      </dgm:prSet>
      <dgm:spPr/>
    </dgm:pt>
    <dgm:pt modelId="{8FFE65A9-BADA-40ED-8009-201E6E1A0CF9}" type="pres">
      <dgm:prSet presAssocID="{3C7B1297-B56A-47B1-AFA3-24ED91387ED8}" presName="linNode" presStyleCnt="0"/>
      <dgm:spPr/>
    </dgm:pt>
    <dgm:pt modelId="{D053D9AF-CC99-4402-B5CE-3563BF10BB1F}" type="pres">
      <dgm:prSet presAssocID="{3C7B1297-B56A-47B1-AFA3-24ED91387ED8}" presName="parentText" presStyleLbl="node1" presStyleIdx="0" presStyleCnt="3">
        <dgm:presLayoutVars>
          <dgm:chMax val="1"/>
          <dgm:bulletEnabled val="1"/>
        </dgm:presLayoutVars>
      </dgm:prSet>
      <dgm:spPr/>
    </dgm:pt>
    <dgm:pt modelId="{799427F1-12E0-4CF8-9208-165FA3896072}" type="pres">
      <dgm:prSet presAssocID="{3C7B1297-B56A-47B1-AFA3-24ED91387ED8}" presName="descendantText" presStyleLbl="alignAccFollowNode1" presStyleIdx="0" presStyleCnt="3">
        <dgm:presLayoutVars>
          <dgm:bulletEnabled val="1"/>
        </dgm:presLayoutVars>
      </dgm:prSet>
      <dgm:spPr/>
    </dgm:pt>
    <dgm:pt modelId="{87BF96EB-22E7-4770-805C-5F6CD4E9A778}" type="pres">
      <dgm:prSet presAssocID="{4497E9DD-05A3-4883-84E3-4E4DA20CBCDF}" presName="sp" presStyleCnt="0"/>
      <dgm:spPr/>
    </dgm:pt>
    <dgm:pt modelId="{2A3CDBB3-E944-4DFC-BFFD-7A1945A00ACE}" type="pres">
      <dgm:prSet presAssocID="{E8849DAF-3D9E-46AF-82A1-9E6039E28405}" presName="linNode" presStyleCnt="0"/>
      <dgm:spPr/>
    </dgm:pt>
    <dgm:pt modelId="{2CC2CBD8-5479-444F-9087-DCFF5B13FB7B}" type="pres">
      <dgm:prSet presAssocID="{E8849DAF-3D9E-46AF-82A1-9E6039E28405}" presName="parentText" presStyleLbl="node1" presStyleIdx="1" presStyleCnt="3">
        <dgm:presLayoutVars>
          <dgm:chMax val="1"/>
          <dgm:bulletEnabled val="1"/>
        </dgm:presLayoutVars>
      </dgm:prSet>
      <dgm:spPr/>
    </dgm:pt>
    <dgm:pt modelId="{725B6F9C-0784-468C-8467-0E100C0AA734}" type="pres">
      <dgm:prSet presAssocID="{E8849DAF-3D9E-46AF-82A1-9E6039E28405}" presName="descendantText" presStyleLbl="alignAccFollowNode1" presStyleIdx="1" presStyleCnt="3">
        <dgm:presLayoutVars>
          <dgm:bulletEnabled val="1"/>
        </dgm:presLayoutVars>
      </dgm:prSet>
      <dgm:spPr/>
    </dgm:pt>
    <dgm:pt modelId="{A6DB3A11-CCA3-473A-A935-FE9AE015EF48}" type="pres">
      <dgm:prSet presAssocID="{726920C1-AE7D-4F38-99BE-E2C2EB5943B6}" presName="sp" presStyleCnt="0"/>
      <dgm:spPr/>
    </dgm:pt>
    <dgm:pt modelId="{74E0D739-D7ED-4EAB-B0EB-E72902322BFA}" type="pres">
      <dgm:prSet presAssocID="{8CCABBD7-9548-43A8-B4EE-FB179DCC06C1}" presName="linNode" presStyleCnt="0"/>
      <dgm:spPr/>
    </dgm:pt>
    <dgm:pt modelId="{BA67B6C7-D200-44AC-932D-4ACE4478AC69}" type="pres">
      <dgm:prSet presAssocID="{8CCABBD7-9548-43A8-B4EE-FB179DCC06C1}" presName="parentText" presStyleLbl="node1" presStyleIdx="2" presStyleCnt="3">
        <dgm:presLayoutVars>
          <dgm:chMax val="1"/>
          <dgm:bulletEnabled val="1"/>
        </dgm:presLayoutVars>
      </dgm:prSet>
      <dgm:spPr/>
    </dgm:pt>
    <dgm:pt modelId="{8AA44826-414E-4CDE-AB64-CEE338877469}" type="pres">
      <dgm:prSet presAssocID="{8CCABBD7-9548-43A8-B4EE-FB179DCC06C1}" presName="descendantText" presStyleLbl="alignAccFollowNode1" presStyleIdx="2" presStyleCnt="3">
        <dgm:presLayoutVars>
          <dgm:bulletEnabled val="1"/>
        </dgm:presLayoutVars>
      </dgm:prSet>
      <dgm:spPr/>
    </dgm:pt>
  </dgm:ptLst>
  <dgm:cxnLst>
    <dgm:cxn modelId="{56B9F502-AB1A-41D1-B0D0-0BCE42A613BF}" type="presOf" srcId="{8CCABBD7-9548-43A8-B4EE-FB179DCC06C1}" destId="{BA67B6C7-D200-44AC-932D-4ACE4478AC69}" srcOrd="0" destOrd="0" presId="urn:microsoft.com/office/officeart/2005/8/layout/vList5"/>
    <dgm:cxn modelId="{121DA90D-630A-438B-9555-540047FD4F50}" type="presOf" srcId="{E1104184-A91A-46B8-A06D-372ACFBB4DF3}" destId="{8AA44826-414E-4CDE-AB64-CEE338877469}" srcOrd="0" destOrd="1" presId="urn:microsoft.com/office/officeart/2005/8/layout/vList5"/>
    <dgm:cxn modelId="{96CC0A0E-60ED-4719-9A4A-A9FA3BD0CFCA}" srcId="{E8849DAF-3D9E-46AF-82A1-9E6039E28405}" destId="{99A2B69E-9484-4E69-B678-0B26F59904F4}" srcOrd="1" destOrd="0" parTransId="{6329EB64-2429-4394-927B-0D2176575532}" sibTransId="{A6BD87B4-9494-4879-85F6-235F9B2B3F6E}"/>
    <dgm:cxn modelId="{52822B11-C139-4D2F-961C-6144F420BC1F}" type="presOf" srcId="{4F40EF15-324C-46D7-8C42-11BC94A3E7D7}" destId="{725B6F9C-0784-468C-8467-0E100C0AA734}" srcOrd="0" destOrd="2" presId="urn:microsoft.com/office/officeart/2005/8/layout/vList5"/>
    <dgm:cxn modelId="{CE892E11-3D01-48D2-91D6-B673F2251474}" srcId="{3C7B1297-B56A-47B1-AFA3-24ED91387ED8}" destId="{A4E40CF4-6F9B-4259-9EB1-BF87EE4438D7}" srcOrd="0" destOrd="0" parTransId="{84F1F23D-4185-4D16-BF92-3547EC60EE1C}" sibTransId="{44AED7FE-CD98-42C4-B4FB-1EB9C144E5CB}"/>
    <dgm:cxn modelId="{2D494819-966A-42E2-962A-377CA32D997D}" type="presOf" srcId="{066938FE-BF25-4862-BF42-59B0465D3198}" destId="{3E38A245-6D3E-48D7-9792-4362BFEC0CE8}" srcOrd="0" destOrd="0" presId="urn:microsoft.com/office/officeart/2005/8/layout/vList5"/>
    <dgm:cxn modelId="{98C4C71D-4ACD-40BE-914D-CCAEB48C57A2}" srcId="{066938FE-BF25-4862-BF42-59B0465D3198}" destId="{E8849DAF-3D9E-46AF-82A1-9E6039E28405}" srcOrd="1" destOrd="0" parTransId="{52FEDFFC-50F2-4906-A4D8-CD7B83CB3C7D}" sibTransId="{726920C1-AE7D-4F38-99BE-E2C2EB5943B6}"/>
    <dgm:cxn modelId="{1DD4761F-2662-425B-9F58-FA1F2B9E1A3E}" type="presOf" srcId="{4B2266FA-DDC0-4C9E-9100-E169F800FE05}" destId="{8AA44826-414E-4CDE-AB64-CEE338877469}" srcOrd="0" destOrd="0" presId="urn:microsoft.com/office/officeart/2005/8/layout/vList5"/>
    <dgm:cxn modelId="{D4279D23-4194-4538-8137-DE66A6211148}" srcId="{066938FE-BF25-4862-BF42-59B0465D3198}" destId="{3C7B1297-B56A-47B1-AFA3-24ED91387ED8}" srcOrd="0" destOrd="0" parTransId="{A893DC16-F547-4E96-81C6-EB5EC559094E}" sibTransId="{4497E9DD-05A3-4883-84E3-4E4DA20CBCDF}"/>
    <dgm:cxn modelId="{B485652E-422D-4814-93D5-EF421C806FD7}" srcId="{3C7B1297-B56A-47B1-AFA3-24ED91387ED8}" destId="{DA48C517-D4F2-4DF6-9644-D35452572CD7}" srcOrd="1" destOrd="0" parTransId="{7AFEBB2F-1794-4E56-BDBB-F8656A87A6B0}" sibTransId="{B1B30B7E-E6B0-432E-9E46-21CD04EC8A2F}"/>
    <dgm:cxn modelId="{FBE69A30-980C-45BA-AB22-CD751208B1DC}" srcId="{E8849DAF-3D9E-46AF-82A1-9E6039E28405}" destId="{E9DECA7B-318E-4F99-A4EB-C0654A08D2B5}" srcOrd="0" destOrd="0" parTransId="{3FCAA4D9-5415-456E-81F2-9A23FFE3D1FC}" sibTransId="{2191F494-3532-4765-A1EE-826CA2F8742B}"/>
    <dgm:cxn modelId="{BB8E1440-83CB-4B62-A821-28420D76894E}" srcId="{8CCABBD7-9548-43A8-B4EE-FB179DCC06C1}" destId="{E1104184-A91A-46B8-A06D-372ACFBB4DF3}" srcOrd="1" destOrd="0" parTransId="{27ECB835-1859-48A0-A060-B825DFAD8609}" sibTransId="{6F238CC8-6C8C-45C5-B7C6-D24EC595796C}"/>
    <dgm:cxn modelId="{F369F767-C6A5-49FC-BC1C-F930ABB2DEEB}" type="presOf" srcId="{DA48C517-D4F2-4DF6-9644-D35452572CD7}" destId="{799427F1-12E0-4CF8-9208-165FA3896072}" srcOrd="0" destOrd="1" presId="urn:microsoft.com/office/officeart/2005/8/layout/vList5"/>
    <dgm:cxn modelId="{F8FB306B-4A28-49E8-AAC3-6C4F0921B1B1}" srcId="{8CCABBD7-9548-43A8-B4EE-FB179DCC06C1}" destId="{4B2266FA-DDC0-4C9E-9100-E169F800FE05}" srcOrd="0" destOrd="0" parTransId="{B728630B-26CD-4C59-94A5-347CA3EEEF77}" sibTransId="{C71D057D-F949-46C6-A351-C60F90B7710C}"/>
    <dgm:cxn modelId="{C53FA277-C3F3-4E37-9B5B-3DAB7B1B6E6D}" srcId="{066938FE-BF25-4862-BF42-59B0465D3198}" destId="{8CCABBD7-9548-43A8-B4EE-FB179DCC06C1}" srcOrd="2" destOrd="0" parTransId="{1D8B65A8-8047-49E4-BEBB-3393BC22B633}" sibTransId="{5C7B3596-46EF-41D8-87BF-A632C4BAF92D}"/>
    <dgm:cxn modelId="{084A647A-80C2-4246-9722-EF21B1CFCEAA}" type="presOf" srcId="{E8849DAF-3D9E-46AF-82A1-9E6039E28405}" destId="{2CC2CBD8-5479-444F-9087-DCFF5B13FB7B}" srcOrd="0" destOrd="0" presId="urn:microsoft.com/office/officeart/2005/8/layout/vList5"/>
    <dgm:cxn modelId="{EFAB727C-2CFA-490C-959E-4DD8788BB336}" srcId="{E8849DAF-3D9E-46AF-82A1-9E6039E28405}" destId="{4F40EF15-324C-46D7-8C42-11BC94A3E7D7}" srcOrd="2" destOrd="0" parTransId="{75626A44-63EB-4AEB-A31D-7A9CD2240DB4}" sibTransId="{7304ADA4-6141-4E38-A12A-47755DB3FBD3}"/>
    <dgm:cxn modelId="{E89C7D91-A3B5-4D86-9D37-51D7905B2380}" type="presOf" srcId="{A4E40CF4-6F9B-4259-9EB1-BF87EE4438D7}" destId="{799427F1-12E0-4CF8-9208-165FA3896072}" srcOrd="0" destOrd="0" presId="urn:microsoft.com/office/officeart/2005/8/layout/vList5"/>
    <dgm:cxn modelId="{56CBE89D-E666-4AF8-A31E-109FCC8D185F}" type="presOf" srcId="{99A2B69E-9484-4E69-B678-0B26F59904F4}" destId="{725B6F9C-0784-468C-8467-0E100C0AA734}" srcOrd="0" destOrd="1" presId="urn:microsoft.com/office/officeart/2005/8/layout/vList5"/>
    <dgm:cxn modelId="{38204D9F-B7D4-4D4B-B440-1326428DF3BD}" type="presOf" srcId="{3C7B1297-B56A-47B1-AFA3-24ED91387ED8}" destId="{D053D9AF-CC99-4402-B5CE-3563BF10BB1F}" srcOrd="0" destOrd="0" presId="urn:microsoft.com/office/officeart/2005/8/layout/vList5"/>
    <dgm:cxn modelId="{529371C7-3FEB-41BE-A876-20ECE2AC6575}" type="presOf" srcId="{E9DECA7B-318E-4F99-A4EB-C0654A08D2B5}" destId="{725B6F9C-0784-468C-8467-0E100C0AA734}" srcOrd="0" destOrd="0" presId="urn:microsoft.com/office/officeart/2005/8/layout/vList5"/>
    <dgm:cxn modelId="{A077A89C-14A3-4277-8C31-E39CCD6B2A09}" type="presParOf" srcId="{3E38A245-6D3E-48D7-9792-4362BFEC0CE8}" destId="{8FFE65A9-BADA-40ED-8009-201E6E1A0CF9}" srcOrd="0" destOrd="0" presId="urn:microsoft.com/office/officeart/2005/8/layout/vList5"/>
    <dgm:cxn modelId="{FEBEF04B-AB74-47E5-AD4C-EA6C19B4D013}" type="presParOf" srcId="{8FFE65A9-BADA-40ED-8009-201E6E1A0CF9}" destId="{D053D9AF-CC99-4402-B5CE-3563BF10BB1F}" srcOrd="0" destOrd="0" presId="urn:microsoft.com/office/officeart/2005/8/layout/vList5"/>
    <dgm:cxn modelId="{A2E3BB9A-50B5-498A-A46B-E756D7EA24C7}" type="presParOf" srcId="{8FFE65A9-BADA-40ED-8009-201E6E1A0CF9}" destId="{799427F1-12E0-4CF8-9208-165FA3896072}" srcOrd="1" destOrd="0" presId="urn:microsoft.com/office/officeart/2005/8/layout/vList5"/>
    <dgm:cxn modelId="{2F3214D7-DA89-461B-8B2C-A5065A685A0D}" type="presParOf" srcId="{3E38A245-6D3E-48D7-9792-4362BFEC0CE8}" destId="{87BF96EB-22E7-4770-805C-5F6CD4E9A778}" srcOrd="1" destOrd="0" presId="urn:microsoft.com/office/officeart/2005/8/layout/vList5"/>
    <dgm:cxn modelId="{CE995065-8CA5-4252-8780-9743FAA697B0}" type="presParOf" srcId="{3E38A245-6D3E-48D7-9792-4362BFEC0CE8}" destId="{2A3CDBB3-E944-4DFC-BFFD-7A1945A00ACE}" srcOrd="2" destOrd="0" presId="urn:microsoft.com/office/officeart/2005/8/layout/vList5"/>
    <dgm:cxn modelId="{C0DCEA0D-0755-4D68-8511-B4315954CB48}" type="presParOf" srcId="{2A3CDBB3-E944-4DFC-BFFD-7A1945A00ACE}" destId="{2CC2CBD8-5479-444F-9087-DCFF5B13FB7B}" srcOrd="0" destOrd="0" presId="urn:microsoft.com/office/officeart/2005/8/layout/vList5"/>
    <dgm:cxn modelId="{B82F0F04-E286-4B4F-9C8D-0D95A126765B}" type="presParOf" srcId="{2A3CDBB3-E944-4DFC-BFFD-7A1945A00ACE}" destId="{725B6F9C-0784-468C-8467-0E100C0AA734}" srcOrd="1" destOrd="0" presId="urn:microsoft.com/office/officeart/2005/8/layout/vList5"/>
    <dgm:cxn modelId="{9A9EDF22-08C7-44F9-884F-DE39A811C56C}" type="presParOf" srcId="{3E38A245-6D3E-48D7-9792-4362BFEC0CE8}" destId="{A6DB3A11-CCA3-473A-A935-FE9AE015EF48}" srcOrd="3" destOrd="0" presId="urn:microsoft.com/office/officeart/2005/8/layout/vList5"/>
    <dgm:cxn modelId="{0FC6A1C2-F658-4186-A645-AC4C98EB662F}" type="presParOf" srcId="{3E38A245-6D3E-48D7-9792-4362BFEC0CE8}" destId="{74E0D739-D7ED-4EAB-B0EB-E72902322BFA}" srcOrd="4" destOrd="0" presId="urn:microsoft.com/office/officeart/2005/8/layout/vList5"/>
    <dgm:cxn modelId="{DC3588DB-C21C-4500-A2D9-34AEB8D6A1B1}" type="presParOf" srcId="{74E0D739-D7ED-4EAB-B0EB-E72902322BFA}" destId="{BA67B6C7-D200-44AC-932D-4ACE4478AC69}" srcOrd="0" destOrd="0" presId="urn:microsoft.com/office/officeart/2005/8/layout/vList5"/>
    <dgm:cxn modelId="{D5CCF0DD-F486-4BA1-A724-5E2E6373C17A}" type="presParOf" srcId="{74E0D739-D7ED-4EAB-B0EB-E72902322BFA}" destId="{8AA44826-414E-4CDE-AB64-CEE3388774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F49953-D330-493A-9CA6-A334ED39FC6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3632B8B2-73C3-45B9-A717-CFC1BB3E4C27}">
      <dgm:prSet/>
      <dgm:spPr>
        <a:solidFill>
          <a:srgbClr val="00205B"/>
        </a:solidFill>
      </dgm:spPr>
      <dgm:t>
        <a:bodyPr/>
        <a:lstStyle/>
        <a:p>
          <a:r>
            <a:rPr lang="en-US" dirty="0">
              <a:latin typeface="+mj-lt"/>
            </a:rPr>
            <a:t>If simultaneous personal foul times are equal…</a:t>
          </a:r>
        </a:p>
      </dgm:t>
    </dgm:pt>
    <dgm:pt modelId="{561D6284-CBD3-4B34-B357-32AF6C6A339F}" type="parTrans" cxnId="{14750920-FE57-43C1-BD47-4CAEC9BA2122}">
      <dgm:prSet/>
      <dgm:spPr/>
      <dgm:t>
        <a:bodyPr/>
        <a:lstStyle/>
        <a:p>
          <a:endParaRPr lang="en-US"/>
        </a:p>
      </dgm:t>
    </dgm:pt>
    <dgm:pt modelId="{90118A23-C246-431E-9ED1-1110C06DB3E3}" type="sibTrans" cxnId="{14750920-FE57-43C1-BD47-4CAEC9BA2122}">
      <dgm:prSet/>
      <dgm:spPr/>
      <dgm:t>
        <a:bodyPr/>
        <a:lstStyle/>
        <a:p>
          <a:endParaRPr lang="en-US"/>
        </a:p>
      </dgm:t>
    </dgm:pt>
    <dgm:pt modelId="{12255A57-90F1-4432-8054-DF296A532666}">
      <dgm:prSet/>
      <dgm:spPr>
        <a:solidFill>
          <a:srgbClr val="00205B"/>
        </a:solidFill>
      </dgm:spPr>
      <dgm:t>
        <a:bodyPr/>
        <a:lstStyle/>
        <a:p>
          <a:r>
            <a:rPr lang="en-US" dirty="0">
              <a:latin typeface="+mj-lt"/>
            </a:rPr>
            <a:t>If fouls times are different…</a:t>
          </a:r>
        </a:p>
      </dgm:t>
    </dgm:pt>
    <dgm:pt modelId="{B8C7688A-0906-4171-9582-898079E89EE2}" type="parTrans" cxnId="{D26549CE-07FC-4EDC-BE31-CE58CCE7C61E}">
      <dgm:prSet/>
      <dgm:spPr/>
      <dgm:t>
        <a:bodyPr/>
        <a:lstStyle/>
        <a:p>
          <a:endParaRPr lang="en-US"/>
        </a:p>
      </dgm:t>
    </dgm:pt>
    <dgm:pt modelId="{4F8879BE-2E22-4F8B-A3E2-E35468CE8FCA}" type="sibTrans" cxnId="{D26549CE-07FC-4EDC-BE31-CE58CCE7C61E}">
      <dgm:prSet/>
      <dgm:spPr/>
      <dgm:t>
        <a:bodyPr/>
        <a:lstStyle/>
        <a:p>
          <a:endParaRPr lang="en-US"/>
        </a:p>
      </dgm:t>
    </dgm:pt>
    <dgm:pt modelId="{9A8AB9C6-1C06-4F40-99F6-FABBB6F3F491}">
      <dgm:prSet/>
      <dgm:spPr>
        <a:solidFill>
          <a:schemeClr val="bg1"/>
        </a:solidFill>
      </dgm:spPr>
      <dgm:t>
        <a:bodyPr/>
        <a:lstStyle/>
        <a:p>
          <a:r>
            <a:rPr lang="en-US" dirty="0"/>
            <a:t>1-munte + 1-minute</a:t>
          </a:r>
        </a:p>
      </dgm:t>
    </dgm:pt>
    <dgm:pt modelId="{4693F09F-8169-4FCB-B634-74FED2F7EDA9}" type="parTrans" cxnId="{84776B64-06D7-4065-B50D-7200B16E133C}">
      <dgm:prSet/>
      <dgm:spPr/>
      <dgm:t>
        <a:bodyPr/>
        <a:lstStyle/>
        <a:p>
          <a:endParaRPr lang="en-US"/>
        </a:p>
      </dgm:t>
    </dgm:pt>
    <dgm:pt modelId="{C733AC93-6E66-4E4B-8CE4-CB735A010ADC}" type="sibTrans" cxnId="{84776B64-06D7-4065-B50D-7200B16E133C}">
      <dgm:prSet/>
      <dgm:spPr/>
      <dgm:t>
        <a:bodyPr/>
        <a:lstStyle/>
        <a:p>
          <a:endParaRPr lang="en-US"/>
        </a:p>
      </dgm:t>
    </dgm:pt>
    <dgm:pt modelId="{CA1A4C04-D7B2-43DF-BC2A-85EFC65E0539}">
      <dgm:prSet/>
      <dgm:spPr>
        <a:solidFill>
          <a:schemeClr val="bg1"/>
        </a:solidFill>
      </dgm:spPr>
      <dgm:t>
        <a:bodyPr/>
        <a:lstStyle/>
        <a:p>
          <a:r>
            <a:rPr lang="en-US" dirty="0"/>
            <a:t>Full-time served for all</a:t>
          </a:r>
        </a:p>
      </dgm:t>
    </dgm:pt>
    <dgm:pt modelId="{BFF7BF03-F58B-4919-8B54-2C5CB8003031}" type="parTrans" cxnId="{2503A901-323D-4576-A76C-819DD36E3A93}">
      <dgm:prSet/>
      <dgm:spPr/>
      <dgm:t>
        <a:bodyPr/>
        <a:lstStyle/>
        <a:p>
          <a:endParaRPr lang="en-US"/>
        </a:p>
      </dgm:t>
    </dgm:pt>
    <dgm:pt modelId="{6BD892D1-70AF-4E55-9BDB-F2D02DAFAFD3}" type="sibTrans" cxnId="{2503A901-323D-4576-A76C-819DD36E3A93}">
      <dgm:prSet/>
      <dgm:spPr/>
      <dgm:t>
        <a:bodyPr/>
        <a:lstStyle/>
        <a:p>
          <a:endParaRPr lang="en-US"/>
        </a:p>
      </dgm:t>
    </dgm:pt>
    <dgm:pt modelId="{0BC8C8D9-0800-4974-8C37-33F865A44290}">
      <dgm:prSet/>
      <dgm:spPr>
        <a:solidFill>
          <a:schemeClr val="bg1">
            <a:alpha val="90000"/>
          </a:schemeClr>
        </a:solidFill>
      </dgm:spPr>
      <dgm:t>
        <a:bodyPr/>
        <a:lstStyle/>
        <a:p>
          <a:r>
            <a:rPr lang="en-US" dirty="0"/>
            <a:t>The lesser common time is non-releasable for both</a:t>
          </a:r>
        </a:p>
      </dgm:t>
    </dgm:pt>
    <dgm:pt modelId="{5672EEDF-3D8C-409C-94A8-909D2AA1F9AF}" type="parTrans" cxnId="{006661FF-7E80-4EEF-A45A-3EFE1B743B7D}">
      <dgm:prSet/>
      <dgm:spPr/>
      <dgm:t>
        <a:bodyPr/>
        <a:lstStyle/>
        <a:p>
          <a:endParaRPr lang="en-US"/>
        </a:p>
      </dgm:t>
    </dgm:pt>
    <dgm:pt modelId="{4427201D-D009-495D-85C6-67027DAAFD44}" type="sibTrans" cxnId="{006661FF-7E80-4EEF-A45A-3EFE1B743B7D}">
      <dgm:prSet/>
      <dgm:spPr/>
      <dgm:t>
        <a:bodyPr/>
        <a:lstStyle/>
        <a:p>
          <a:endParaRPr lang="en-US"/>
        </a:p>
      </dgm:t>
    </dgm:pt>
    <dgm:pt modelId="{0E44ED5F-C568-4270-8DB3-E3A93EC539D9}">
      <dgm:prSet/>
      <dgm:spPr>
        <a:solidFill>
          <a:schemeClr val="bg1">
            <a:alpha val="90000"/>
          </a:schemeClr>
        </a:solidFill>
      </dgm:spPr>
      <dgm:t>
        <a:bodyPr/>
        <a:lstStyle/>
        <a:p>
          <a:r>
            <a:rPr lang="en-US" dirty="0"/>
            <a:t>1-minute + 30-second</a:t>
          </a:r>
        </a:p>
      </dgm:t>
    </dgm:pt>
    <dgm:pt modelId="{C3139ACF-19F8-4314-A211-BF9F41CDBF4F}" type="parTrans" cxnId="{23311A7F-0D44-4EC1-8C18-7B0297BEBAF4}">
      <dgm:prSet/>
      <dgm:spPr/>
      <dgm:t>
        <a:bodyPr/>
        <a:lstStyle/>
        <a:p>
          <a:endParaRPr lang="en-US"/>
        </a:p>
      </dgm:t>
    </dgm:pt>
    <dgm:pt modelId="{45C845EA-D1B4-40D2-B9C2-07091A816FCC}" type="sibTrans" cxnId="{23311A7F-0D44-4EC1-8C18-7B0297BEBAF4}">
      <dgm:prSet/>
      <dgm:spPr/>
      <dgm:t>
        <a:bodyPr/>
        <a:lstStyle/>
        <a:p>
          <a:endParaRPr lang="en-US"/>
        </a:p>
      </dgm:t>
    </dgm:pt>
    <dgm:pt modelId="{35F4C064-60BF-4D9D-8759-175E592DC1E6}">
      <dgm:prSet/>
      <dgm:spPr>
        <a:solidFill>
          <a:schemeClr val="bg1">
            <a:alpha val="90000"/>
          </a:schemeClr>
        </a:solidFill>
      </dgm:spPr>
      <dgm:t>
        <a:bodyPr/>
        <a:lstStyle/>
        <a:p>
          <a:r>
            <a:rPr lang="en-US" dirty="0"/>
            <a:t>30-second NR</a:t>
          </a:r>
        </a:p>
      </dgm:t>
    </dgm:pt>
    <dgm:pt modelId="{049EEEEC-9D80-49A7-9D56-025E0756E459}" type="parTrans" cxnId="{B7E63D26-FBFA-4040-9A99-2740E0C73925}">
      <dgm:prSet/>
      <dgm:spPr/>
      <dgm:t>
        <a:bodyPr/>
        <a:lstStyle/>
        <a:p>
          <a:endParaRPr lang="en-US"/>
        </a:p>
      </dgm:t>
    </dgm:pt>
    <dgm:pt modelId="{1F767091-19BF-469C-930A-CE072203A36C}" type="sibTrans" cxnId="{B7E63D26-FBFA-4040-9A99-2740E0C73925}">
      <dgm:prSet/>
      <dgm:spPr/>
      <dgm:t>
        <a:bodyPr/>
        <a:lstStyle/>
        <a:p>
          <a:endParaRPr lang="en-US"/>
        </a:p>
      </dgm:t>
    </dgm:pt>
    <dgm:pt modelId="{970D01B1-7B00-4F91-BF07-5DE228D8A835}">
      <dgm:prSet/>
      <dgm:spPr>
        <a:solidFill>
          <a:srgbClr val="00205B"/>
        </a:solidFill>
      </dgm:spPr>
      <dgm:t>
        <a:bodyPr/>
        <a:lstStyle/>
        <a:p>
          <a:r>
            <a:rPr lang="en-US" dirty="0">
              <a:latin typeface="+mj-lt"/>
            </a:rPr>
            <a:t>If simultaneous technical foul times are equal…</a:t>
          </a:r>
        </a:p>
      </dgm:t>
    </dgm:pt>
    <dgm:pt modelId="{BB330EC4-16DA-4686-805F-EF7965EDED19}" type="parTrans" cxnId="{74576372-97F7-41D2-A9F6-CD2BF9B1B6EC}">
      <dgm:prSet/>
      <dgm:spPr/>
      <dgm:t>
        <a:bodyPr/>
        <a:lstStyle/>
        <a:p>
          <a:endParaRPr lang="en-US"/>
        </a:p>
      </dgm:t>
    </dgm:pt>
    <dgm:pt modelId="{67EB4790-BEBA-443C-B52F-73B6E531F499}" type="sibTrans" cxnId="{74576372-97F7-41D2-A9F6-CD2BF9B1B6EC}">
      <dgm:prSet/>
      <dgm:spPr/>
      <dgm:t>
        <a:bodyPr/>
        <a:lstStyle/>
        <a:p>
          <a:endParaRPr lang="en-US"/>
        </a:p>
      </dgm:t>
    </dgm:pt>
    <dgm:pt modelId="{B66B4FD0-AFFA-4EFC-81E0-4F93E1A8601F}">
      <dgm:prSet/>
      <dgm:spPr>
        <a:solidFill>
          <a:schemeClr val="bg1"/>
        </a:solidFill>
      </dgm:spPr>
      <dgm:t>
        <a:bodyPr/>
        <a:lstStyle/>
        <a:p>
          <a:r>
            <a:rPr lang="en-US" dirty="0"/>
            <a:t>30-second + 30-second</a:t>
          </a:r>
          <a:endParaRPr lang="en-US" dirty="0">
            <a:latin typeface="+mj-lt"/>
          </a:endParaRPr>
        </a:p>
      </dgm:t>
    </dgm:pt>
    <dgm:pt modelId="{F54F7F9B-646D-45DF-9231-4982F352BBB8}" type="parTrans" cxnId="{AE3F4B6B-2129-42A2-8510-724ABC88D8CF}">
      <dgm:prSet/>
      <dgm:spPr/>
      <dgm:t>
        <a:bodyPr/>
        <a:lstStyle/>
        <a:p>
          <a:endParaRPr lang="en-US"/>
        </a:p>
      </dgm:t>
    </dgm:pt>
    <dgm:pt modelId="{A33A0306-4509-4015-9060-39D943E9A4C0}" type="sibTrans" cxnId="{AE3F4B6B-2129-42A2-8510-724ABC88D8CF}">
      <dgm:prSet/>
      <dgm:spPr/>
      <dgm:t>
        <a:bodyPr/>
        <a:lstStyle/>
        <a:p>
          <a:endParaRPr lang="en-US"/>
        </a:p>
      </dgm:t>
    </dgm:pt>
    <dgm:pt modelId="{C002DB7E-2B2C-4FD8-8C8E-7099D7A0D871}">
      <dgm:prSet/>
      <dgm:spPr>
        <a:solidFill>
          <a:schemeClr val="bg1"/>
        </a:solidFill>
      </dgm:spPr>
      <dgm:t>
        <a:bodyPr/>
        <a:lstStyle/>
        <a:p>
          <a:r>
            <a:rPr lang="en-US" dirty="0">
              <a:latin typeface="+mn-lt"/>
            </a:rPr>
            <a:t>No time serves</a:t>
          </a:r>
        </a:p>
      </dgm:t>
    </dgm:pt>
    <dgm:pt modelId="{0C38E105-E16E-442D-B156-3F75A19EC832}" type="parTrans" cxnId="{7D4FFB35-5270-4D9F-8B14-BB561C1AE0C3}">
      <dgm:prSet/>
      <dgm:spPr/>
      <dgm:t>
        <a:bodyPr/>
        <a:lstStyle/>
        <a:p>
          <a:endParaRPr lang="en-US"/>
        </a:p>
      </dgm:t>
    </dgm:pt>
    <dgm:pt modelId="{CBB52833-3C04-4AF2-87C4-BC1003605593}" type="sibTrans" cxnId="{7D4FFB35-5270-4D9F-8B14-BB561C1AE0C3}">
      <dgm:prSet/>
      <dgm:spPr/>
      <dgm:t>
        <a:bodyPr/>
        <a:lstStyle/>
        <a:p>
          <a:endParaRPr lang="en-US"/>
        </a:p>
      </dgm:t>
    </dgm:pt>
    <dgm:pt modelId="{B0A61D95-9DC6-4345-9ACF-18421E80EA1F}">
      <dgm:prSet/>
      <dgm:spPr>
        <a:solidFill>
          <a:schemeClr val="bg1"/>
        </a:solidFill>
      </dgm:spPr>
      <dgm:t>
        <a:bodyPr/>
        <a:lstStyle/>
        <a:p>
          <a:r>
            <a:rPr lang="en-US" dirty="0">
              <a:latin typeface="+mn-lt"/>
            </a:rPr>
            <a:t>All even</a:t>
          </a:r>
        </a:p>
      </dgm:t>
    </dgm:pt>
    <dgm:pt modelId="{4F0E277A-9B9B-4D9C-B288-9C4EB67AB567}" type="parTrans" cxnId="{1B41008B-268A-4B3F-934C-CF4CFDE466C6}">
      <dgm:prSet/>
      <dgm:spPr/>
      <dgm:t>
        <a:bodyPr/>
        <a:lstStyle/>
        <a:p>
          <a:endParaRPr lang="en-US"/>
        </a:p>
      </dgm:t>
    </dgm:pt>
    <dgm:pt modelId="{67045642-77A5-41D8-BD47-E78A27080B2E}" type="sibTrans" cxnId="{1B41008B-268A-4B3F-934C-CF4CFDE466C6}">
      <dgm:prSet/>
      <dgm:spPr/>
      <dgm:t>
        <a:bodyPr/>
        <a:lstStyle/>
        <a:p>
          <a:endParaRPr lang="en-US"/>
        </a:p>
      </dgm:t>
    </dgm:pt>
    <dgm:pt modelId="{7D4AFF8F-44D2-4F8A-A8A2-22945BE0AE56}" type="pres">
      <dgm:prSet presAssocID="{14F49953-D330-493A-9CA6-A334ED39FC6B}" presName="Name0" presStyleCnt="0">
        <dgm:presLayoutVars>
          <dgm:dir/>
          <dgm:animLvl val="lvl"/>
          <dgm:resizeHandles val="exact"/>
        </dgm:presLayoutVars>
      </dgm:prSet>
      <dgm:spPr/>
    </dgm:pt>
    <dgm:pt modelId="{D0E5DAA3-BBE9-4E95-A945-C305118C3489}" type="pres">
      <dgm:prSet presAssocID="{970D01B1-7B00-4F91-BF07-5DE228D8A835}" presName="composite" presStyleCnt="0"/>
      <dgm:spPr/>
    </dgm:pt>
    <dgm:pt modelId="{AEEF913F-8B3E-4206-A613-D92DCEED93FF}" type="pres">
      <dgm:prSet presAssocID="{970D01B1-7B00-4F91-BF07-5DE228D8A835}" presName="parTx" presStyleLbl="alignNode1" presStyleIdx="0" presStyleCnt="3">
        <dgm:presLayoutVars>
          <dgm:chMax val="0"/>
          <dgm:chPref val="0"/>
          <dgm:bulletEnabled val="1"/>
        </dgm:presLayoutVars>
      </dgm:prSet>
      <dgm:spPr/>
    </dgm:pt>
    <dgm:pt modelId="{BE49861F-FA98-4C3C-AB64-66846B62C221}" type="pres">
      <dgm:prSet presAssocID="{970D01B1-7B00-4F91-BF07-5DE228D8A835}" presName="desTx" presStyleLbl="alignAccFollowNode1" presStyleIdx="0" presStyleCnt="3">
        <dgm:presLayoutVars>
          <dgm:bulletEnabled val="1"/>
        </dgm:presLayoutVars>
      </dgm:prSet>
      <dgm:spPr/>
    </dgm:pt>
    <dgm:pt modelId="{A14311DF-0E37-476C-9272-F2E22A2FCF65}" type="pres">
      <dgm:prSet presAssocID="{67EB4790-BEBA-443C-B52F-73B6E531F499}" presName="space" presStyleCnt="0"/>
      <dgm:spPr/>
    </dgm:pt>
    <dgm:pt modelId="{B94EAAA5-3D63-4AA1-8A25-716B2E5CFA52}" type="pres">
      <dgm:prSet presAssocID="{3632B8B2-73C3-45B9-A717-CFC1BB3E4C27}" presName="composite" presStyleCnt="0"/>
      <dgm:spPr/>
    </dgm:pt>
    <dgm:pt modelId="{8103525D-1518-4000-ADC8-8E8F618B976B}" type="pres">
      <dgm:prSet presAssocID="{3632B8B2-73C3-45B9-A717-CFC1BB3E4C27}" presName="parTx" presStyleLbl="alignNode1" presStyleIdx="1" presStyleCnt="3">
        <dgm:presLayoutVars>
          <dgm:chMax val="0"/>
          <dgm:chPref val="0"/>
          <dgm:bulletEnabled val="1"/>
        </dgm:presLayoutVars>
      </dgm:prSet>
      <dgm:spPr/>
    </dgm:pt>
    <dgm:pt modelId="{87C50D9D-2918-452B-A537-11DF23FC5478}" type="pres">
      <dgm:prSet presAssocID="{3632B8B2-73C3-45B9-A717-CFC1BB3E4C27}" presName="desTx" presStyleLbl="alignAccFollowNode1" presStyleIdx="1" presStyleCnt="3">
        <dgm:presLayoutVars>
          <dgm:bulletEnabled val="1"/>
        </dgm:presLayoutVars>
      </dgm:prSet>
      <dgm:spPr/>
    </dgm:pt>
    <dgm:pt modelId="{173EBE63-D76F-4D31-848E-201BC338E056}" type="pres">
      <dgm:prSet presAssocID="{90118A23-C246-431E-9ED1-1110C06DB3E3}" presName="space" presStyleCnt="0"/>
      <dgm:spPr/>
    </dgm:pt>
    <dgm:pt modelId="{C3C0169A-322E-41BA-92C4-19498557F3BC}" type="pres">
      <dgm:prSet presAssocID="{12255A57-90F1-4432-8054-DF296A532666}" presName="composite" presStyleCnt="0"/>
      <dgm:spPr/>
    </dgm:pt>
    <dgm:pt modelId="{A730E99A-4FF1-4ED0-85D0-1D537E03028C}" type="pres">
      <dgm:prSet presAssocID="{12255A57-90F1-4432-8054-DF296A532666}" presName="parTx" presStyleLbl="alignNode1" presStyleIdx="2" presStyleCnt="3">
        <dgm:presLayoutVars>
          <dgm:chMax val="0"/>
          <dgm:chPref val="0"/>
          <dgm:bulletEnabled val="1"/>
        </dgm:presLayoutVars>
      </dgm:prSet>
      <dgm:spPr/>
    </dgm:pt>
    <dgm:pt modelId="{EC701FED-04BD-49E5-AAC3-E7FDBA2D11F6}" type="pres">
      <dgm:prSet presAssocID="{12255A57-90F1-4432-8054-DF296A532666}" presName="desTx" presStyleLbl="alignAccFollowNode1" presStyleIdx="2" presStyleCnt="3">
        <dgm:presLayoutVars>
          <dgm:bulletEnabled val="1"/>
        </dgm:presLayoutVars>
      </dgm:prSet>
      <dgm:spPr/>
    </dgm:pt>
  </dgm:ptLst>
  <dgm:cxnLst>
    <dgm:cxn modelId="{2503A901-323D-4576-A76C-819DD36E3A93}" srcId="{3632B8B2-73C3-45B9-A717-CFC1BB3E4C27}" destId="{CA1A4C04-D7B2-43DF-BC2A-85EFC65E0539}" srcOrd="1" destOrd="0" parTransId="{BFF7BF03-F58B-4919-8B54-2C5CB8003031}" sibTransId="{6BD892D1-70AF-4E55-9BDB-F2D02DAFAFD3}"/>
    <dgm:cxn modelId="{14750920-FE57-43C1-BD47-4CAEC9BA2122}" srcId="{14F49953-D330-493A-9CA6-A334ED39FC6B}" destId="{3632B8B2-73C3-45B9-A717-CFC1BB3E4C27}" srcOrd="1" destOrd="0" parTransId="{561D6284-CBD3-4B34-B357-32AF6C6A339F}" sibTransId="{90118A23-C246-431E-9ED1-1110C06DB3E3}"/>
    <dgm:cxn modelId="{B7E63D26-FBFA-4040-9A99-2740E0C73925}" srcId="{12255A57-90F1-4432-8054-DF296A532666}" destId="{35F4C064-60BF-4D9D-8759-175E592DC1E6}" srcOrd="2" destOrd="0" parTransId="{049EEEEC-9D80-49A7-9D56-025E0756E459}" sibTransId="{1F767091-19BF-469C-930A-CE072203A36C}"/>
    <dgm:cxn modelId="{7D4FFB35-5270-4D9F-8B14-BB561C1AE0C3}" srcId="{970D01B1-7B00-4F91-BF07-5DE228D8A835}" destId="{C002DB7E-2B2C-4FD8-8C8E-7099D7A0D871}" srcOrd="1" destOrd="0" parTransId="{0C38E105-E16E-442D-B156-3F75A19EC832}" sibTransId="{CBB52833-3C04-4AF2-87C4-BC1003605593}"/>
    <dgm:cxn modelId="{60132A3F-E5EF-4794-AE81-E0D8F7DA806F}" type="presOf" srcId="{B66B4FD0-AFFA-4EFC-81E0-4F93E1A8601F}" destId="{BE49861F-FA98-4C3C-AB64-66846B62C221}" srcOrd="0" destOrd="0" presId="urn:microsoft.com/office/officeart/2005/8/layout/hList1"/>
    <dgm:cxn modelId="{9765E15B-E843-47E5-9B86-047B6EB1F9CA}" type="presOf" srcId="{0E44ED5F-C568-4270-8DB3-E3A93EC539D9}" destId="{EC701FED-04BD-49E5-AAC3-E7FDBA2D11F6}" srcOrd="0" destOrd="0" presId="urn:microsoft.com/office/officeart/2005/8/layout/hList1"/>
    <dgm:cxn modelId="{84776B64-06D7-4065-B50D-7200B16E133C}" srcId="{3632B8B2-73C3-45B9-A717-CFC1BB3E4C27}" destId="{9A8AB9C6-1C06-4F40-99F6-FABBB6F3F491}" srcOrd="0" destOrd="0" parTransId="{4693F09F-8169-4FCB-B634-74FED2F7EDA9}" sibTransId="{C733AC93-6E66-4E4B-8CE4-CB735A010ADC}"/>
    <dgm:cxn modelId="{AE3F4B6B-2129-42A2-8510-724ABC88D8CF}" srcId="{970D01B1-7B00-4F91-BF07-5DE228D8A835}" destId="{B66B4FD0-AFFA-4EFC-81E0-4F93E1A8601F}" srcOrd="0" destOrd="0" parTransId="{F54F7F9B-646D-45DF-9231-4982F352BBB8}" sibTransId="{A33A0306-4509-4015-9060-39D943E9A4C0}"/>
    <dgm:cxn modelId="{AFC5E750-ECC9-4B9B-A83B-4041355BE75B}" type="presOf" srcId="{35F4C064-60BF-4D9D-8759-175E592DC1E6}" destId="{EC701FED-04BD-49E5-AAC3-E7FDBA2D11F6}" srcOrd="0" destOrd="2" presId="urn:microsoft.com/office/officeart/2005/8/layout/hList1"/>
    <dgm:cxn modelId="{9914AD51-AAEC-4B6D-857B-294B0232754B}" type="presOf" srcId="{B0A61D95-9DC6-4345-9ACF-18421E80EA1F}" destId="{BE49861F-FA98-4C3C-AB64-66846B62C221}" srcOrd="0" destOrd="2" presId="urn:microsoft.com/office/officeart/2005/8/layout/hList1"/>
    <dgm:cxn modelId="{74576372-97F7-41D2-A9F6-CD2BF9B1B6EC}" srcId="{14F49953-D330-493A-9CA6-A334ED39FC6B}" destId="{970D01B1-7B00-4F91-BF07-5DE228D8A835}" srcOrd="0" destOrd="0" parTransId="{BB330EC4-16DA-4686-805F-EF7965EDED19}" sibTransId="{67EB4790-BEBA-443C-B52F-73B6E531F499}"/>
    <dgm:cxn modelId="{496B2D57-7559-42DA-9227-F33B0206F512}" type="presOf" srcId="{14F49953-D330-493A-9CA6-A334ED39FC6B}" destId="{7D4AFF8F-44D2-4F8A-A8A2-22945BE0AE56}" srcOrd="0" destOrd="0" presId="urn:microsoft.com/office/officeart/2005/8/layout/hList1"/>
    <dgm:cxn modelId="{23311A7F-0D44-4EC1-8C18-7B0297BEBAF4}" srcId="{12255A57-90F1-4432-8054-DF296A532666}" destId="{0E44ED5F-C568-4270-8DB3-E3A93EC539D9}" srcOrd="0" destOrd="0" parTransId="{C3139ACF-19F8-4314-A211-BF9F41CDBF4F}" sibTransId="{45C845EA-D1B4-40D2-B9C2-07091A816FCC}"/>
    <dgm:cxn modelId="{1B41008B-268A-4B3F-934C-CF4CFDE466C6}" srcId="{970D01B1-7B00-4F91-BF07-5DE228D8A835}" destId="{B0A61D95-9DC6-4345-9ACF-18421E80EA1F}" srcOrd="2" destOrd="0" parTransId="{4F0E277A-9B9B-4D9C-B288-9C4EB67AB567}" sibTransId="{67045642-77A5-41D8-BD47-E78A27080B2E}"/>
    <dgm:cxn modelId="{F386D196-C171-45D4-8E85-E33BCB82D250}" type="presOf" srcId="{3632B8B2-73C3-45B9-A717-CFC1BB3E4C27}" destId="{8103525D-1518-4000-ADC8-8E8F618B976B}" srcOrd="0" destOrd="0" presId="urn:microsoft.com/office/officeart/2005/8/layout/hList1"/>
    <dgm:cxn modelId="{7CA426AB-8660-4E7C-A07B-D9DA7298B189}" type="presOf" srcId="{C002DB7E-2B2C-4FD8-8C8E-7099D7A0D871}" destId="{BE49861F-FA98-4C3C-AB64-66846B62C221}" srcOrd="0" destOrd="1" presId="urn:microsoft.com/office/officeart/2005/8/layout/hList1"/>
    <dgm:cxn modelId="{5ABF39BB-04F6-49B3-ABB1-095DC1E4528B}" type="presOf" srcId="{970D01B1-7B00-4F91-BF07-5DE228D8A835}" destId="{AEEF913F-8B3E-4206-A613-D92DCEED93FF}" srcOrd="0" destOrd="0" presId="urn:microsoft.com/office/officeart/2005/8/layout/hList1"/>
    <dgm:cxn modelId="{D26549CE-07FC-4EDC-BE31-CE58CCE7C61E}" srcId="{14F49953-D330-493A-9CA6-A334ED39FC6B}" destId="{12255A57-90F1-4432-8054-DF296A532666}" srcOrd="2" destOrd="0" parTransId="{B8C7688A-0906-4171-9582-898079E89EE2}" sibTransId="{4F8879BE-2E22-4F8B-A3E2-E35468CE8FCA}"/>
    <dgm:cxn modelId="{4A3C7CDA-BC5B-44B6-8DD1-BB30B8578DF0}" type="presOf" srcId="{12255A57-90F1-4432-8054-DF296A532666}" destId="{A730E99A-4FF1-4ED0-85D0-1D537E03028C}" srcOrd="0" destOrd="0" presId="urn:microsoft.com/office/officeart/2005/8/layout/hList1"/>
    <dgm:cxn modelId="{C8BEFADD-6294-4C48-A09C-6B1C43A3E73F}" type="presOf" srcId="{9A8AB9C6-1C06-4F40-99F6-FABBB6F3F491}" destId="{87C50D9D-2918-452B-A537-11DF23FC5478}" srcOrd="0" destOrd="0" presId="urn:microsoft.com/office/officeart/2005/8/layout/hList1"/>
    <dgm:cxn modelId="{04FDF0F7-ACF7-44BF-8CA6-A5AE6FC1DDF2}" type="presOf" srcId="{0BC8C8D9-0800-4974-8C37-33F865A44290}" destId="{EC701FED-04BD-49E5-AAC3-E7FDBA2D11F6}" srcOrd="0" destOrd="1" presId="urn:microsoft.com/office/officeart/2005/8/layout/hList1"/>
    <dgm:cxn modelId="{901B85F8-6077-4D2E-B063-DC06C9D84D65}" type="presOf" srcId="{CA1A4C04-D7B2-43DF-BC2A-85EFC65E0539}" destId="{87C50D9D-2918-452B-A537-11DF23FC5478}" srcOrd="0" destOrd="1" presId="urn:microsoft.com/office/officeart/2005/8/layout/hList1"/>
    <dgm:cxn modelId="{006661FF-7E80-4EEF-A45A-3EFE1B743B7D}" srcId="{12255A57-90F1-4432-8054-DF296A532666}" destId="{0BC8C8D9-0800-4974-8C37-33F865A44290}" srcOrd="1" destOrd="0" parTransId="{5672EEDF-3D8C-409C-94A8-909D2AA1F9AF}" sibTransId="{4427201D-D009-495D-85C6-67027DAAFD44}"/>
    <dgm:cxn modelId="{80227945-F1F2-4C13-8DF9-11D98A7E8CCB}" type="presParOf" srcId="{7D4AFF8F-44D2-4F8A-A8A2-22945BE0AE56}" destId="{D0E5DAA3-BBE9-4E95-A945-C305118C3489}" srcOrd="0" destOrd="0" presId="urn:microsoft.com/office/officeart/2005/8/layout/hList1"/>
    <dgm:cxn modelId="{EB322099-9D4E-4F29-833E-23B26DB3138C}" type="presParOf" srcId="{D0E5DAA3-BBE9-4E95-A945-C305118C3489}" destId="{AEEF913F-8B3E-4206-A613-D92DCEED93FF}" srcOrd="0" destOrd="0" presId="urn:microsoft.com/office/officeart/2005/8/layout/hList1"/>
    <dgm:cxn modelId="{189E5A46-1101-46C3-876F-0602ACD70F54}" type="presParOf" srcId="{D0E5DAA3-BBE9-4E95-A945-C305118C3489}" destId="{BE49861F-FA98-4C3C-AB64-66846B62C221}" srcOrd="1" destOrd="0" presId="urn:microsoft.com/office/officeart/2005/8/layout/hList1"/>
    <dgm:cxn modelId="{AE6DCC8A-9045-448D-A1EE-B0C28DC1E4FF}" type="presParOf" srcId="{7D4AFF8F-44D2-4F8A-A8A2-22945BE0AE56}" destId="{A14311DF-0E37-476C-9272-F2E22A2FCF65}" srcOrd="1" destOrd="0" presId="urn:microsoft.com/office/officeart/2005/8/layout/hList1"/>
    <dgm:cxn modelId="{1470658D-7C3D-47BA-8DA6-17B2CABBD465}" type="presParOf" srcId="{7D4AFF8F-44D2-4F8A-A8A2-22945BE0AE56}" destId="{B94EAAA5-3D63-4AA1-8A25-716B2E5CFA52}" srcOrd="2" destOrd="0" presId="urn:microsoft.com/office/officeart/2005/8/layout/hList1"/>
    <dgm:cxn modelId="{08E78955-951E-4BE7-A7A1-BC4F46D4E5D6}" type="presParOf" srcId="{B94EAAA5-3D63-4AA1-8A25-716B2E5CFA52}" destId="{8103525D-1518-4000-ADC8-8E8F618B976B}" srcOrd="0" destOrd="0" presId="urn:microsoft.com/office/officeart/2005/8/layout/hList1"/>
    <dgm:cxn modelId="{D1E552D3-0144-472A-A00D-BA0D2E808B92}" type="presParOf" srcId="{B94EAAA5-3D63-4AA1-8A25-716B2E5CFA52}" destId="{87C50D9D-2918-452B-A537-11DF23FC5478}" srcOrd="1" destOrd="0" presId="urn:microsoft.com/office/officeart/2005/8/layout/hList1"/>
    <dgm:cxn modelId="{A95CFACC-4C48-41BC-B198-3C9D143F1192}" type="presParOf" srcId="{7D4AFF8F-44D2-4F8A-A8A2-22945BE0AE56}" destId="{173EBE63-D76F-4D31-848E-201BC338E056}" srcOrd="3" destOrd="0" presId="urn:microsoft.com/office/officeart/2005/8/layout/hList1"/>
    <dgm:cxn modelId="{F3B06F1A-DA78-467A-A7B1-CC1AFCBA2117}" type="presParOf" srcId="{7D4AFF8F-44D2-4F8A-A8A2-22945BE0AE56}" destId="{C3C0169A-322E-41BA-92C4-19498557F3BC}" srcOrd="4" destOrd="0" presId="urn:microsoft.com/office/officeart/2005/8/layout/hList1"/>
    <dgm:cxn modelId="{0885E157-3A2D-47FE-92EB-C6B934D596BF}" type="presParOf" srcId="{C3C0169A-322E-41BA-92C4-19498557F3BC}" destId="{A730E99A-4FF1-4ED0-85D0-1D537E03028C}" srcOrd="0" destOrd="0" presId="urn:microsoft.com/office/officeart/2005/8/layout/hList1"/>
    <dgm:cxn modelId="{38BEE4B7-0863-42EE-8E36-09992B83A4F0}" type="presParOf" srcId="{C3C0169A-322E-41BA-92C4-19498557F3BC}" destId="{EC701FED-04BD-49E5-AAC3-E7FDBA2D11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F52A-C4A2-43B6-8C6B-EBD30DEAD2BC}">
      <dsp:nvSpPr>
        <dsp:cNvPr id="0" name=""/>
        <dsp:cNvSpPr/>
      </dsp:nvSpPr>
      <dsp:spPr>
        <a:xfrm>
          <a:off x="9136795" y="4223533"/>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F5ED23-87E4-4B3E-9168-78C70C2C6056}">
      <dsp:nvSpPr>
        <dsp:cNvPr id="0" name=""/>
        <dsp:cNvSpPr/>
      </dsp:nvSpPr>
      <dsp:spPr>
        <a:xfrm>
          <a:off x="9136795" y="3630421"/>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32799-28FC-4006-B5EA-3D3C094B87E4}">
      <dsp:nvSpPr>
        <dsp:cNvPr id="0" name=""/>
        <dsp:cNvSpPr/>
      </dsp:nvSpPr>
      <dsp:spPr>
        <a:xfrm>
          <a:off x="9136795" y="3037309"/>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0DD65-62AE-4E86-9BDA-D9555D460302}">
      <dsp:nvSpPr>
        <dsp:cNvPr id="0" name=""/>
        <dsp:cNvSpPr/>
      </dsp:nvSpPr>
      <dsp:spPr>
        <a:xfrm>
          <a:off x="7862586" y="2444014"/>
          <a:ext cx="1319928" cy="186497"/>
        </a:xfrm>
        <a:custGeom>
          <a:avLst/>
          <a:gdLst/>
          <a:ahLst/>
          <a:cxnLst/>
          <a:rect l="0" t="0" r="0" b="0"/>
          <a:pathLst>
            <a:path>
              <a:moveTo>
                <a:pt x="0" y="0"/>
              </a:moveTo>
              <a:lnTo>
                <a:pt x="0" y="127092"/>
              </a:lnTo>
              <a:lnTo>
                <a:pt x="1319928" y="127092"/>
              </a:lnTo>
              <a:lnTo>
                <a:pt x="1319928" y="1864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787FA-F3D1-4FE2-868D-AD938A8EAB6A}">
      <dsp:nvSpPr>
        <dsp:cNvPr id="0" name=""/>
        <dsp:cNvSpPr/>
      </dsp:nvSpPr>
      <dsp:spPr>
        <a:xfrm>
          <a:off x="6497008" y="4223533"/>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A02DBA-DAE7-4A07-B28D-B397AA65A49A}">
      <dsp:nvSpPr>
        <dsp:cNvPr id="0" name=""/>
        <dsp:cNvSpPr/>
      </dsp:nvSpPr>
      <dsp:spPr>
        <a:xfrm>
          <a:off x="6497008" y="3630421"/>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74010-04D0-4CFE-8A0F-D1D79041725B}">
      <dsp:nvSpPr>
        <dsp:cNvPr id="0" name=""/>
        <dsp:cNvSpPr/>
      </dsp:nvSpPr>
      <dsp:spPr>
        <a:xfrm>
          <a:off x="6497008" y="3037309"/>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DE2FD-3C2D-4908-8D35-6EA7D8FF3172}">
      <dsp:nvSpPr>
        <dsp:cNvPr id="0" name=""/>
        <dsp:cNvSpPr/>
      </dsp:nvSpPr>
      <dsp:spPr>
        <a:xfrm>
          <a:off x="6542728" y="2444014"/>
          <a:ext cx="1319858" cy="186497"/>
        </a:xfrm>
        <a:custGeom>
          <a:avLst/>
          <a:gdLst/>
          <a:ahLst/>
          <a:cxnLst/>
          <a:rect l="0" t="0" r="0" b="0"/>
          <a:pathLst>
            <a:path>
              <a:moveTo>
                <a:pt x="1319858" y="0"/>
              </a:moveTo>
              <a:lnTo>
                <a:pt x="1319858" y="127092"/>
              </a:lnTo>
              <a:lnTo>
                <a:pt x="0" y="127092"/>
              </a:lnTo>
              <a:lnTo>
                <a:pt x="0" y="1864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0E627-00C4-4ACE-9415-0CCD8B6528FA}">
      <dsp:nvSpPr>
        <dsp:cNvPr id="0" name=""/>
        <dsp:cNvSpPr/>
      </dsp:nvSpPr>
      <dsp:spPr>
        <a:xfrm>
          <a:off x="7816866" y="1850322"/>
          <a:ext cx="91440" cy="186497"/>
        </a:xfrm>
        <a:custGeom>
          <a:avLst/>
          <a:gdLst/>
          <a:ahLst/>
          <a:cxnLst/>
          <a:rect l="0" t="0" r="0" b="0"/>
          <a:pathLst>
            <a:path>
              <a:moveTo>
                <a:pt x="45720" y="0"/>
              </a:moveTo>
              <a:lnTo>
                <a:pt x="45720" y="1864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745213-2126-4278-B071-7C10C92D086E}">
      <dsp:nvSpPr>
        <dsp:cNvPr id="0" name=""/>
        <dsp:cNvSpPr/>
      </dsp:nvSpPr>
      <dsp:spPr>
        <a:xfrm>
          <a:off x="5222764" y="935896"/>
          <a:ext cx="2639822" cy="186497"/>
        </a:xfrm>
        <a:custGeom>
          <a:avLst/>
          <a:gdLst/>
          <a:ahLst/>
          <a:cxnLst/>
          <a:rect l="0" t="0" r="0" b="0"/>
          <a:pathLst>
            <a:path>
              <a:moveTo>
                <a:pt x="0" y="0"/>
              </a:moveTo>
              <a:lnTo>
                <a:pt x="0" y="127092"/>
              </a:lnTo>
              <a:lnTo>
                <a:pt x="2639822" y="127092"/>
              </a:lnTo>
              <a:lnTo>
                <a:pt x="2639822" y="18649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ECE90D-DF3B-4570-842C-C60D829209D4}">
      <dsp:nvSpPr>
        <dsp:cNvPr id="0" name=""/>
        <dsp:cNvSpPr/>
      </dsp:nvSpPr>
      <dsp:spPr>
        <a:xfrm>
          <a:off x="3857151" y="4223032"/>
          <a:ext cx="91440" cy="186315"/>
        </a:xfrm>
        <a:custGeom>
          <a:avLst/>
          <a:gdLst/>
          <a:ahLst/>
          <a:cxnLst/>
          <a:rect l="0" t="0" r="0" b="0"/>
          <a:pathLst>
            <a:path>
              <a:moveTo>
                <a:pt x="45720" y="0"/>
              </a:moveTo>
              <a:lnTo>
                <a:pt x="45720" y="126968"/>
              </a:lnTo>
              <a:lnTo>
                <a:pt x="45754" y="126968"/>
              </a:lnTo>
              <a:lnTo>
                <a:pt x="45754"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73720-F5CE-42C0-84CF-ADBDA55CB011}">
      <dsp:nvSpPr>
        <dsp:cNvPr id="0" name=""/>
        <dsp:cNvSpPr/>
      </dsp:nvSpPr>
      <dsp:spPr>
        <a:xfrm>
          <a:off x="3857151" y="3629920"/>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3018B6-EA77-4022-9F5A-99603FE6FE26}">
      <dsp:nvSpPr>
        <dsp:cNvPr id="0" name=""/>
        <dsp:cNvSpPr/>
      </dsp:nvSpPr>
      <dsp:spPr>
        <a:xfrm>
          <a:off x="3857151" y="3036808"/>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CF19A-9519-4902-8F80-31F66CCC2F10}">
      <dsp:nvSpPr>
        <dsp:cNvPr id="0" name=""/>
        <dsp:cNvSpPr/>
      </dsp:nvSpPr>
      <dsp:spPr>
        <a:xfrm>
          <a:off x="2582942" y="2443514"/>
          <a:ext cx="1319928" cy="186497"/>
        </a:xfrm>
        <a:custGeom>
          <a:avLst/>
          <a:gdLst/>
          <a:ahLst/>
          <a:cxnLst/>
          <a:rect l="0" t="0" r="0" b="0"/>
          <a:pathLst>
            <a:path>
              <a:moveTo>
                <a:pt x="0" y="0"/>
              </a:moveTo>
              <a:lnTo>
                <a:pt x="0" y="127092"/>
              </a:lnTo>
              <a:lnTo>
                <a:pt x="1319928" y="127092"/>
              </a:lnTo>
              <a:lnTo>
                <a:pt x="1319928" y="1864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E669EE-9700-4D1E-BBB6-5A84E2DCA91E}">
      <dsp:nvSpPr>
        <dsp:cNvPr id="0" name=""/>
        <dsp:cNvSpPr/>
      </dsp:nvSpPr>
      <dsp:spPr>
        <a:xfrm>
          <a:off x="1217364" y="4223032"/>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ADF171-4B46-43D6-B845-FE33384F37F1}">
      <dsp:nvSpPr>
        <dsp:cNvPr id="0" name=""/>
        <dsp:cNvSpPr/>
      </dsp:nvSpPr>
      <dsp:spPr>
        <a:xfrm>
          <a:off x="1217364" y="3629920"/>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AAEE1E-FF28-4B2A-9E0E-1D1321451B2F}">
      <dsp:nvSpPr>
        <dsp:cNvPr id="0" name=""/>
        <dsp:cNvSpPr/>
      </dsp:nvSpPr>
      <dsp:spPr>
        <a:xfrm>
          <a:off x="1217364" y="3036808"/>
          <a:ext cx="91440" cy="186315"/>
        </a:xfrm>
        <a:custGeom>
          <a:avLst/>
          <a:gdLst/>
          <a:ahLst/>
          <a:cxnLst/>
          <a:rect l="0" t="0" r="0" b="0"/>
          <a:pathLst>
            <a:path>
              <a:moveTo>
                <a:pt x="45720" y="0"/>
              </a:moveTo>
              <a:lnTo>
                <a:pt x="45720" y="1863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492246-967B-496A-BB41-62D45A31617C}">
      <dsp:nvSpPr>
        <dsp:cNvPr id="0" name=""/>
        <dsp:cNvSpPr/>
      </dsp:nvSpPr>
      <dsp:spPr>
        <a:xfrm>
          <a:off x="1263084" y="2443514"/>
          <a:ext cx="1319858" cy="186497"/>
        </a:xfrm>
        <a:custGeom>
          <a:avLst/>
          <a:gdLst/>
          <a:ahLst/>
          <a:cxnLst/>
          <a:rect l="0" t="0" r="0" b="0"/>
          <a:pathLst>
            <a:path>
              <a:moveTo>
                <a:pt x="1319858" y="0"/>
              </a:moveTo>
              <a:lnTo>
                <a:pt x="1319858" y="127092"/>
              </a:lnTo>
              <a:lnTo>
                <a:pt x="0" y="127092"/>
              </a:lnTo>
              <a:lnTo>
                <a:pt x="0" y="1864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AF7E5-7C15-4DDD-8CBA-C61B57158B54}">
      <dsp:nvSpPr>
        <dsp:cNvPr id="0" name=""/>
        <dsp:cNvSpPr/>
      </dsp:nvSpPr>
      <dsp:spPr>
        <a:xfrm>
          <a:off x="2537222" y="1849822"/>
          <a:ext cx="91440" cy="186497"/>
        </a:xfrm>
        <a:custGeom>
          <a:avLst/>
          <a:gdLst/>
          <a:ahLst/>
          <a:cxnLst/>
          <a:rect l="0" t="0" r="0" b="0"/>
          <a:pathLst>
            <a:path>
              <a:moveTo>
                <a:pt x="45720" y="0"/>
              </a:moveTo>
              <a:lnTo>
                <a:pt x="45720" y="1864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8CAB2-53DC-4526-A66C-8C662E50BFC2}">
      <dsp:nvSpPr>
        <dsp:cNvPr id="0" name=""/>
        <dsp:cNvSpPr/>
      </dsp:nvSpPr>
      <dsp:spPr>
        <a:xfrm>
          <a:off x="2582942" y="935896"/>
          <a:ext cx="2639822" cy="186497"/>
        </a:xfrm>
        <a:custGeom>
          <a:avLst/>
          <a:gdLst/>
          <a:ahLst/>
          <a:cxnLst/>
          <a:rect l="0" t="0" r="0" b="0"/>
          <a:pathLst>
            <a:path>
              <a:moveTo>
                <a:pt x="2639822" y="0"/>
              </a:moveTo>
              <a:lnTo>
                <a:pt x="2639822" y="127092"/>
              </a:lnTo>
              <a:lnTo>
                <a:pt x="0" y="127092"/>
              </a:lnTo>
              <a:lnTo>
                <a:pt x="0" y="18649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60903-C910-4991-A762-694F1A10C4F3}">
      <dsp:nvSpPr>
        <dsp:cNvPr id="0" name=""/>
        <dsp:cNvSpPr/>
      </dsp:nvSpPr>
      <dsp:spPr>
        <a:xfrm>
          <a:off x="3972831" y="528701"/>
          <a:ext cx="2499867" cy="4071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83A05-E4F4-41F7-BEF6-34510BEF2EAC}">
      <dsp:nvSpPr>
        <dsp:cNvPr id="0" name=""/>
        <dsp:cNvSpPr/>
      </dsp:nvSpPr>
      <dsp:spPr>
        <a:xfrm>
          <a:off x="4044081" y="596389"/>
          <a:ext cx="2499867" cy="40719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During Live Play…</a:t>
          </a:r>
        </a:p>
      </dsp:txBody>
      <dsp:txXfrm>
        <a:off x="4056007" y="608315"/>
        <a:ext cx="2476015" cy="383342"/>
      </dsp:txXfrm>
    </dsp:sp>
    <dsp:sp modelId="{A9C38220-F992-41F6-8AE7-35C0FAD16EB4}">
      <dsp:nvSpPr>
        <dsp:cNvPr id="0" name=""/>
        <dsp:cNvSpPr/>
      </dsp:nvSpPr>
      <dsp:spPr>
        <a:xfrm>
          <a:off x="1333009" y="1122393"/>
          <a:ext cx="2499867" cy="72742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C7866-EB36-435F-B811-06C554F64E03}">
      <dsp:nvSpPr>
        <dsp:cNvPr id="0" name=""/>
        <dsp:cNvSpPr/>
      </dsp:nvSpPr>
      <dsp:spPr>
        <a:xfrm>
          <a:off x="1404259" y="1190080"/>
          <a:ext cx="2499867" cy="7274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Commits Personal Foul</a:t>
          </a:r>
        </a:p>
        <a:p>
          <a:pPr marL="0" lvl="0" indent="0" algn="ctr" defTabSz="533400">
            <a:lnSpc>
              <a:spcPct val="90000"/>
            </a:lnSpc>
            <a:spcBef>
              <a:spcPct val="0"/>
            </a:spcBef>
            <a:spcAft>
              <a:spcPct val="35000"/>
            </a:spcAft>
            <a:buNone/>
          </a:pPr>
          <a:r>
            <a:rPr lang="en-US" sz="1200" b="1" kern="1200" dirty="0">
              <a:solidFill>
                <a:srgbClr val="00205B"/>
              </a:solidFill>
            </a:rPr>
            <a:t>Flag Down</a:t>
          </a:r>
        </a:p>
      </dsp:txBody>
      <dsp:txXfrm>
        <a:off x="1425565" y="1211386"/>
        <a:ext cx="2457255" cy="684816"/>
      </dsp:txXfrm>
    </dsp:sp>
    <dsp:sp modelId="{BF9EF365-D89D-4280-AEB5-DA5FC076B853}">
      <dsp:nvSpPr>
        <dsp:cNvPr id="0" name=""/>
        <dsp:cNvSpPr/>
      </dsp:nvSpPr>
      <dsp:spPr>
        <a:xfrm>
          <a:off x="1333009" y="2036319"/>
          <a:ext cx="2499867" cy="4071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E12C0-D064-4D54-8F36-72CBFD16F56E}">
      <dsp:nvSpPr>
        <dsp:cNvPr id="0" name=""/>
        <dsp:cNvSpPr/>
      </dsp:nvSpPr>
      <dsp:spPr>
        <a:xfrm>
          <a:off x="1404259" y="2104007"/>
          <a:ext cx="2499867" cy="40719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A1 commits…</a:t>
          </a:r>
        </a:p>
      </dsp:txBody>
      <dsp:txXfrm>
        <a:off x="1416185" y="2115933"/>
        <a:ext cx="2476015" cy="383342"/>
      </dsp:txXfrm>
    </dsp:sp>
    <dsp:sp modelId="{9554BCBD-468C-46A5-B4BF-ECA729D277F2}">
      <dsp:nvSpPr>
        <dsp:cNvPr id="0" name=""/>
        <dsp:cNvSpPr/>
      </dsp:nvSpPr>
      <dsp:spPr>
        <a:xfrm>
          <a:off x="14371" y="2630011"/>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18E5D-257C-46D8-8A73-B8B5856D3F12}">
      <dsp:nvSpPr>
        <dsp:cNvPr id="0" name=""/>
        <dsp:cNvSpPr/>
      </dsp:nvSpPr>
      <dsp:spPr>
        <a:xfrm>
          <a:off x="85551" y="2697632"/>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Technical</a:t>
          </a:r>
        </a:p>
      </dsp:txBody>
      <dsp:txXfrm>
        <a:off x="97466" y="2709547"/>
        <a:ext cx="2473596" cy="382966"/>
      </dsp:txXfrm>
    </dsp:sp>
    <dsp:sp modelId="{F4CCC8EF-F991-4123-B93F-4FCE159B88A1}">
      <dsp:nvSpPr>
        <dsp:cNvPr id="0" name=""/>
        <dsp:cNvSpPr/>
      </dsp:nvSpPr>
      <dsp:spPr>
        <a:xfrm>
          <a:off x="14371" y="3223123"/>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34680-BAF8-4192-AB02-001914F033A4}">
      <dsp:nvSpPr>
        <dsp:cNvPr id="0" name=""/>
        <dsp:cNvSpPr/>
      </dsp:nvSpPr>
      <dsp:spPr>
        <a:xfrm>
          <a:off x="85551" y="3290745"/>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Whistle</a:t>
          </a:r>
        </a:p>
      </dsp:txBody>
      <dsp:txXfrm>
        <a:off x="97466" y="3302660"/>
        <a:ext cx="2473596" cy="382966"/>
      </dsp:txXfrm>
    </dsp:sp>
    <dsp:sp modelId="{24722F1C-A0D2-48D1-8872-D912FF82DDED}">
      <dsp:nvSpPr>
        <dsp:cNvPr id="0" name=""/>
        <dsp:cNvSpPr/>
      </dsp:nvSpPr>
      <dsp:spPr>
        <a:xfrm>
          <a:off x="14371" y="3816235"/>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A6C36-6B29-474A-BC95-AA2C7F0FB182}">
      <dsp:nvSpPr>
        <dsp:cNvPr id="0" name=""/>
        <dsp:cNvSpPr/>
      </dsp:nvSpPr>
      <dsp:spPr>
        <a:xfrm>
          <a:off x="85551" y="3883857"/>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Serves, A1 Does  Not</a:t>
          </a:r>
        </a:p>
      </dsp:txBody>
      <dsp:txXfrm>
        <a:off x="97466" y="3895772"/>
        <a:ext cx="2473596" cy="382966"/>
      </dsp:txXfrm>
    </dsp:sp>
    <dsp:sp modelId="{B6D8D750-34DD-4AE3-9558-C4A013C97F2E}">
      <dsp:nvSpPr>
        <dsp:cNvPr id="0" name=""/>
        <dsp:cNvSpPr/>
      </dsp:nvSpPr>
      <dsp:spPr>
        <a:xfrm>
          <a:off x="14371" y="4409347"/>
          <a:ext cx="2497426" cy="10047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B4FF8-F2C1-4E29-95EA-5428E6FAA387}">
      <dsp:nvSpPr>
        <dsp:cNvPr id="0" name=""/>
        <dsp:cNvSpPr/>
      </dsp:nvSpPr>
      <dsp:spPr>
        <a:xfrm>
          <a:off x="85551" y="4476969"/>
          <a:ext cx="2497426" cy="100471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A Ball</a:t>
          </a:r>
        </a:p>
      </dsp:txBody>
      <dsp:txXfrm>
        <a:off x="114978" y="4506396"/>
        <a:ext cx="2438572" cy="945857"/>
      </dsp:txXfrm>
    </dsp:sp>
    <dsp:sp modelId="{4425FBEF-ACEC-424F-8425-1753278E969F}">
      <dsp:nvSpPr>
        <dsp:cNvPr id="0" name=""/>
        <dsp:cNvSpPr/>
      </dsp:nvSpPr>
      <dsp:spPr>
        <a:xfrm>
          <a:off x="2654158" y="2630011"/>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16FB3-6F50-45BD-8ECD-FD2C5914FF4C}">
      <dsp:nvSpPr>
        <dsp:cNvPr id="0" name=""/>
        <dsp:cNvSpPr/>
      </dsp:nvSpPr>
      <dsp:spPr>
        <a:xfrm>
          <a:off x="2725338" y="2697632"/>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Personal</a:t>
          </a:r>
        </a:p>
      </dsp:txBody>
      <dsp:txXfrm>
        <a:off x="2737253" y="2709547"/>
        <a:ext cx="2473596" cy="382966"/>
      </dsp:txXfrm>
    </dsp:sp>
    <dsp:sp modelId="{BB0F2ED8-6625-4619-BC12-D8B3528DAC78}">
      <dsp:nvSpPr>
        <dsp:cNvPr id="0" name=""/>
        <dsp:cNvSpPr/>
      </dsp:nvSpPr>
      <dsp:spPr>
        <a:xfrm>
          <a:off x="2654158" y="3223123"/>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1204B-9D3A-48BD-9B73-ABA61F1920FB}">
      <dsp:nvSpPr>
        <dsp:cNvPr id="0" name=""/>
        <dsp:cNvSpPr/>
      </dsp:nvSpPr>
      <dsp:spPr>
        <a:xfrm>
          <a:off x="2725338" y="3290745"/>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Whistle + Flag</a:t>
          </a:r>
        </a:p>
      </dsp:txBody>
      <dsp:txXfrm>
        <a:off x="2737253" y="3302660"/>
        <a:ext cx="2473596" cy="382966"/>
      </dsp:txXfrm>
    </dsp:sp>
    <dsp:sp modelId="{D1536626-1712-4C18-8123-E1FE468A283A}">
      <dsp:nvSpPr>
        <dsp:cNvPr id="0" name=""/>
        <dsp:cNvSpPr/>
      </dsp:nvSpPr>
      <dsp:spPr>
        <a:xfrm>
          <a:off x="2654158" y="3816235"/>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827F4-AD71-4158-B3EA-4B050DF3E594}">
      <dsp:nvSpPr>
        <dsp:cNvPr id="0" name=""/>
        <dsp:cNvSpPr/>
      </dsp:nvSpPr>
      <dsp:spPr>
        <a:xfrm>
          <a:off x="2725338" y="3883857"/>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 A1 BOTH Serve</a:t>
          </a:r>
        </a:p>
      </dsp:txBody>
      <dsp:txXfrm>
        <a:off x="2737253" y="3895772"/>
        <a:ext cx="2473596" cy="382966"/>
      </dsp:txXfrm>
    </dsp:sp>
    <dsp:sp modelId="{6B647692-7607-49CE-82EB-869FA628BB7D}">
      <dsp:nvSpPr>
        <dsp:cNvPr id="0" name=""/>
        <dsp:cNvSpPr/>
      </dsp:nvSpPr>
      <dsp:spPr>
        <a:xfrm>
          <a:off x="2655412" y="4409347"/>
          <a:ext cx="2494987" cy="10037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E2985-B87E-4FE3-B79C-F3BE6528FF12}">
      <dsp:nvSpPr>
        <dsp:cNvPr id="0" name=""/>
        <dsp:cNvSpPr/>
      </dsp:nvSpPr>
      <dsp:spPr>
        <a:xfrm>
          <a:off x="2726523" y="4476903"/>
          <a:ext cx="2494987" cy="100373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rgbClr val="00205B"/>
              </a:solidFill>
            </a:rPr>
            <a:t>A ball if penalty time is equal or A serves less time, B ball if B penalty time is less than A's penalty time. </a:t>
          </a:r>
          <a:endParaRPr lang="en-US" sz="1200" b="1" kern="1200" dirty="0">
            <a:solidFill>
              <a:srgbClr val="00205B"/>
            </a:solidFill>
          </a:endParaRPr>
        </a:p>
      </dsp:txBody>
      <dsp:txXfrm>
        <a:off x="2755921" y="4506301"/>
        <a:ext cx="2436191" cy="944938"/>
      </dsp:txXfrm>
    </dsp:sp>
    <dsp:sp modelId="{34A10A16-9020-4C10-B1EC-98EB678288BD}">
      <dsp:nvSpPr>
        <dsp:cNvPr id="0" name=""/>
        <dsp:cNvSpPr/>
      </dsp:nvSpPr>
      <dsp:spPr>
        <a:xfrm>
          <a:off x="6612653" y="1122393"/>
          <a:ext cx="2499867" cy="72792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86181-6FE4-4069-A42D-750E29AE22CE}">
      <dsp:nvSpPr>
        <dsp:cNvPr id="0" name=""/>
        <dsp:cNvSpPr/>
      </dsp:nvSpPr>
      <dsp:spPr>
        <a:xfrm>
          <a:off x="6683903" y="1190080"/>
          <a:ext cx="2499867" cy="72792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Commits Loose Ball Push</a:t>
          </a:r>
        </a:p>
        <a:p>
          <a:pPr marL="0" lvl="0" indent="0" algn="ctr" defTabSz="533400">
            <a:lnSpc>
              <a:spcPct val="90000"/>
            </a:lnSpc>
            <a:spcBef>
              <a:spcPct val="0"/>
            </a:spcBef>
            <a:spcAft>
              <a:spcPct val="35000"/>
            </a:spcAft>
            <a:buNone/>
          </a:pPr>
          <a:r>
            <a:rPr lang="en-US" sz="1200" b="1" kern="1200" dirty="0">
              <a:solidFill>
                <a:srgbClr val="00205B"/>
              </a:solidFill>
            </a:rPr>
            <a:t>“Play-On”</a:t>
          </a:r>
        </a:p>
      </dsp:txBody>
      <dsp:txXfrm>
        <a:off x="6705223" y="1211400"/>
        <a:ext cx="2457227" cy="685289"/>
      </dsp:txXfrm>
    </dsp:sp>
    <dsp:sp modelId="{6DC30698-1913-498D-9834-8654D2AC8BD7}">
      <dsp:nvSpPr>
        <dsp:cNvPr id="0" name=""/>
        <dsp:cNvSpPr/>
      </dsp:nvSpPr>
      <dsp:spPr>
        <a:xfrm>
          <a:off x="6612653" y="2036820"/>
          <a:ext cx="2499867" cy="4071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ED208-8672-4E93-BA34-1B180C0A55B2}">
      <dsp:nvSpPr>
        <dsp:cNvPr id="0" name=""/>
        <dsp:cNvSpPr/>
      </dsp:nvSpPr>
      <dsp:spPr>
        <a:xfrm>
          <a:off x="6683903" y="2104507"/>
          <a:ext cx="2499867" cy="40719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A1 commits…</a:t>
          </a:r>
        </a:p>
      </dsp:txBody>
      <dsp:txXfrm>
        <a:off x="6695829" y="2116433"/>
        <a:ext cx="2476015" cy="383342"/>
      </dsp:txXfrm>
    </dsp:sp>
    <dsp:sp modelId="{ACDFC75D-49EC-46E6-94C0-378545B96388}">
      <dsp:nvSpPr>
        <dsp:cNvPr id="0" name=""/>
        <dsp:cNvSpPr/>
      </dsp:nvSpPr>
      <dsp:spPr>
        <a:xfrm>
          <a:off x="5294015" y="2630512"/>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9552C-C35D-4832-801A-EBDD1F68BC95}">
      <dsp:nvSpPr>
        <dsp:cNvPr id="0" name=""/>
        <dsp:cNvSpPr/>
      </dsp:nvSpPr>
      <dsp:spPr>
        <a:xfrm>
          <a:off x="5365195" y="2698133"/>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Technical</a:t>
          </a:r>
        </a:p>
      </dsp:txBody>
      <dsp:txXfrm>
        <a:off x="5377110" y="2710048"/>
        <a:ext cx="2473596" cy="382966"/>
      </dsp:txXfrm>
    </dsp:sp>
    <dsp:sp modelId="{B187296F-4A73-4D3B-BD2B-72480AE4512C}">
      <dsp:nvSpPr>
        <dsp:cNvPr id="0" name=""/>
        <dsp:cNvSpPr/>
      </dsp:nvSpPr>
      <dsp:spPr>
        <a:xfrm>
          <a:off x="5294015" y="3223624"/>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3D3E8-A424-4330-BF94-722AB68672AA}">
      <dsp:nvSpPr>
        <dsp:cNvPr id="0" name=""/>
        <dsp:cNvSpPr/>
      </dsp:nvSpPr>
      <dsp:spPr>
        <a:xfrm>
          <a:off x="5365195" y="3291245"/>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Whistle</a:t>
          </a:r>
        </a:p>
      </dsp:txBody>
      <dsp:txXfrm>
        <a:off x="5377110" y="3303160"/>
        <a:ext cx="2473596" cy="382966"/>
      </dsp:txXfrm>
    </dsp:sp>
    <dsp:sp modelId="{6656A213-67E9-46FA-9D90-40E1D0EDC6A9}">
      <dsp:nvSpPr>
        <dsp:cNvPr id="0" name=""/>
        <dsp:cNvSpPr/>
      </dsp:nvSpPr>
      <dsp:spPr>
        <a:xfrm>
          <a:off x="5294015" y="3816736"/>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85DFB-4776-420F-8CC9-C60CB3EC65C7}">
      <dsp:nvSpPr>
        <dsp:cNvPr id="0" name=""/>
        <dsp:cNvSpPr/>
      </dsp:nvSpPr>
      <dsp:spPr>
        <a:xfrm>
          <a:off x="5365195" y="3884358"/>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No time served</a:t>
          </a:r>
        </a:p>
      </dsp:txBody>
      <dsp:txXfrm>
        <a:off x="5377110" y="3896273"/>
        <a:ext cx="2473596" cy="382966"/>
      </dsp:txXfrm>
    </dsp:sp>
    <dsp:sp modelId="{12251D00-3F6A-4873-9A44-3B8498B2C2FA}">
      <dsp:nvSpPr>
        <dsp:cNvPr id="0" name=""/>
        <dsp:cNvSpPr/>
      </dsp:nvSpPr>
      <dsp:spPr>
        <a:xfrm>
          <a:off x="5294015" y="4409848"/>
          <a:ext cx="2497426" cy="94682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3DF50-97E6-4C69-8B15-4C71B171BCD1}">
      <dsp:nvSpPr>
        <dsp:cNvPr id="0" name=""/>
        <dsp:cNvSpPr/>
      </dsp:nvSpPr>
      <dsp:spPr>
        <a:xfrm>
          <a:off x="5365195" y="4477470"/>
          <a:ext cx="2497426" cy="94682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A Ball</a:t>
          </a:r>
        </a:p>
      </dsp:txBody>
      <dsp:txXfrm>
        <a:off x="5392926" y="4505201"/>
        <a:ext cx="2441964" cy="891358"/>
      </dsp:txXfrm>
    </dsp:sp>
    <dsp:sp modelId="{3876CB7A-F21A-4363-942B-57BA3D3DE421}">
      <dsp:nvSpPr>
        <dsp:cNvPr id="0" name=""/>
        <dsp:cNvSpPr/>
      </dsp:nvSpPr>
      <dsp:spPr>
        <a:xfrm>
          <a:off x="7933802" y="2630512"/>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3689A-7BC9-47D7-8BCF-60240919B84F}">
      <dsp:nvSpPr>
        <dsp:cNvPr id="0" name=""/>
        <dsp:cNvSpPr/>
      </dsp:nvSpPr>
      <dsp:spPr>
        <a:xfrm>
          <a:off x="8004982" y="2698133"/>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Personal	</a:t>
          </a:r>
        </a:p>
      </dsp:txBody>
      <dsp:txXfrm>
        <a:off x="8016897" y="2710048"/>
        <a:ext cx="2473596" cy="382966"/>
      </dsp:txXfrm>
    </dsp:sp>
    <dsp:sp modelId="{021C85A8-B86C-43E7-8B2D-D49D34683AD8}">
      <dsp:nvSpPr>
        <dsp:cNvPr id="0" name=""/>
        <dsp:cNvSpPr/>
      </dsp:nvSpPr>
      <dsp:spPr>
        <a:xfrm>
          <a:off x="7933802" y="3223624"/>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0919E-B122-4291-A9EB-E83251A0E66B}">
      <dsp:nvSpPr>
        <dsp:cNvPr id="0" name=""/>
        <dsp:cNvSpPr/>
      </dsp:nvSpPr>
      <dsp:spPr>
        <a:xfrm>
          <a:off x="8004982" y="3291245"/>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Whistle + Flag</a:t>
          </a:r>
        </a:p>
      </dsp:txBody>
      <dsp:txXfrm>
        <a:off x="8016897" y="3303160"/>
        <a:ext cx="2473596" cy="382966"/>
      </dsp:txXfrm>
    </dsp:sp>
    <dsp:sp modelId="{6DE760A6-A013-4645-BDE2-F735D6DFF99E}">
      <dsp:nvSpPr>
        <dsp:cNvPr id="0" name=""/>
        <dsp:cNvSpPr/>
      </dsp:nvSpPr>
      <dsp:spPr>
        <a:xfrm>
          <a:off x="7933802" y="3816736"/>
          <a:ext cx="2497426" cy="40679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34841-03BD-41BA-A7A0-387496D5EA3A}">
      <dsp:nvSpPr>
        <dsp:cNvPr id="0" name=""/>
        <dsp:cNvSpPr/>
      </dsp:nvSpPr>
      <dsp:spPr>
        <a:xfrm>
          <a:off x="8004982" y="3884358"/>
          <a:ext cx="2497426" cy="40679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&amp; A1 BOTH Serve</a:t>
          </a:r>
        </a:p>
      </dsp:txBody>
      <dsp:txXfrm>
        <a:off x="8016897" y="3896273"/>
        <a:ext cx="2473596" cy="382966"/>
      </dsp:txXfrm>
    </dsp:sp>
    <dsp:sp modelId="{83158489-1F2B-4937-AD40-1032A9817774}">
      <dsp:nvSpPr>
        <dsp:cNvPr id="0" name=""/>
        <dsp:cNvSpPr/>
      </dsp:nvSpPr>
      <dsp:spPr>
        <a:xfrm>
          <a:off x="7933802" y="4409848"/>
          <a:ext cx="2497426" cy="95715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867A1-83BD-414C-ABD4-099FD32C3A1E}">
      <dsp:nvSpPr>
        <dsp:cNvPr id="0" name=""/>
        <dsp:cNvSpPr/>
      </dsp:nvSpPr>
      <dsp:spPr>
        <a:xfrm>
          <a:off x="8004982" y="4477470"/>
          <a:ext cx="2497426" cy="95715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 Ball</a:t>
          </a:r>
        </a:p>
      </dsp:txBody>
      <dsp:txXfrm>
        <a:off x="8033016" y="4505504"/>
        <a:ext cx="2441358" cy="901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4A3F5-CE5C-4B80-8FD2-310BBA933740}">
      <dsp:nvSpPr>
        <dsp:cNvPr id="0" name=""/>
        <dsp:cNvSpPr/>
      </dsp:nvSpPr>
      <dsp:spPr>
        <a:xfrm>
          <a:off x="9407014" y="3667674"/>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CA457-D5C7-44AE-9A37-3746B00FD1EC}">
      <dsp:nvSpPr>
        <dsp:cNvPr id="0" name=""/>
        <dsp:cNvSpPr/>
      </dsp:nvSpPr>
      <dsp:spPr>
        <a:xfrm>
          <a:off x="9407014" y="2734987"/>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6D76A8-D4C9-4C5D-A6DC-A59F3DE06993}">
      <dsp:nvSpPr>
        <dsp:cNvPr id="0" name=""/>
        <dsp:cNvSpPr/>
      </dsp:nvSpPr>
      <dsp:spPr>
        <a:xfrm>
          <a:off x="9407014" y="1802300"/>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2F45A-32D0-4ED6-B876-B40D89EDDB0F}">
      <dsp:nvSpPr>
        <dsp:cNvPr id="0" name=""/>
        <dsp:cNvSpPr/>
      </dsp:nvSpPr>
      <dsp:spPr>
        <a:xfrm>
          <a:off x="5733195" y="869613"/>
          <a:ext cx="3719538" cy="292986"/>
        </a:xfrm>
        <a:custGeom>
          <a:avLst/>
          <a:gdLst/>
          <a:ahLst/>
          <a:cxnLst/>
          <a:rect l="0" t="0" r="0" b="0"/>
          <a:pathLst>
            <a:path>
              <a:moveTo>
                <a:pt x="0" y="0"/>
              </a:moveTo>
              <a:lnTo>
                <a:pt x="0" y="199661"/>
              </a:lnTo>
              <a:lnTo>
                <a:pt x="3719538" y="199661"/>
              </a:lnTo>
              <a:lnTo>
                <a:pt x="3719538" y="29298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F23CA7-7F8B-43CD-A33A-EF9EFFA32A12}">
      <dsp:nvSpPr>
        <dsp:cNvPr id="0" name=""/>
        <dsp:cNvSpPr/>
      </dsp:nvSpPr>
      <dsp:spPr>
        <a:xfrm>
          <a:off x="7281563" y="3667674"/>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2AE45A-21F9-47F5-8DD6-A805BA7C5635}">
      <dsp:nvSpPr>
        <dsp:cNvPr id="0" name=""/>
        <dsp:cNvSpPr/>
      </dsp:nvSpPr>
      <dsp:spPr>
        <a:xfrm>
          <a:off x="7281563" y="2734987"/>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F5A840-3465-41CC-B1E2-4615C54F432D}">
      <dsp:nvSpPr>
        <dsp:cNvPr id="0" name=""/>
        <dsp:cNvSpPr/>
      </dsp:nvSpPr>
      <dsp:spPr>
        <a:xfrm>
          <a:off x="6264558" y="1802300"/>
          <a:ext cx="1062725" cy="292986"/>
        </a:xfrm>
        <a:custGeom>
          <a:avLst/>
          <a:gdLst/>
          <a:ahLst/>
          <a:cxnLst/>
          <a:rect l="0" t="0" r="0" b="0"/>
          <a:pathLst>
            <a:path>
              <a:moveTo>
                <a:pt x="0" y="0"/>
              </a:moveTo>
              <a:lnTo>
                <a:pt x="0" y="199661"/>
              </a:lnTo>
              <a:lnTo>
                <a:pt x="1062725" y="199661"/>
              </a:lnTo>
              <a:lnTo>
                <a:pt x="1062725"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28B0B-9804-400C-B28E-A20CD8AECA62}">
      <dsp:nvSpPr>
        <dsp:cNvPr id="0" name=""/>
        <dsp:cNvSpPr/>
      </dsp:nvSpPr>
      <dsp:spPr>
        <a:xfrm>
          <a:off x="5156113" y="3667674"/>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082220-2BAA-4D77-AF61-4F7637C811B6}">
      <dsp:nvSpPr>
        <dsp:cNvPr id="0" name=""/>
        <dsp:cNvSpPr/>
      </dsp:nvSpPr>
      <dsp:spPr>
        <a:xfrm>
          <a:off x="5156113" y="2734987"/>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70091-00A9-47BE-B8DB-D6562FDA46E5}">
      <dsp:nvSpPr>
        <dsp:cNvPr id="0" name=""/>
        <dsp:cNvSpPr/>
      </dsp:nvSpPr>
      <dsp:spPr>
        <a:xfrm>
          <a:off x="5201833" y="1802300"/>
          <a:ext cx="1062725" cy="292986"/>
        </a:xfrm>
        <a:custGeom>
          <a:avLst/>
          <a:gdLst/>
          <a:ahLst/>
          <a:cxnLst/>
          <a:rect l="0" t="0" r="0" b="0"/>
          <a:pathLst>
            <a:path>
              <a:moveTo>
                <a:pt x="1062725" y="0"/>
              </a:moveTo>
              <a:lnTo>
                <a:pt x="1062725" y="199661"/>
              </a:lnTo>
              <a:lnTo>
                <a:pt x="0" y="199661"/>
              </a:lnTo>
              <a:lnTo>
                <a:pt x="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DFC05-6A58-4695-8E71-D9E969019785}">
      <dsp:nvSpPr>
        <dsp:cNvPr id="0" name=""/>
        <dsp:cNvSpPr/>
      </dsp:nvSpPr>
      <dsp:spPr>
        <a:xfrm>
          <a:off x="5733195" y="869613"/>
          <a:ext cx="531362" cy="292986"/>
        </a:xfrm>
        <a:custGeom>
          <a:avLst/>
          <a:gdLst/>
          <a:ahLst/>
          <a:cxnLst/>
          <a:rect l="0" t="0" r="0" b="0"/>
          <a:pathLst>
            <a:path>
              <a:moveTo>
                <a:pt x="0" y="0"/>
              </a:moveTo>
              <a:lnTo>
                <a:pt x="0" y="199661"/>
              </a:lnTo>
              <a:lnTo>
                <a:pt x="531362" y="199661"/>
              </a:lnTo>
              <a:lnTo>
                <a:pt x="531362" y="29298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73305-072C-4883-9BCC-4237A1FA6E40}">
      <dsp:nvSpPr>
        <dsp:cNvPr id="0" name=""/>
        <dsp:cNvSpPr/>
      </dsp:nvSpPr>
      <dsp:spPr>
        <a:xfrm>
          <a:off x="3030662" y="3667674"/>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5A11A7-4426-46FC-B8FC-8FB0DADF5C5B}">
      <dsp:nvSpPr>
        <dsp:cNvPr id="0" name=""/>
        <dsp:cNvSpPr/>
      </dsp:nvSpPr>
      <dsp:spPr>
        <a:xfrm>
          <a:off x="3030662" y="2734987"/>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3FB16-1403-4900-8342-A8E4CA8AF42F}">
      <dsp:nvSpPr>
        <dsp:cNvPr id="0" name=""/>
        <dsp:cNvSpPr/>
      </dsp:nvSpPr>
      <dsp:spPr>
        <a:xfrm>
          <a:off x="2013657" y="1802300"/>
          <a:ext cx="1062725" cy="292986"/>
        </a:xfrm>
        <a:custGeom>
          <a:avLst/>
          <a:gdLst/>
          <a:ahLst/>
          <a:cxnLst/>
          <a:rect l="0" t="0" r="0" b="0"/>
          <a:pathLst>
            <a:path>
              <a:moveTo>
                <a:pt x="0" y="0"/>
              </a:moveTo>
              <a:lnTo>
                <a:pt x="0" y="199661"/>
              </a:lnTo>
              <a:lnTo>
                <a:pt x="1062725" y="199661"/>
              </a:lnTo>
              <a:lnTo>
                <a:pt x="1062725"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9C931A-D0C3-4269-B1DF-9F786E54C3C1}">
      <dsp:nvSpPr>
        <dsp:cNvPr id="0" name=""/>
        <dsp:cNvSpPr/>
      </dsp:nvSpPr>
      <dsp:spPr>
        <a:xfrm>
          <a:off x="905211" y="3667674"/>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2300C-3BFB-4CE4-92AC-84840ADDC6D3}">
      <dsp:nvSpPr>
        <dsp:cNvPr id="0" name=""/>
        <dsp:cNvSpPr/>
      </dsp:nvSpPr>
      <dsp:spPr>
        <a:xfrm>
          <a:off x="905211" y="2734987"/>
          <a:ext cx="91440" cy="292986"/>
        </a:xfrm>
        <a:custGeom>
          <a:avLst/>
          <a:gdLst/>
          <a:ahLst/>
          <a:cxnLst/>
          <a:rect l="0" t="0" r="0" b="0"/>
          <a:pathLst>
            <a:path>
              <a:moveTo>
                <a:pt x="45720" y="0"/>
              </a:moveTo>
              <a:lnTo>
                <a:pt x="4572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72EA30-A042-4F59-BC49-4EE06B5B3B93}">
      <dsp:nvSpPr>
        <dsp:cNvPr id="0" name=""/>
        <dsp:cNvSpPr/>
      </dsp:nvSpPr>
      <dsp:spPr>
        <a:xfrm>
          <a:off x="950931" y="1802300"/>
          <a:ext cx="1062725" cy="292986"/>
        </a:xfrm>
        <a:custGeom>
          <a:avLst/>
          <a:gdLst/>
          <a:ahLst/>
          <a:cxnLst/>
          <a:rect l="0" t="0" r="0" b="0"/>
          <a:pathLst>
            <a:path>
              <a:moveTo>
                <a:pt x="1062725" y="0"/>
              </a:moveTo>
              <a:lnTo>
                <a:pt x="1062725" y="199661"/>
              </a:lnTo>
              <a:lnTo>
                <a:pt x="0" y="199661"/>
              </a:lnTo>
              <a:lnTo>
                <a:pt x="0" y="29298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0F2DCD-6711-4AE3-A492-CAA93597B8DB}">
      <dsp:nvSpPr>
        <dsp:cNvPr id="0" name=""/>
        <dsp:cNvSpPr/>
      </dsp:nvSpPr>
      <dsp:spPr>
        <a:xfrm>
          <a:off x="2013657" y="869613"/>
          <a:ext cx="3719538" cy="292986"/>
        </a:xfrm>
        <a:custGeom>
          <a:avLst/>
          <a:gdLst/>
          <a:ahLst/>
          <a:cxnLst/>
          <a:rect l="0" t="0" r="0" b="0"/>
          <a:pathLst>
            <a:path>
              <a:moveTo>
                <a:pt x="3719538" y="0"/>
              </a:moveTo>
              <a:lnTo>
                <a:pt x="3719538" y="199661"/>
              </a:lnTo>
              <a:lnTo>
                <a:pt x="0" y="199661"/>
              </a:lnTo>
              <a:lnTo>
                <a:pt x="0" y="29298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82D94-EB07-4668-A976-7CAD5FB7D8EF}">
      <dsp:nvSpPr>
        <dsp:cNvPr id="0" name=""/>
        <dsp:cNvSpPr/>
      </dsp:nvSpPr>
      <dsp:spPr>
        <a:xfrm>
          <a:off x="4782404" y="229912"/>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60D77-4840-483D-A39F-3DD886458B50}">
      <dsp:nvSpPr>
        <dsp:cNvPr id="0" name=""/>
        <dsp:cNvSpPr/>
      </dsp:nvSpPr>
      <dsp:spPr>
        <a:xfrm>
          <a:off x="4894337" y="336249"/>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Dead Ball</a:t>
          </a:r>
        </a:p>
      </dsp:txBody>
      <dsp:txXfrm>
        <a:off x="4913073" y="354985"/>
        <a:ext cx="1864111" cy="602228"/>
      </dsp:txXfrm>
    </dsp:sp>
    <dsp:sp modelId="{2EF30D17-AF87-41CA-91BD-D2EB5C23E129}">
      <dsp:nvSpPr>
        <dsp:cNvPr id="0" name=""/>
        <dsp:cNvSpPr/>
      </dsp:nvSpPr>
      <dsp:spPr>
        <a:xfrm>
          <a:off x="1062865" y="1162599"/>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283D1-BB69-4E07-B458-5C8E992BEB16}">
      <dsp:nvSpPr>
        <dsp:cNvPr id="0" name=""/>
        <dsp:cNvSpPr/>
      </dsp:nvSpPr>
      <dsp:spPr>
        <a:xfrm>
          <a:off x="1174799" y="1268936"/>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B1 Slashes</a:t>
          </a:r>
        </a:p>
      </dsp:txBody>
      <dsp:txXfrm>
        <a:off x="1193535" y="1287672"/>
        <a:ext cx="1864111" cy="602228"/>
      </dsp:txXfrm>
    </dsp:sp>
    <dsp:sp modelId="{156C8BA9-9698-413A-9EBC-86113F4BB8A7}">
      <dsp:nvSpPr>
        <dsp:cNvPr id="0" name=""/>
        <dsp:cNvSpPr/>
      </dsp:nvSpPr>
      <dsp:spPr>
        <a:xfrm>
          <a:off x="140" y="2095286"/>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B5A37-A685-4CA6-B0DE-F8386AE419DF}">
      <dsp:nvSpPr>
        <dsp:cNvPr id="0" name=""/>
        <dsp:cNvSpPr/>
      </dsp:nvSpPr>
      <dsp:spPr>
        <a:xfrm>
          <a:off x="112073" y="2201623"/>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A1 Slashes</a:t>
          </a:r>
        </a:p>
      </dsp:txBody>
      <dsp:txXfrm>
        <a:off x="130809" y="2220359"/>
        <a:ext cx="1864111" cy="602228"/>
      </dsp:txXfrm>
    </dsp:sp>
    <dsp:sp modelId="{89F1546A-0DAF-4E85-AEB8-5438F4644DE1}">
      <dsp:nvSpPr>
        <dsp:cNvPr id="0" name=""/>
        <dsp:cNvSpPr/>
      </dsp:nvSpPr>
      <dsp:spPr>
        <a:xfrm>
          <a:off x="140" y="3027973"/>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F7D6B-81A8-4967-984B-8A642A2380F1}">
      <dsp:nvSpPr>
        <dsp:cNvPr id="0" name=""/>
        <dsp:cNvSpPr/>
      </dsp:nvSpPr>
      <dsp:spPr>
        <a:xfrm>
          <a:off x="112073" y="3134310"/>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 A1 serve</a:t>
          </a:r>
        </a:p>
      </dsp:txBody>
      <dsp:txXfrm>
        <a:off x="130809" y="3153046"/>
        <a:ext cx="1864111" cy="602228"/>
      </dsp:txXfrm>
    </dsp:sp>
    <dsp:sp modelId="{CE0CB1A5-CF54-45AD-B109-59FBDF5F1DDB}">
      <dsp:nvSpPr>
        <dsp:cNvPr id="0" name=""/>
        <dsp:cNvSpPr/>
      </dsp:nvSpPr>
      <dsp:spPr>
        <a:xfrm>
          <a:off x="140" y="3960660"/>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970BA-5A96-4A47-9BC0-E03B6CCD8DAD}">
      <dsp:nvSpPr>
        <dsp:cNvPr id="0" name=""/>
        <dsp:cNvSpPr/>
      </dsp:nvSpPr>
      <dsp:spPr>
        <a:xfrm>
          <a:off x="112073" y="4066997"/>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Team B awarded ball because of order of fouls</a:t>
          </a:r>
        </a:p>
      </dsp:txBody>
      <dsp:txXfrm>
        <a:off x="130809" y="4085733"/>
        <a:ext cx="1864111" cy="602228"/>
      </dsp:txXfrm>
    </dsp:sp>
    <dsp:sp modelId="{E51E9624-7498-45CC-AB1E-0340212AC108}">
      <dsp:nvSpPr>
        <dsp:cNvPr id="0" name=""/>
        <dsp:cNvSpPr/>
      </dsp:nvSpPr>
      <dsp:spPr>
        <a:xfrm>
          <a:off x="2125590" y="2095286"/>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3BFBA-AAB6-4F65-959D-630B3FB765B8}">
      <dsp:nvSpPr>
        <dsp:cNvPr id="0" name=""/>
        <dsp:cNvSpPr/>
      </dsp:nvSpPr>
      <dsp:spPr>
        <a:xfrm>
          <a:off x="2237524" y="2201623"/>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A1 Conduct Foul</a:t>
          </a:r>
        </a:p>
      </dsp:txBody>
      <dsp:txXfrm>
        <a:off x="2256260" y="2220359"/>
        <a:ext cx="1864111" cy="602228"/>
      </dsp:txXfrm>
    </dsp:sp>
    <dsp:sp modelId="{931C1766-31DA-4A42-9DC7-D0378535DD9B}">
      <dsp:nvSpPr>
        <dsp:cNvPr id="0" name=""/>
        <dsp:cNvSpPr/>
      </dsp:nvSpPr>
      <dsp:spPr>
        <a:xfrm>
          <a:off x="2125590" y="3027973"/>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6C87C-6D2C-43C4-B9A5-B0B0CA6CE96A}">
      <dsp:nvSpPr>
        <dsp:cNvPr id="0" name=""/>
        <dsp:cNvSpPr/>
      </dsp:nvSpPr>
      <dsp:spPr>
        <a:xfrm>
          <a:off x="2237524" y="3134310"/>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B1 serves</a:t>
          </a:r>
        </a:p>
        <a:p>
          <a:pPr marL="0" lvl="0" indent="0" algn="ctr" defTabSz="533400">
            <a:lnSpc>
              <a:spcPct val="90000"/>
            </a:lnSpc>
            <a:spcBef>
              <a:spcPct val="0"/>
            </a:spcBef>
            <a:spcAft>
              <a:spcPct val="35000"/>
            </a:spcAft>
            <a:buNone/>
          </a:pPr>
          <a:r>
            <a:rPr lang="en-US" sz="1200" b="1" kern="1200" dirty="0">
              <a:solidFill>
                <a:srgbClr val="00205B"/>
              </a:solidFill>
            </a:rPr>
            <a:t>A1 does not</a:t>
          </a:r>
        </a:p>
      </dsp:txBody>
      <dsp:txXfrm>
        <a:off x="2256260" y="3153046"/>
        <a:ext cx="1864111" cy="602228"/>
      </dsp:txXfrm>
    </dsp:sp>
    <dsp:sp modelId="{EF997C3A-8A8E-4510-A081-39037CB0ED42}">
      <dsp:nvSpPr>
        <dsp:cNvPr id="0" name=""/>
        <dsp:cNvSpPr/>
      </dsp:nvSpPr>
      <dsp:spPr>
        <a:xfrm>
          <a:off x="2125590" y="3960660"/>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9C12F-CDC6-41CD-8C8C-ED4FF946E4B7}">
      <dsp:nvSpPr>
        <dsp:cNvPr id="0" name=""/>
        <dsp:cNvSpPr/>
      </dsp:nvSpPr>
      <dsp:spPr>
        <a:xfrm>
          <a:off x="2237524" y="4066997"/>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Team B awarded ball because of order of fouls</a:t>
          </a:r>
        </a:p>
      </dsp:txBody>
      <dsp:txXfrm>
        <a:off x="2256260" y="4085733"/>
        <a:ext cx="1864111" cy="602228"/>
      </dsp:txXfrm>
    </dsp:sp>
    <dsp:sp modelId="{761C1882-FAD9-422B-99B1-696F5D284F57}">
      <dsp:nvSpPr>
        <dsp:cNvPr id="0" name=""/>
        <dsp:cNvSpPr/>
      </dsp:nvSpPr>
      <dsp:spPr>
        <a:xfrm>
          <a:off x="5313766" y="1162599"/>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B0063-E262-462C-8C8F-81EC8EE5A38B}">
      <dsp:nvSpPr>
        <dsp:cNvPr id="0" name=""/>
        <dsp:cNvSpPr/>
      </dsp:nvSpPr>
      <dsp:spPr>
        <a:xfrm>
          <a:off x="5425700" y="1268936"/>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B1 Conduct Foul</a:t>
          </a:r>
        </a:p>
      </dsp:txBody>
      <dsp:txXfrm>
        <a:off x="5444436" y="1287672"/>
        <a:ext cx="1864111" cy="602228"/>
      </dsp:txXfrm>
    </dsp:sp>
    <dsp:sp modelId="{15E45473-B130-4B00-9A71-BDEDD89BAD34}">
      <dsp:nvSpPr>
        <dsp:cNvPr id="0" name=""/>
        <dsp:cNvSpPr/>
      </dsp:nvSpPr>
      <dsp:spPr>
        <a:xfrm>
          <a:off x="4251041" y="2095286"/>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CA1B4-2DC4-4538-84C4-E4182904D6FD}">
      <dsp:nvSpPr>
        <dsp:cNvPr id="0" name=""/>
        <dsp:cNvSpPr/>
      </dsp:nvSpPr>
      <dsp:spPr>
        <a:xfrm>
          <a:off x="4362975" y="2201623"/>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205B"/>
              </a:solidFill>
            </a:rPr>
            <a:t>A1 Delays the Game</a:t>
          </a:r>
        </a:p>
      </dsp:txBody>
      <dsp:txXfrm>
        <a:off x="4381711" y="2220359"/>
        <a:ext cx="1864111" cy="602228"/>
      </dsp:txXfrm>
    </dsp:sp>
    <dsp:sp modelId="{E3003620-CF66-4F3B-9F69-644420A7754C}">
      <dsp:nvSpPr>
        <dsp:cNvPr id="0" name=""/>
        <dsp:cNvSpPr/>
      </dsp:nvSpPr>
      <dsp:spPr>
        <a:xfrm>
          <a:off x="4251041" y="3027973"/>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9A77F-4089-49E9-B30B-DC6A969B42A9}">
      <dsp:nvSpPr>
        <dsp:cNvPr id="0" name=""/>
        <dsp:cNvSpPr/>
      </dsp:nvSpPr>
      <dsp:spPr>
        <a:xfrm>
          <a:off x="4362975" y="3134310"/>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No foul time</a:t>
          </a:r>
        </a:p>
      </dsp:txBody>
      <dsp:txXfrm>
        <a:off x="4381711" y="3153046"/>
        <a:ext cx="1864111" cy="602228"/>
      </dsp:txXfrm>
    </dsp:sp>
    <dsp:sp modelId="{D48B6BF3-5C9A-4EA3-955B-9E80319F7AB7}">
      <dsp:nvSpPr>
        <dsp:cNvPr id="0" name=""/>
        <dsp:cNvSpPr/>
      </dsp:nvSpPr>
      <dsp:spPr>
        <a:xfrm>
          <a:off x="4251041" y="3960660"/>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25AAB-2FF9-4CBF-96A7-AE573E3ADCFC}">
      <dsp:nvSpPr>
        <dsp:cNvPr id="0" name=""/>
        <dsp:cNvSpPr/>
      </dsp:nvSpPr>
      <dsp:spPr>
        <a:xfrm>
          <a:off x="4362975" y="4066997"/>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Team B awarded ball because of order of fouls</a:t>
          </a:r>
        </a:p>
      </dsp:txBody>
      <dsp:txXfrm>
        <a:off x="4381711" y="4085733"/>
        <a:ext cx="1864111" cy="602228"/>
      </dsp:txXfrm>
    </dsp:sp>
    <dsp:sp modelId="{94E1E678-2406-428A-9729-8E3401C0EA60}">
      <dsp:nvSpPr>
        <dsp:cNvPr id="0" name=""/>
        <dsp:cNvSpPr/>
      </dsp:nvSpPr>
      <dsp:spPr>
        <a:xfrm>
          <a:off x="6376492" y="2095286"/>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25DD2-D551-4DA1-A275-5935B471F69C}">
      <dsp:nvSpPr>
        <dsp:cNvPr id="0" name=""/>
        <dsp:cNvSpPr/>
      </dsp:nvSpPr>
      <dsp:spPr>
        <a:xfrm>
          <a:off x="6488425" y="2201623"/>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A1 Slashes in retaliation</a:t>
          </a:r>
        </a:p>
      </dsp:txBody>
      <dsp:txXfrm>
        <a:off x="6507161" y="2220359"/>
        <a:ext cx="1864111" cy="602228"/>
      </dsp:txXfrm>
    </dsp:sp>
    <dsp:sp modelId="{42152DC2-FA18-48FE-A418-E0715D7D6449}">
      <dsp:nvSpPr>
        <dsp:cNvPr id="0" name=""/>
        <dsp:cNvSpPr/>
      </dsp:nvSpPr>
      <dsp:spPr>
        <a:xfrm>
          <a:off x="6376492" y="3027973"/>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FD887-95A4-49F5-A48A-BFE60C32E35B}">
      <dsp:nvSpPr>
        <dsp:cNvPr id="0" name=""/>
        <dsp:cNvSpPr/>
      </dsp:nvSpPr>
      <dsp:spPr>
        <a:xfrm>
          <a:off x="6488425" y="3134310"/>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A1 serves, B1 does not</a:t>
          </a:r>
        </a:p>
      </dsp:txBody>
      <dsp:txXfrm>
        <a:off x="6507161" y="3153046"/>
        <a:ext cx="1864111" cy="602228"/>
      </dsp:txXfrm>
    </dsp:sp>
    <dsp:sp modelId="{AEFA7C57-47B5-4E2A-98B8-7A8160C0DCF7}">
      <dsp:nvSpPr>
        <dsp:cNvPr id="0" name=""/>
        <dsp:cNvSpPr/>
      </dsp:nvSpPr>
      <dsp:spPr>
        <a:xfrm>
          <a:off x="6376492" y="3960660"/>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70A23-E653-40E6-BE01-33F5B240F19B}">
      <dsp:nvSpPr>
        <dsp:cNvPr id="0" name=""/>
        <dsp:cNvSpPr/>
      </dsp:nvSpPr>
      <dsp:spPr>
        <a:xfrm>
          <a:off x="6488425" y="4066997"/>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Team B awarded ball because of order of fouls</a:t>
          </a:r>
        </a:p>
      </dsp:txBody>
      <dsp:txXfrm>
        <a:off x="6507161" y="4085733"/>
        <a:ext cx="1864111" cy="602228"/>
      </dsp:txXfrm>
    </dsp:sp>
    <dsp:sp modelId="{DF77CDE2-6945-43E6-A28A-8823456C2BD0}">
      <dsp:nvSpPr>
        <dsp:cNvPr id="0" name=""/>
        <dsp:cNvSpPr/>
      </dsp:nvSpPr>
      <dsp:spPr>
        <a:xfrm>
          <a:off x="8501942" y="1162599"/>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EB082-1799-4227-9BE9-CC87283FF120}">
      <dsp:nvSpPr>
        <dsp:cNvPr id="0" name=""/>
        <dsp:cNvSpPr/>
      </dsp:nvSpPr>
      <dsp:spPr>
        <a:xfrm>
          <a:off x="8613876" y="1268936"/>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Random Equipment Inspection</a:t>
          </a:r>
        </a:p>
      </dsp:txBody>
      <dsp:txXfrm>
        <a:off x="8632612" y="1287672"/>
        <a:ext cx="1864111" cy="602228"/>
      </dsp:txXfrm>
    </dsp:sp>
    <dsp:sp modelId="{A92A268E-938A-47BA-8FAA-A5C2C03A6B91}">
      <dsp:nvSpPr>
        <dsp:cNvPr id="0" name=""/>
        <dsp:cNvSpPr/>
      </dsp:nvSpPr>
      <dsp:spPr>
        <a:xfrm>
          <a:off x="8501942" y="2095286"/>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64E24-E209-480F-8F84-C0810169FBAC}">
      <dsp:nvSpPr>
        <dsp:cNvPr id="0" name=""/>
        <dsp:cNvSpPr/>
      </dsp:nvSpPr>
      <dsp:spPr>
        <a:xfrm>
          <a:off x="8613876" y="2201623"/>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Both teams w/ deep pockets</a:t>
          </a:r>
        </a:p>
      </dsp:txBody>
      <dsp:txXfrm>
        <a:off x="8632612" y="2220359"/>
        <a:ext cx="1864111" cy="602228"/>
      </dsp:txXfrm>
    </dsp:sp>
    <dsp:sp modelId="{A1603006-E17F-4D18-99B5-9867D6E7115E}">
      <dsp:nvSpPr>
        <dsp:cNvPr id="0" name=""/>
        <dsp:cNvSpPr/>
      </dsp:nvSpPr>
      <dsp:spPr>
        <a:xfrm>
          <a:off x="8501942" y="3027973"/>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6E34B-4630-439E-BC16-D1907F9E95D4}">
      <dsp:nvSpPr>
        <dsp:cNvPr id="0" name=""/>
        <dsp:cNvSpPr/>
      </dsp:nvSpPr>
      <dsp:spPr>
        <a:xfrm>
          <a:off x="8613876" y="3134310"/>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Each players serves 2m NR</a:t>
          </a:r>
        </a:p>
      </dsp:txBody>
      <dsp:txXfrm>
        <a:off x="8632612" y="3153046"/>
        <a:ext cx="1864111" cy="602228"/>
      </dsp:txXfrm>
    </dsp:sp>
    <dsp:sp modelId="{442E164C-A5DA-4C79-AE35-31076BDDB0F8}">
      <dsp:nvSpPr>
        <dsp:cNvPr id="0" name=""/>
        <dsp:cNvSpPr/>
      </dsp:nvSpPr>
      <dsp:spPr>
        <a:xfrm>
          <a:off x="8501942" y="3960660"/>
          <a:ext cx="1901583" cy="6397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FB121-B9BC-46FC-B70F-F190F0173D5E}">
      <dsp:nvSpPr>
        <dsp:cNvPr id="0" name=""/>
        <dsp:cNvSpPr/>
      </dsp:nvSpPr>
      <dsp:spPr>
        <a:xfrm>
          <a:off x="8613876" y="4066997"/>
          <a:ext cx="1901583" cy="6397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5B"/>
              </a:solidFill>
            </a:rPr>
            <a:t>Ball awarded by AP</a:t>
          </a:r>
        </a:p>
      </dsp:txBody>
      <dsp:txXfrm>
        <a:off x="8632612" y="4085733"/>
        <a:ext cx="1864111" cy="602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8BABE-E187-4BC4-9EA2-F2096706D908}">
      <dsp:nvSpPr>
        <dsp:cNvPr id="0" name=""/>
        <dsp:cNvSpPr/>
      </dsp:nvSpPr>
      <dsp:spPr>
        <a:xfrm>
          <a:off x="-5469204" y="-837411"/>
          <a:ext cx="6512097" cy="6512097"/>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D2250-92C7-4E3F-885B-0F0712F19DDC}">
      <dsp:nvSpPr>
        <dsp:cNvPr id="0" name=""/>
        <dsp:cNvSpPr/>
      </dsp:nvSpPr>
      <dsp:spPr>
        <a:xfrm>
          <a:off x="388755" y="254730"/>
          <a:ext cx="10198071" cy="509268"/>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3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t>Players who start together, stay together, for the shortest of the two penalty times.</a:t>
          </a:r>
        </a:p>
      </dsp:txBody>
      <dsp:txXfrm>
        <a:off x="388755" y="254730"/>
        <a:ext cx="10198071" cy="509268"/>
      </dsp:txXfrm>
    </dsp:sp>
    <dsp:sp modelId="{43D33FE4-0D3D-465F-AF77-414A57A9B067}">
      <dsp:nvSpPr>
        <dsp:cNvPr id="0" name=""/>
        <dsp:cNvSpPr/>
      </dsp:nvSpPr>
      <dsp:spPr>
        <a:xfrm>
          <a:off x="70462" y="191072"/>
          <a:ext cx="636585" cy="6365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314FB-75CD-44A5-AE16-2DDA5D3F98EB}">
      <dsp:nvSpPr>
        <dsp:cNvPr id="0" name=""/>
        <dsp:cNvSpPr/>
      </dsp:nvSpPr>
      <dsp:spPr>
        <a:xfrm>
          <a:off x="807663" y="1018536"/>
          <a:ext cx="9779163" cy="509268"/>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3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t>Both players penalty time is Non-releasable for the shorter penalties to be served.  </a:t>
          </a:r>
        </a:p>
      </dsp:txBody>
      <dsp:txXfrm>
        <a:off x="807663" y="1018536"/>
        <a:ext cx="9779163" cy="509268"/>
      </dsp:txXfrm>
    </dsp:sp>
    <dsp:sp modelId="{47FA19E9-81FB-4174-BB1D-A847EB108B45}">
      <dsp:nvSpPr>
        <dsp:cNvPr id="0" name=""/>
        <dsp:cNvSpPr/>
      </dsp:nvSpPr>
      <dsp:spPr>
        <a:xfrm>
          <a:off x="489370" y="954878"/>
          <a:ext cx="636585" cy="6365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7361B-C136-4D85-8652-2559AC2506E6}">
      <dsp:nvSpPr>
        <dsp:cNvPr id="0" name=""/>
        <dsp:cNvSpPr/>
      </dsp:nvSpPr>
      <dsp:spPr>
        <a:xfrm>
          <a:off x="999219" y="1782342"/>
          <a:ext cx="9587607" cy="509268"/>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3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t>Team with the shorter penalty time will restart with the ball.</a:t>
          </a:r>
        </a:p>
      </dsp:txBody>
      <dsp:txXfrm>
        <a:off x="999219" y="1782342"/>
        <a:ext cx="9587607" cy="509268"/>
      </dsp:txXfrm>
    </dsp:sp>
    <dsp:sp modelId="{A1B1C4E8-A770-419F-86E2-68E3A81C4971}">
      <dsp:nvSpPr>
        <dsp:cNvPr id="0" name=""/>
        <dsp:cNvSpPr/>
      </dsp:nvSpPr>
      <dsp:spPr>
        <a:xfrm>
          <a:off x="680926" y="1718683"/>
          <a:ext cx="636585" cy="6365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46EFF-6802-4D9C-86F5-212DDD9216B9}">
      <dsp:nvSpPr>
        <dsp:cNvPr id="0" name=""/>
        <dsp:cNvSpPr/>
      </dsp:nvSpPr>
      <dsp:spPr>
        <a:xfrm>
          <a:off x="999219" y="2545664"/>
          <a:ext cx="9587607" cy="509268"/>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3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t>When penalty times are equal then the team entitled to the ball will start in the same relative position on the field.</a:t>
          </a:r>
        </a:p>
      </dsp:txBody>
      <dsp:txXfrm>
        <a:off x="999219" y="2545664"/>
        <a:ext cx="9587607" cy="509268"/>
      </dsp:txXfrm>
    </dsp:sp>
    <dsp:sp modelId="{99FA63C1-8E72-4A2A-B87C-C96EDA61F4E2}">
      <dsp:nvSpPr>
        <dsp:cNvPr id="0" name=""/>
        <dsp:cNvSpPr/>
      </dsp:nvSpPr>
      <dsp:spPr>
        <a:xfrm>
          <a:off x="680926" y="2482005"/>
          <a:ext cx="636585" cy="6365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B5E27-1B96-456D-B260-EB331E8300DE}">
      <dsp:nvSpPr>
        <dsp:cNvPr id="0" name=""/>
        <dsp:cNvSpPr/>
      </dsp:nvSpPr>
      <dsp:spPr>
        <a:xfrm>
          <a:off x="807663" y="3309470"/>
          <a:ext cx="9779163" cy="509268"/>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3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t>If neither team had possession, then the alternate possession rule with determine the team to restart with the ball.</a:t>
          </a:r>
        </a:p>
      </dsp:txBody>
      <dsp:txXfrm>
        <a:off x="807663" y="3309470"/>
        <a:ext cx="9779163" cy="509268"/>
      </dsp:txXfrm>
    </dsp:sp>
    <dsp:sp modelId="{DCB19CD1-6C40-4D5A-9644-4E50F062C900}">
      <dsp:nvSpPr>
        <dsp:cNvPr id="0" name=""/>
        <dsp:cNvSpPr/>
      </dsp:nvSpPr>
      <dsp:spPr>
        <a:xfrm>
          <a:off x="489370" y="3245811"/>
          <a:ext cx="636585" cy="6365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91C7C-1F25-4BFA-AF37-BB4B24094159}">
      <dsp:nvSpPr>
        <dsp:cNvPr id="0" name=""/>
        <dsp:cNvSpPr/>
      </dsp:nvSpPr>
      <dsp:spPr>
        <a:xfrm>
          <a:off x="388755" y="4073275"/>
          <a:ext cx="10198071" cy="509268"/>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3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t>When penalty time is equal, remember that “Play on” or “Flag down” denotes possession in the subsequent award of the ball after simultaneous fouls are enforced. </a:t>
          </a:r>
        </a:p>
      </dsp:txBody>
      <dsp:txXfrm>
        <a:off x="388755" y="4073275"/>
        <a:ext cx="10198071" cy="509268"/>
      </dsp:txXfrm>
    </dsp:sp>
    <dsp:sp modelId="{D84A5EB8-A1BC-4B34-8E65-F37CFA8A63F6}">
      <dsp:nvSpPr>
        <dsp:cNvPr id="0" name=""/>
        <dsp:cNvSpPr/>
      </dsp:nvSpPr>
      <dsp:spPr>
        <a:xfrm>
          <a:off x="70462" y="4009617"/>
          <a:ext cx="636585" cy="6365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427F1-12E0-4CF8-9208-165FA3896072}">
      <dsp:nvSpPr>
        <dsp:cNvPr id="0" name=""/>
        <dsp:cNvSpPr/>
      </dsp:nvSpPr>
      <dsp:spPr>
        <a:xfrm rot="5400000">
          <a:off x="6243710" y="-2445858"/>
          <a:ext cx="1257299" cy="6468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The foul by A1 on offense ends the play and since the ball was loose A1 restarts with possession.</a:t>
          </a:r>
        </a:p>
        <a:p>
          <a:pPr marL="114300" lvl="1" indent="-114300" algn="l" defTabSz="622300">
            <a:lnSpc>
              <a:spcPct val="90000"/>
            </a:lnSpc>
            <a:spcBef>
              <a:spcPct val="0"/>
            </a:spcBef>
            <a:spcAft>
              <a:spcPct val="15000"/>
            </a:spcAft>
            <a:buChar char="•"/>
          </a:pPr>
          <a:r>
            <a:rPr lang="en-US" sz="1400" kern="1200"/>
            <a:t>The technical fouls cancel.</a:t>
          </a:r>
        </a:p>
      </dsp:txBody>
      <dsp:txXfrm rot="-5400000">
        <a:off x="3638308" y="220920"/>
        <a:ext cx="6406727" cy="1134547"/>
      </dsp:txXfrm>
    </dsp:sp>
    <dsp:sp modelId="{D053D9AF-CC99-4402-B5CE-3563BF10BB1F}">
      <dsp:nvSpPr>
        <dsp:cNvPr id="0" name=""/>
        <dsp:cNvSpPr/>
      </dsp:nvSpPr>
      <dsp:spPr>
        <a:xfrm>
          <a:off x="0" y="2381"/>
          <a:ext cx="3638308" cy="1571625"/>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B1 on defense commits a loose ball technical foul (Push) followed by a technical foul by A1.</a:t>
          </a:r>
        </a:p>
      </dsp:txBody>
      <dsp:txXfrm>
        <a:off x="76720" y="79101"/>
        <a:ext cx="3484868" cy="1418185"/>
      </dsp:txXfrm>
    </dsp:sp>
    <dsp:sp modelId="{725B6F9C-0784-468C-8467-0E100C0AA734}">
      <dsp:nvSpPr>
        <dsp:cNvPr id="0" name=""/>
        <dsp:cNvSpPr/>
      </dsp:nvSpPr>
      <dsp:spPr>
        <a:xfrm rot="5400000">
          <a:off x="6243710" y="-795651"/>
          <a:ext cx="1257299" cy="6468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Both teams have a player serving penalties.</a:t>
          </a:r>
        </a:p>
        <a:p>
          <a:pPr marL="114300" lvl="1" indent="-114300" algn="l" defTabSz="622300">
            <a:lnSpc>
              <a:spcPct val="90000"/>
            </a:lnSpc>
            <a:spcBef>
              <a:spcPct val="0"/>
            </a:spcBef>
            <a:spcAft>
              <a:spcPct val="15000"/>
            </a:spcAft>
            <a:buChar char="•"/>
          </a:pPr>
          <a:r>
            <a:rPr lang="en-US" sz="1400" kern="1200"/>
            <a:t>B1 serves 30 seconds and A1 serves a minute.</a:t>
          </a:r>
        </a:p>
        <a:p>
          <a:pPr marL="114300" lvl="1" indent="-114300" algn="l" defTabSz="622300">
            <a:lnSpc>
              <a:spcPct val="90000"/>
            </a:lnSpc>
            <a:spcBef>
              <a:spcPct val="0"/>
            </a:spcBef>
            <a:spcAft>
              <a:spcPct val="15000"/>
            </a:spcAft>
            <a:buChar char="•"/>
          </a:pPr>
          <a:r>
            <a:rPr lang="en-US" sz="1400" kern="1200"/>
            <a:t>B1 is entitled to the restart since they have less penalty time, and the ball will restart in the same relative possession on the field (LEAVE IT concept).</a:t>
          </a:r>
        </a:p>
      </dsp:txBody>
      <dsp:txXfrm rot="-5400000">
        <a:off x="3638308" y="1871127"/>
        <a:ext cx="6406727" cy="1134547"/>
      </dsp:txXfrm>
    </dsp:sp>
    <dsp:sp modelId="{2CC2CBD8-5479-444F-9087-DCFF5B13FB7B}">
      <dsp:nvSpPr>
        <dsp:cNvPr id="0" name=""/>
        <dsp:cNvSpPr/>
      </dsp:nvSpPr>
      <dsp:spPr>
        <a:xfrm>
          <a:off x="0" y="1652587"/>
          <a:ext cx="3638308" cy="1571625"/>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B1 on defense commits a loose ball technical foul followed by A1 committing a personal foul while on offense.</a:t>
          </a:r>
        </a:p>
      </dsp:txBody>
      <dsp:txXfrm>
        <a:off x="76720" y="1729307"/>
        <a:ext cx="3484868" cy="1418185"/>
      </dsp:txXfrm>
    </dsp:sp>
    <dsp:sp modelId="{8AA44826-414E-4CDE-AB64-CEE338877469}">
      <dsp:nvSpPr>
        <dsp:cNvPr id="0" name=""/>
        <dsp:cNvSpPr/>
      </dsp:nvSpPr>
      <dsp:spPr>
        <a:xfrm rot="5400000">
          <a:off x="6243710" y="854554"/>
          <a:ext cx="1257299" cy="6468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Both players serve one-minute non-releasable penalties.</a:t>
          </a:r>
        </a:p>
        <a:p>
          <a:pPr marL="114300" lvl="1" indent="-114300" algn="l" defTabSz="622300">
            <a:lnSpc>
              <a:spcPct val="90000"/>
            </a:lnSpc>
            <a:spcBef>
              <a:spcPct val="0"/>
            </a:spcBef>
            <a:spcAft>
              <a:spcPct val="15000"/>
            </a:spcAft>
            <a:buChar char="•"/>
          </a:pPr>
          <a:r>
            <a:rPr lang="en-US" sz="1400" kern="1200"/>
            <a:t>Ball awarded according to alternate possession since it was loose at the time of the flag.</a:t>
          </a:r>
        </a:p>
      </dsp:txBody>
      <dsp:txXfrm rot="-5400000">
        <a:off x="3638308" y="3521332"/>
        <a:ext cx="6406727" cy="1134547"/>
      </dsp:txXfrm>
    </dsp:sp>
    <dsp:sp modelId="{BA67B6C7-D200-44AC-932D-4ACE4478AC69}">
      <dsp:nvSpPr>
        <dsp:cNvPr id="0" name=""/>
        <dsp:cNvSpPr/>
      </dsp:nvSpPr>
      <dsp:spPr>
        <a:xfrm>
          <a:off x="0" y="3302793"/>
          <a:ext cx="3638308" cy="1571625"/>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B1 illegal body checks A1 (flag down) who does not lose possession of the ball however A1 turns around and emphatically throws the ball attempting to hit B1 with the throw (second flag and immediate whistle).</a:t>
          </a:r>
        </a:p>
      </dsp:txBody>
      <dsp:txXfrm>
        <a:off x="76720" y="3379513"/>
        <a:ext cx="3484868" cy="1418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F913F-8B3E-4206-A613-D92DCEED93FF}">
      <dsp:nvSpPr>
        <dsp:cNvPr id="0" name=""/>
        <dsp:cNvSpPr/>
      </dsp:nvSpPr>
      <dsp:spPr>
        <a:xfrm>
          <a:off x="2664" y="158830"/>
          <a:ext cx="2597502" cy="916050"/>
        </a:xfrm>
        <a:prstGeom prst="rect">
          <a:avLst/>
        </a:prstGeom>
        <a:solidFill>
          <a:srgbClr val="00205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If simultaneous technical foul times are equal…</a:t>
          </a:r>
        </a:p>
      </dsp:txBody>
      <dsp:txXfrm>
        <a:off x="2664" y="158830"/>
        <a:ext cx="2597502" cy="916050"/>
      </dsp:txXfrm>
    </dsp:sp>
    <dsp:sp modelId="{BE49861F-FA98-4C3C-AB64-66846B62C221}">
      <dsp:nvSpPr>
        <dsp:cNvPr id="0" name=""/>
        <dsp:cNvSpPr/>
      </dsp:nvSpPr>
      <dsp:spPr>
        <a:xfrm>
          <a:off x="2664" y="1074881"/>
          <a:ext cx="2597502" cy="2090274"/>
        </a:xfrm>
        <a:prstGeom prst="rect">
          <a:avLst/>
        </a:prstGeom>
        <a:solidFill>
          <a:schemeClr val="bg1"/>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30-second + 30-second</a:t>
          </a:r>
          <a:endParaRPr lang="en-US" sz="1900" kern="1200" dirty="0">
            <a:latin typeface="+mj-lt"/>
          </a:endParaRPr>
        </a:p>
        <a:p>
          <a:pPr marL="171450" lvl="1" indent="-171450" algn="l" defTabSz="844550">
            <a:lnSpc>
              <a:spcPct val="90000"/>
            </a:lnSpc>
            <a:spcBef>
              <a:spcPct val="0"/>
            </a:spcBef>
            <a:spcAft>
              <a:spcPct val="15000"/>
            </a:spcAft>
            <a:buChar char="•"/>
          </a:pPr>
          <a:r>
            <a:rPr lang="en-US" sz="1900" kern="1200" dirty="0">
              <a:latin typeface="+mn-lt"/>
            </a:rPr>
            <a:t>No time serves</a:t>
          </a:r>
        </a:p>
        <a:p>
          <a:pPr marL="171450" lvl="1" indent="-171450" algn="l" defTabSz="844550">
            <a:lnSpc>
              <a:spcPct val="90000"/>
            </a:lnSpc>
            <a:spcBef>
              <a:spcPct val="0"/>
            </a:spcBef>
            <a:spcAft>
              <a:spcPct val="15000"/>
            </a:spcAft>
            <a:buChar char="•"/>
          </a:pPr>
          <a:r>
            <a:rPr lang="en-US" sz="1900" kern="1200" dirty="0">
              <a:latin typeface="+mn-lt"/>
            </a:rPr>
            <a:t>All even</a:t>
          </a:r>
        </a:p>
      </dsp:txBody>
      <dsp:txXfrm>
        <a:off x="2664" y="1074881"/>
        <a:ext cx="2597502" cy="2090274"/>
      </dsp:txXfrm>
    </dsp:sp>
    <dsp:sp modelId="{8103525D-1518-4000-ADC8-8E8F618B976B}">
      <dsp:nvSpPr>
        <dsp:cNvPr id="0" name=""/>
        <dsp:cNvSpPr/>
      </dsp:nvSpPr>
      <dsp:spPr>
        <a:xfrm>
          <a:off x="2963817" y="158830"/>
          <a:ext cx="2597502" cy="916050"/>
        </a:xfrm>
        <a:prstGeom prst="rect">
          <a:avLst/>
        </a:prstGeom>
        <a:solidFill>
          <a:srgbClr val="00205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If simultaneous personal foul times are equal…</a:t>
          </a:r>
        </a:p>
      </dsp:txBody>
      <dsp:txXfrm>
        <a:off x="2963817" y="158830"/>
        <a:ext cx="2597502" cy="916050"/>
      </dsp:txXfrm>
    </dsp:sp>
    <dsp:sp modelId="{87C50D9D-2918-452B-A537-11DF23FC5478}">
      <dsp:nvSpPr>
        <dsp:cNvPr id="0" name=""/>
        <dsp:cNvSpPr/>
      </dsp:nvSpPr>
      <dsp:spPr>
        <a:xfrm>
          <a:off x="2963817" y="1074881"/>
          <a:ext cx="2597502" cy="2090274"/>
        </a:xfrm>
        <a:prstGeom prst="rect">
          <a:avLst/>
        </a:prstGeom>
        <a:solidFill>
          <a:schemeClr val="bg1"/>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1-munte + 1-minute</a:t>
          </a:r>
        </a:p>
        <a:p>
          <a:pPr marL="171450" lvl="1" indent="-171450" algn="l" defTabSz="844550">
            <a:lnSpc>
              <a:spcPct val="90000"/>
            </a:lnSpc>
            <a:spcBef>
              <a:spcPct val="0"/>
            </a:spcBef>
            <a:spcAft>
              <a:spcPct val="15000"/>
            </a:spcAft>
            <a:buChar char="•"/>
          </a:pPr>
          <a:r>
            <a:rPr lang="en-US" sz="1900" kern="1200" dirty="0"/>
            <a:t>Full-time served for all</a:t>
          </a:r>
        </a:p>
      </dsp:txBody>
      <dsp:txXfrm>
        <a:off x="2963817" y="1074881"/>
        <a:ext cx="2597502" cy="2090274"/>
      </dsp:txXfrm>
    </dsp:sp>
    <dsp:sp modelId="{A730E99A-4FF1-4ED0-85D0-1D537E03028C}">
      <dsp:nvSpPr>
        <dsp:cNvPr id="0" name=""/>
        <dsp:cNvSpPr/>
      </dsp:nvSpPr>
      <dsp:spPr>
        <a:xfrm>
          <a:off x="5924970" y="158830"/>
          <a:ext cx="2597502" cy="916050"/>
        </a:xfrm>
        <a:prstGeom prst="rect">
          <a:avLst/>
        </a:prstGeom>
        <a:solidFill>
          <a:srgbClr val="00205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If fouls times are different…</a:t>
          </a:r>
        </a:p>
      </dsp:txBody>
      <dsp:txXfrm>
        <a:off x="5924970" y="158830"/>
        <a:ext cx="2597502" cy="916050"/>
      </dsp:txXfrm>
    </dsp:sp>
    <dsp:sp modelId="{EC701FED-04BD-49E5-AAC3-E7FDBA2D11F6}">
      <dsp:nvSpPr>
        <dsp:cNvPr id="0" name=""/>
        <dsp:cNvSpPr/>
      </dsp:nvSpPr>
      <dsp:spPr>
        <a:xfrm>
          <a:off x="5924970" y="1074881"/>
          <a:ext cx="2597502" cy="2090274"/>
        </a:xfrm>
        <a:prstGeom prst="rect">
          <a:avLst/>
        </a:prstGeom>
        <a:solidFill>
          <a:schemeClr val="bg1">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1-minute + 30-second</a:t>
          </a:r>
        </a:p>
        <a:p>
          <a:pPr marL="171450" lvl="1" indent="-171450" algn="l" defTabSz="844550">
            <a:lnSpc>
              <a:spcPct val="90000"/>
            </a:lnSpc>
            <a:spcBef>
              <a:spcPct val="0"/>
            </a:spcBef>
            <a:spcAft>
              <a:spcPct val="15000"/>
            </a:spcAft>
            <a:buChar char="•"/>
          </a:pPr>
          <a:r>
            <a:rPr lang="en-US" sz="1900" kern="1200" dirty="0"/>
            <a:t>The lesser common time is non-releasable for both</a:t>
          </a:r>
        </a:p>
        <a:p>
          <a:pPr marL="171450" lvl="1" indent="-171450" algn="l" defTabSz="844550">
            <a:lnSpc>
              <a:spcPct val="90000"/>
            </a:lnSpc>
            <a:spcBef>
              <a:spcPct val="0"/>
            </a:spcBef>
            <a:spcAft>
              <a:spcPct val="15000"/>
            </a:spcAft>
            <a:buChar char="•"/>
          </a:pPr>
          <a:r>
            <a:rPr lang="en-US" sz="1900" kern="1200" dirty="0"/>
            <a:t>30-second NR</a:t>
          </a:r>
        </a:p>
      </dsp:txBody>
      <dsp:txXfrm>
        <a:off x="5924970" y="1074881"/>
        <a:ext cx="2597502" cy="20902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A0214F5-5904-1A41-15C8-BC2AB353A4A2}"/>
              </a:ext>
            </a:extLst>
          </p:cNvPr>
          <p:cNvGrpSpPr/>
          <p:nvPr/>
        </p:nvGrpSpPr>
        <p:grpSpPr>
          <a:xfrm>
            <a:off x="0" y="0"/>
            <a:ext cx="7313504" cy="962245"/>
            <a:chOff x="-1" y="0"/>
            <a:chExt cx="6858001" cy="916424"/>
          </a:xfrm>
        </p:grpSpPr>
        <p:pic>
          <p:nvPicPr>
            <p:cNvPr id="7" name="Picture 6">
              <a:extLst>
                <a:ext uri="{FF2B5EF4-FFF2-40B4-BE49-F238E27FC236}">
                  <a16:creationId xmlns:a16="http://schemas.microsoft.com/office/drawing/2014/main" id="{D129DD59-8BC2-8FC5-9EE8-0D9801A3D86A}"/>
                </a:ext>
              </a:extLst>
            </p:cNvPr>
            <p:cNvPicPr>
              <a:picLocks noChangeAspect="1"/>
            </p:cNvPicPr>
            <p:nvPr/>
          </p:nvPicPr>
          <p:blipFill>
            <a:blip r:embed="rId2"/>
            <a:stretch>
              <a:fillRect/>
            </a:stretch>
          </p:blipFill>
          <p:spPr>
            <a:xfrm>
              <a:off x="-1" y="0"/>
              <a:ext cx="6858001" cy="608647"/>
            </a:xfrm>
            <a:prstGeom prst="rect">
              <a:avLst/>
            </a:prstGeom>
          </p:spPr>
        </p:pic>
        <p:sp>
          <p:nvSpPr>
            <p:cNvPr id="8" name="TextBox 7">
              <a:extLst>
                <a:ext uri="{FF2B5EF4-FFF2-40B4-BE49-F238E27FC236}">
                  <a16:creationId xmlns:a16="http://schemas.microsoft.com/office/drawing/2014/main" id="{B069C5EC-8586-79A8-422B-4D8C5EDBC81B}"/>
                </a:ext>
              </a:extLst>
            </p:cNvPr>
            <p:cNvSpPr txBox="1"/>
            <p:nvPr/>
          </p:nvSpPr>
          <p:spPr>
            <a:xfrm>
              <a:off x="-1" y="608647"/>
              <a:ext cx="6856411" cy="307777"/>
            </a:xfrm>
            <a:prstGeom prst="rect">
              <a:avLst/>
            </a:prstGeom>
            <a:noFill/>
          </p:spPr>
          <p:txBody>
            <a:bodyPr wrap="square" rtlCol="0">
              <a:spAutoFit/>
            </a:bodyPr>
            <a:lstStyle/>
            <a:p>
              <a:pPr algn="ctr"/>
              <a:r>
                <a:rPr lang="en-US" sz="1500" dirty="0">
                  <a:solidFill>
                    <a:srgbClr val="00205B"/>
                  </a:solidFill>
                  <a:latin typeface="Obvia" panose="02000503040000020004" pitchFamily="50" charset="0"/>
                </a:rPr>
                <a:t>Student Notes</a:t>
              </a:r>
            </a:p>
          </p:txBody>
        </p:sp>
      </p:grpSp>
      <p:sp>
        <p:nvSpPr>
          <p:cNvPr id="9" name="Footer Placeholder 5">
            <a:extLst>
              <a:ext uri="{FF2B5EF4-FFF2-40B4-BE49-F238E27FC236}">
                <a16:creationId xmlns:a16="http://schemas.microsoft.com/office/drawing/2014/main" id="{4F7FE3E4-1BBA-9871-2FCE-37F72006F7BA}"/>
              </a:ext>
            </a:extLst>
          </p:cNvPr>
          <p:cNvSpPr>
            <a:spLocks noGrp="1"/>
          </p:cNvSpPr>
          <p:nvPr>
            <p:ph type="ftr" sz="quarter" idx="2"/>
          </p:nvPr>
        </p:nvSpPr>
        <p:spPr>
          <a:xfrm>
            <a:off x="0" y="9119474"/>
            <a:ext cx="7313506" cy="481726"/>
          </a:xfrm>
          <a:prstGeom prst="rect">
            <a:avLst/>
          </a:prstGeom>
        </p:spPr>
        <p:txBody>
          <a:bodyPr vert="horz" lIns="96661" tIns="48331" rIns="96661" bIns="48331" rtlCol="0" anchor="b"/>
          <a:lstStyle>
            <a:lvl1pPr algn="ctr">
              <a:defRPr sz="1300">
                <a:solidFill>
                  <a:srgbClr val="00205B"/>
                </a:solidFill>
                <a:latin typeface="Obvia" panose="02000503040000020004" pitchFamily="50" charset="0"/>
              </a:defRPr>
            </a:lvl1pPr>
          </a:lstStyle>
          <a:p>
            <a:r>
              <a:rPr lang="en-US" dirty="0"/>
              <a:t>USA LACROSSE OFFICIALS DEVELOPMENT</a:t>
            </a:r>
          </a:p>
          <a:p>
            <a:r>
              <a:rPr lang="en-US" dirty="0">
                <a:latin typeface="Acumin Pro" panose="020B0504020202020204" pitchFamily="34" charset="0"/>
              </a:rPr>
              <a:t>officials@usalacrosse.com</a:t>
            </a:r>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a:extLst>
              <a:ext uri="{FF2B5EF4-FFF2-40B4-BE49-F238E27FC236}">
                <a16:creationId xmlns:a16="http://schemas.microsoft.com/office/drawing/2014/main" id="{73440F3C-EA74-09C3-4D5A-0F2A0BED663E}"/>
              </a:ext>
            </a:extLst>
          </p:cNvPr>
          <p:cNvSpPr>
            <a:spLocks noGrp="1"/>
          </p:cNvSpPr>
          <p:nvPr>
            <p:ph type="ftr" sz="quarter" idx="4"/>
          </p:nvPr>
        </p:nvSpPr>
        <p:spPr>
          <a:xfrm>
            <a:off x="0" y="9119474"/>
            <a:ext cx="7313506" cy="481726"/>
          </a:xfrm>
          <a:prstGeom prst="rect">
            <a:avLst/>
          </a:prstGeom>
        </p:spPr>
        <p:txBody>
          <a:bodyPr vert="horz" lIns="96661" tIns="48331" rIns="96661" bIns="48331" rtlCol="0" anchor="b"/>
          <a:lstStyle>
            <a:lvl1pPr algn="ctr">
              <a:defRPr sz="1300">
                <a:solidFill>
                  <a:srgbClr val="00205B"/>
                </a:solidFill>
                <a:latin typeface="Obvia" panose="02000503040000020004" pitchFamily="50" charset="0"/>
              </a:defRPr>
            </a:lvl1pPr>
          </a:lstStyle>
          <a:p>
            <a:r>
              <a:rPr lang="en-US" dirty="0"/>
              <a:t>USA LACROSSE OFFICIALS DEVELOPMENT</a:t>
            </a:r>
          </a:p>
          <a:p>
            <a:r>
              <a:rPr lang="en-US" dirty="0">
                <a:latin typeface="Acumin Pro" panose="020B0504020202020204" pitchFamily="34" charset="0"/>
              </a:rPr>
              <a:t>officials@usalacrosse.com</a:t>
            </a:r>
          </a:p>
        </p:txBody>
      </p:sp>
      <p:grpSp>
        <p:nvGrpSpPr>
          <p:cNvPr id="12" name="Group 11">
            <a:extLst>
              <a:ext uri="{FF2B5EF4-FFF2-40B4-BE49-F238E27FC236}">
                <a16:creationId xmlns:a16="http://schemas.microsoft.com/office/drawing/2014/main" id="{76AC6E5C-C0E5-3082-C3B0-DD11F006DCE9}"/>
              </a:ext>
            </a:extLst>
          </p:cNvPr>
          <p:cNvGrpSpPr/>
          <p:nvPr/>
        </p:nvGrpSpPr>
        <p:grpSpPr>
          <a:xfrm>
            <a:off x="-1" y="13213"/>
            <a:ext cx="6858001" cy="890686"/>
            <a:chOff x="-1" y="13213"/>
            <a:chExt cx="6858001" cy="890686"/>
          </a:xfrm>
        </p:grpSpPr>
        <p:pic>
          <p:nvPicPr>
            <p:cNvPr id="13" name="Picture 12">
              <a:extLst>
                <a:ext uri="{FF2B5EF4-FFF2-40B4-BE49-F238E27FC236}">
                  <a16:creationId xmlns:a16="http://schemas.microsoft.com/office/drawing/2014/main" id="{0A5AD98D-9AFB-9381-5FBC-70987D7ACF2C}"/>
                </a:ext>
              </a:extLst>
            </p:cNvPr>
            <p:cNvPicPr>
              <a:picLocks noChangeAspect="1"/>
            </p:cNvPicPr>
            <p:nvPr/>
          </p:nvPicPr>
          <p:blipFill>
            <a:blip r:embed="rId2"/>
            <a:stretch>
              <a:fillRect/>
            </a:stretch>
          </p:blipFill>
          <p:spPr>
            <a:xfrm>
              <a:off x="0" y="13213"/>
              <a:ext cx="6858000" cy="608647"/>
            </a:xfrm>
            <a:prstGeom prst="rect">
              <a:avLst/>
            </a:prstGeom>
          </p:spPr>
        </p:pic>
        <p:sp>
          <p:nvSpPr>
            <p:cNvPr id="14" name="TextBox 13">
              <a:extLst>
                <a:ext uri="{FF2B5EF4-FFF2-40B4-BE49-F238E27FC236}">
                  <a16:creationId xmlns:a16="http://schemas.microsoft.com/office/drawing/2014/main" id="{F63BF53C-3A93-5E40-AB01-489B578BF9EC}"/>
                </a:ext>
              </a:extLst>
            </p:cNvPr>
            <p:cNvSpPr txBox="1"/>
            <p:nvPr/>
          </p:nvSpPr>
          <p:spPr>
            <a:xfrm>
              <a:off x="-1" y="596122"/>
              <a:ext cx="6858001" cy="307777"/>
            </a:xfrm>
            <a:prstGeom prst="rect">
              <a:avLst/>
            </a:prstGeom>
            <a:noFill/>
          </p:spPr>
          <p:txBody>
            <a:bodyPr wrap="square" rtlCol="0">
              <a:spAutoFit/>
            </a:bodyPr>
            <a:lstStyle/>
            <a:p>
              <a:pPr algn="ctr"/>
              <a:r>
                <a:rPr lang="en-US" sz="1400" dirty="0">
                  <a:solidFill>
                    <a:srgbClr val="00205B"/>
                  </a:solidFill>
                  <a:latin typeface="Obvia" panose="02000503040000020004" pitchFamily="50" charset="0"/>
                </a:rPr>
                <a:t>Instructor Notes</a:t>
              </a:r>
            </a:p>
          </p:txBody>
        </p:sp>
      </p:grpSp>
    </p:spTree>
    <p:extLst>
      <p:ext uri="{BB962C8B-B14F-4D97-AF65-F5344CB8AC3E}">
        <p14:creationId xmlns:p14="http://schemas.microsoft.com/office/powerpoint/2010/main" val="414516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000" cap="all" dirty="0">
                <a:solidFill>
                  <a:srgbClr val="00073B"/>
                </a:solidFill>
                <a:latin typeface="Arial" panose="020B0604020202020204" pitchFamily="34" charset="0"/>
                <a:cs typeface="Arial" panose="020B0604020202020204" pitchFamily="34" charset="0"/>
              </a:rPr>
              <a:t>UNIT LENGTH: 60M</a:t>
            </a:r>
            <a:endParaRPr lang="en-US" sz="2000" b="1" cap="all" dirty="0">
              <a:solidFill>
                <a:srgbClr val="00073B"/>
              </a:solidFill>
              <a:latin typeface="Obvia" panose="02000503040000020004" pitchFamily="50" charset="0"/>
            </a:endParaRPr>
          </a:p>
          <a:p>
            <a:pPr algn="l" rtl="0" fontAlgn="base"/>
            <a:r>
              <a:rPr lang="en-US" sz="2000" b="1" cap="all" dirty="0">
                <a:solidFill>
                  <a:srgbClr val="00073B"/>
                </a:solidFill>
                <a:latin typeface="Obvia" panose="02000503040000020004" pitchFamily="50" charset="0"/>
              </a:rPr>
              <a:t>MATERIALS NEEDED </a:t>
            </a:r>
            <a:endParaRPr lang="en-US" b="1" i="0" cap="all" dirty="0">
              <a:solidFill>
                <a:srgbClr val="00073B"/>
              </a:solidFill>
              <a:effectLst/>
              <a:latin typeface="Obvia" panose="02000503040000020004" pitchFamily="50" charset="0"/>
            </a:endParaRPr>
          </a:p>
          <a:p>
            <a:pPr algn="l" rtl="0" fontAlgn="base">
              <a:buFont typeface="Arial" panose="020B0604020202020204" pitchFamily="34" charset="0"/>
              <a:buChar char="•"/>
            </a:pPr>
            <a:r>
              <a:rPr lang="en-US" dirty="0">
                <a:solidFill>
                  <a:srgbClr val="000000"/>
                </a:solidFill>
                <a:latin typeface="Obvia" panose="02000503040000020004" pitchFamily="50" charset="0"/>
              </a:rPr>
              <a:t>Acquire and test A/V equipment </a:t>
            </a:r>
          </a:p>
          <a:p>
            <a:pPr algn="l" rtl="0" fontAlgn="base">
              <a:buFont typeface="Arial" panose="020B0604020202020204" pitchFamily="34" charset="0"/>
              <a:buChar char="•"/>
            </a:pPr>
            <a:r>
              <a:rPr lang="en-US" dirty="0">
                <a:solidFill>
                  <a:srgbClr val="000000"/>
                </a:solidFill>
                <a:latin typeface="Obvia" panose="02000503040000020004" pitchFamily="50" charset="0"/>
              </a:rPr>
              <a:t>“Rule 1-3” PowerPoint presentation </a:t>
            </a:r>
          </a:p>
          <a:p>
            <a:pPr algn="l" rtl="0" fontAlgn="base">
              <a:buFont typeface="Arial" panose="020B0604020202020204" pitchFamily="34" charset="0"/>
              <a:buChar char="•"/>
            </a:pPr>
            <a:r>
              <a:rPr lang="en-US" dirty="0">
                <a:solidFill>
                  <a:srgbClr val="000000"/>
                </a:solidFill>
                <a:latin typeface="Obvia" panose="02000503040000020004" pitchFamily="50" charset="0"/>
              </a:rPr>
              <a:t>Whiteboard </a:t>
            </a:r>
          </a:p>
          <a:p>
            <a:pPr algn="l" rtl="0" fontAlgn="base">
              <a:buFont typeface="Arial" panose="020B0604020202020204" pitchFamily="34" charset="0"/>
              <a:buChar char="•"/>
            </a:pPr>
            <a:r>
              <a:rPr lang="en-US" dirty="0">
                <a:solidFill>
                  <a:srgbClr val="000000"/>
                </a:solidFill>
                <a:latin typeface="Obvia" panose="02000503040000020004" pitchFamily="50" charset="0"/>
              </a:rPr>
              <a:t>Markers </a:t>
            </a:r>
          </a:p>
          <a:p>
            <a:pPr algn="l" rtl="0" fontAlgn="base">
              <a:buFont typeface="Arial" panose="020B0604020202020204" pitchFamily="34" charset="0"/>
              <a:buChar char="•"/>
            </a:pPr>
            <a:r>
              <a:rPr lang="en-US" dirty="0">
                <a:solidFill>
                  <a:srgbClr val="000000"/>
                </a:solidFill>
                <a:latin typeface="Obvia" panose="02000503040000020004" pitchFamily="50" charset="0"/>
              </a:rPr>
              <a:t>Lacrosse Ball </a:t>
            </a:r>
          </a:p>
          <a:p>
            <a:pPr algn="l" rtl="0" fontAlgn="base">
              <a:buFont typeface="Arial" panose="020B0604020202020204" pitchFamily="34" charset="0"/>
              <a:buChar char="•"/>
            </a:pPr>
            <a:r>
              <a:rPr lang="en-US" dirty="0">
                <a:solidFill>
                  <a:srgbClr val="000000"/>
                </a:solidFill>
                <a:latin typeface="Obvia" panose="02000503040000020004" pitchFamily="50" charset="0"/>
              </a:rPr>
              <a:t>Tape measure(s) </a:t>
            </a:r>
          </a:p>
          <a:p>
            <a:pPr algn="l" rtl="0" fontAlgn="base">
              <a:buFont typeface="Arial" panose="020B0604020202020204" pitchFamily="34" charset="0"/>
              <a:buChar char="•"/>
            </a:pPr>
            <a:r>
              <a:rPr lang="en-US" dirty="0">
                <a:solidFill>
                  <a:srgbClr val="000000"/>
                </a:solidFill>
                <a:latin typeface="Obvia" panose="02000503040000020004" pitchFamily="50" charset="0"/>
              </a:rPr>
              <a:t>Long and short crosses  </a:t>
            </a:r>
          </a:p>
          <a:p>
            <a:pPr algn="l" rtl="0" fontAlgn="base">
              <a:buFont typeface="Arial" panose="020B0604020202020204" pitchFamily="34" charset="0"/>
              <a:buChar char="•"/>
            </a:pPr>
            <a:r>
              <a:rPr lang="en-US" dirty="0">
                <a:solidFill>
                  <a:srgbClr val="000000"/>
                </a:solidFill>
                <a:latin typeface="Obvia" panose="02000503040000020004" pitchFamily="50" charset="0"/>
              </a:rPr>
              <a:t>Whistle(s) </a:t>
            </a:r>
          </a:p>
          <a:p>
            <a:pPr algn="l" rtl="0" fontAlgn="base">
              <a:buFont typeface="Arial" panose="020B0604020202020204" pitchFamily="34" charset="0"/>
              <a:buChar char="•"/>
            </a:pPr>
            <a:r>
              <a:rPr lang="en-US" dirty="0">
                <a:solidFill>
                  <a:srgbClr val="000000"/>
                </a:solidFill>
                <a:latin typeface="Obvia" panose="02000503040000020004" pitchFamily="50" charset="0"/>
              </a:rPr>
              <a:t>Timer </a:t>
            </a:r>
          </a:p>
          <a:p>
            <a:pPr algn="l" rtl="0" fontAlgn="base">
              <a:buFont typeface="Arial" panose="020B0604020202020204" pitchFamily="34" charset="0"/>
              <a:buChar char="•"/>
            </a:pPr>
            <a:r>
              <a:rPr lang="en-US" dirty="0">
                <a:solidFill>
                  <a:srgbClr val="000000"/>
                </a:solidFill>
                <a:latin typeface="Obvia" panose="02000503040000020004" pitchFamily="50" charset="0"/>
              </a:rPr>
              <a:t>Scorecard</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lIns="96661" tIns="48331" rIns="96661" bIns="48331"/>
          <a:lstStyle/>
          <a:p>
            <a:fld id="{3705AEE3-C89B-4D1E-89DB-FFA7325BE429}" type="slidenum">
              <a:rPr lang="en-US" smtClean="0"/>
              <a:t>1</a:t>
            </a:fld>
            <a:endParaRPr lang="en-US"/>
          </a:p>
        </p:txBody>
      </p:sp>
    </p:spTree>
    <p:extLst>
      <p:ext uri="{BB962C8B-B14F-4D97-AF65-F5344CB8AC3E}">
        <p14:creationId xmlns:p14="http://schemas.microsoft.com/office/powerpoint/2010/main" val="183807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r>
              <a:rPr lang="en-US" b="1" dirty="0"/>
              <a:t>LOOSE BALL SIMULTANEOUS FOULS</a:t>
            </a:r>
          </a:p>
          <a:p>
            <a:pPr marL="181240" indent="-181240">
              <a:buFont typeface="Arial" panose="020B0604020202020204" pitchFamily="34" charset="0"/>
              <a:buChar char="•"/>
            </a:pPr>
            <a:r>
              <a:rPr lang="en-US" dirty="0"/>
              <a:t>Sometimes serve and sometimes do not</a:t>
            </a:r>
          </a:p>
          <a:p>
            <a:pPr marL="181240" indent="-181240">
              <a:buFont typeface="Arial" panose="020B0604020202020204" pitchFamily="34" charset="0"/>
              <a:buChar char="•"/>
            </a:pPr>
            <a:r>
              <a:rPr lang="en-US" dirty="0"/>
              <a:t>Work through these</a:t>
            </a:r>
            <a:endParaRPr dirty="0"/>
          </a:p>
        </p:txBody>
      </p:sp>
      <p:sp>
        <p:nvSpPr>
          <p:cNvPr id="153" name="Google Shape;153;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NON-RELEASABLE</a:t>
            </a:r>
          </a:p>
          <a:p>
            <a:pPr marL="181240" indent="-181240">
              <a:buFont typeface="Arial" panose="020B0604020202020204" pitchFamily="34" charset="0"/>
              <a:buChar char="•"/>
            </a:pPr>
            <a:r>
              <a:rPr lang="en-US" dirty="0"/>
              <a:t>If the foul times match, they will serve the whole penalty time,</a:t>
            </a:r>
          </a:p>
          <a:p>
            <a:pPr marL="181240" indent="-181240">
              <a:buFont typeface="Arial" panose="020B0604020202020204" pitchFamily="34" charset="0"/>
              <a:buChar char="•"/>
            </a:pPr>
            <a:r>
              <a:rPr lang="en-US" dirty="0"/>
              <a:t>If the foul times on both teams are different, the smallest common foul time will be non-releasable, the remainder of the longer penalty time will be releasable</a:t>
            </a:r>
          </a:p>
          <a:p>
            <a:endParaRPr lang="en-US" dirty="0"/>
          </a:p>
          <a:p>
            <a:r>
              <a:rPr lang="en-US" b="1" dirty="0"/>
              <a:t>New Live Ball Example (where penalty time is the same)</a:t>
            </a:r>
          </a:p>
          <a:p>
            <a:pPr marL="181240" indent="-181240">
              <a:buFont typeface="Arial" panose="020B0604020202020204" pitchFamily="34" charset="0"/>
              <a:buChar char="•"/>
            </a:pPr>
            <a:r>
              <a:rPr lang="en-US" dirty="0"/>
              <a:t>A1 has the ball and gets pushed by B1 but maintains possession (flag down, slow whistle)</a:t>
            </a:r>
          </a:p>
          <a:p>
            <a:pPr marL="181240" indent="-181240">
              <a:buFont typeface="Arial" panose="020B0604020202020204" pitchFamily="34" charset="0"/>
              <a:buChar char="•"/>
            </a:pPr>
            <a:r>
              <a:rPr lang="en-US" dirty="0"/>
              <a:t>A2 interferes with goalie B2 (whistle ending play)</a:t>
            </a:r>
          </a:p>
          <a:p>
            <a:r>
              <a:rPr lang="en-US" b="1" dirty="0"/>
              <a:t>B1 Penalty Time:</a:t>
            </a:r>
            <a:r>
              <a:rPr lang="en-US" b="0" dirty="0"/>
              <a:t> :30 (push with possession)</a:t>
            </a:r>
          </a:p>
          <a:p>
            <a:r>
              <a:rPr lang="en-US" b="1" dirty="0"/>
              <a:t>A1 Penalty Time: </a:t>
            </a:r>
            <a:r>
              <a:rPr lang="en-US" b="0" dirty="0"/>
              <a:t>:30 (interference)</a:t>
            </a:r>
          </a:p>
          <a:p>
            <a:r>
              <a:rPr lang="en-US" b="1" dirty="0"/>
              <a:t>Non-Releasable Time:</a:t>
            </a:r>
            <a:r>
              <a:rPr lang="en-US" b="0" dirty="0"/>
              <a:t> :30 (for both)</a:t>
            </a:r>
            <a:endParaRPr lang="en-US" dirty="0"/>
          </a:p>
          <a:p>
            <a:endParaRPr lang="en-US" b="1" dirty="0"/>
          </a:p>
          <a:p>
            <a:r>
              <a:rPr lang="en-US" b="1" dirty="0"/>
              <a:t>Previous Dead Ball Example (where penalty times are not equal)</a:t>
            </a:r>
          </a:p>
          <a:p>
            <a:pPr marL="181240" indent="-181240">
              <a:buFont typeface="Arial" panose="020B0604020202020204" pitchFamily="34" charset="0"/>
              <a:buChar char="•"/>
            </a:pPr>
            <a:r>
              <a:rPr lang="en-US" dirty="0"/>
              <a:t>A1 has the ball and gets pushed by B1 but maintains possession (flag down, slow whistle)</a:t>
            </a:r>
          </a:p>
          <a:p>
            <a:pPr marL="181240" indent="-181240">
              <a:buFont typeface="Arial" panose="020B0604020202020204" pitchFamily="34" charset="0"/>
              <a:buChar char="•"/>
            </a:pPr>
            <a:r>
              <a:rPr lang="en-US" dirty="0"/>
              <a:t>A1 gets up, passes the ball and then slashes B1 (whistle ending play)</a:t>
            </a:r>
          </a:p>
          <a:p>
            <a:pPr marL="181240" indent="-181240">
              <a:buFont typeface="Arial" panose="020B0604020202020204" pitchFamily="34" charset="0"/>
              <a:buChar char="•"/>
            </a:pPr>
            <a:r>
              <a:rPr lang="en-US" dirty="0"/>
              <a:t>As both players are heading to the box, B1 throws the f-bomb at A1 and shoves him to the ground</a:t>
            </a:r>
          </a:p>
          <a:p>
            <a:endParaRPr lang="en-US" b="1" dirty="0"/>
          </a:p>
          <a:p>
            <a:r>
              <a:rPr lang="en-US" b="1" dirty="0"/>
              <a:t>B1 Penalty Time:</a:t>
            </a:r>
            <a:r>
              <a:rPr lang="en-US" b="0" dirty="0"/>
              <a:t> 1:30 (push with possession &amp; USC)</a:t>
            </a:r>
          </a:p>
          <a:p>
            <a:r>
              <a:rPr lang="en-US" b="1" dirty="0"/>
              <a:t>A1 Penalty Time: </a:t>
            </a:r>
            <a:r>
              <a:rPr lang="en-US" b="0" dirty="0"/>
              <a:t>1:00 (slash)</a:t>
            </a:r>
          </a:p>
          <a:p>
            <a:r>
              <a:rPr lang="en-US" b="1" dirty="0"/>
              <a:t>Non-Releasable Time:</a:t>
            </a:r>
            <a:r>
              <a:rPr lang="en-US" b="0" dirty="0"/>
              <a:t> 1:00 (for both)</a:t>
            </a:r>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lIns="96661" tIns="48331" rIns="96661" bIns="48331"/>
          <a:lstStyle/>
          <a:p>
            <a:fld id="{3705AEE3-C89B-4D1E-89DB-FFA7325BE429}" type="slidenum">
              <a:rPr lang="en-US" smtClean="0"/>
              <a:t>11</a:t>
            </a:fld>
            <a:endParaRPr lang="en-US"/>
          </a:p>
        </p:txBody>
      </p:sp>
    </p:spTree>
    <p:extLst>
      <p:ext uri="{BB962C8B-B14F-4D97-AF65-F5344CB8AC3E}">
        <p14:creationId xmlns:p14="http://schemas.microsoft.com/office/powerpoint/2010/main" val="1185037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b="1" dirty="0"/>
              <a:t>COMMUNICATION</a:t>
            </a:r>
          </a:p>
          <a:p>
            <a:pPr marL="181240" indent="-181240" defTabSz="966612">
              <a:buFont typeface="Arial" panose="020B0604020202020204" pitchFamily="34" charset="0"/>
              <a:buChar char="•"/>
              <a:defRPr/>
            </a:pPr>
            <a:r>
              <a:rPr lang="en-US" dirty="0"/>
              <a:t>Make sure table personnel are fully aware of all penalty and when they release.</a:t>
            </a:r>
          </a:p>
          <a:p>
            <a:pPr marL="181240" indent="-181240" defTabSz="966612">
              <a:buFont typeface="Arial" panose="020B0604020202020204" pitchFamily="34" charset="0"/>
              <a:buChar char="•"/>
              <a:defRPr/>
            </a:pPr>
            <a:r>
              <a:rPr lang="en-US" dirty="0"/>
              <a:t>Clock is not running and situation is complicated.</a:t>
            </a:r>
          </a:p>
          <a:p>
            <a:pPr marL="181240" indent="-181240" defTabSz="966612">
              <a:buFont typeface="Arial" panose="020B0604020202020204" pitchFamily="34" charset="0"/>
              <a:buChar char="•"/>
              <a:defRPr/>
            </a:pPr>
            <a:r>
              <a:rPr lang="en-US" dirty="0"/>
              <a:t>Take an extra moment to get it right.</a:t>
            </a:r>
          </a:p>
          <a:p>
            <a:endParaRPr lang="en-US" dirty="0"/>
          </a:p>
          <a:p>
            <a:pPr marL="181240" indent="-181240">
              <a:buFont typeface="Arial" panose="020B0604020202020204" pitchFamily="34" charset="0"/>
              <a:buChar char="•"/>
            </a:pPr>
            <a:r>
              <a:rPr lang="en-US" dirty="0"/>
              <a:t>Make sure the play is completed, including any dead ball action</a:t>
            </a:r>
          </a:p>
          <a:p>
            <a:pPr marL="181240" indent="-181240">
              <a:buFont typeface="Arial" panose="020B0604020202020204" pitchFamily="34" charset="0"/>
              <a:buChar char="•"/>
            </a:pPr>
            <a:r>
              <a:rPr lang="en-US" dirty="0"/>
              <a:t>If multiple flags talk to your partner</a:t>
            </a:r>
          </a:p>
          <a:p>
            <a:pPr marL="664546" lvl="1" indent="-181240">
              <a:buFont typeface="Arial" panose="020B0604020202020204" pitchFamily="34" charset="0"/>
              <a:buChar char="•"/>
            </a:pPr>
            <a:r>
              <a:rPr lang="en-US" dirty="0"/>
              <a:t>Same foul?</a:t>
            </a:r>
          </a:p>
          <a:p>
            <a:pPr marL="664546" lvl="1" indent="-181240">
              <a:buFont typeface="Arial" panose="020B0604020202020204" pitchFamily="34" charset="0"/>
              <a:buChar char="•"/>
            </a:pPr>
            <a:r>
              <a:rPr lang="en-US" dirty="0"/>
              <a:t>Different fouls?</a:t>
            </a:r>
          </a:p>
          <a:p>
            <a:pPr marL="664546" lvl="1" indent="-181240">
              <a:buFont typeface="Arial" panose="020B0604020202020204" pitchFamily="34" charset="0"/>
              <a:buChar char="•"/>
            </a:pPr>
            <a:r>
              <a:rPr lang="en-US" dirty="0"/>
              <a:t>Who gets the ball?</a:t>
            </a:r>
          </a:p>
          <a:p>
            <a:pPr marL="664546" lvl="1" indent="-181240">
              <a:buFont typeface="Arial" panose="020B0604020202020204" pitchFamily="34" charset="0"/>
              <a:buChar char="•"/>
            </a:pPr>
            <a:r>
              <a:rPr lang="en-US" dirty="0"/>
              <a:t>Where is the restart?</a:t>
            </a:r>
          </a:p>
          <a:p>
            <a:pPr lvl="0"/>
            <a:r>
              <a:rPr lang="en-US" b="1" dirty="0"/>
              <a:t>Class</a:t>
            </a:r>
            <a:r>
              <a:rPr lang="en-US" b="1" baseline="0" dirty="0"/>
              <a:t> Discussion:</a:t>
            </a:r>
          </a:p>
          <a:p>
            <a:pPr marL="181240" indent="-181240">
              <a:buFont typeface="Arial" panose="020B0604020202020204" pitchFamily="34" charset="0"/>
              <a:buChar char="•"/>
            </a:pPr>
            <a:r>
              <a:rPr lang="en-US" baseline="0" dirty="0"/>
              <a:t>If we are going to get together as a crew to discuss a series of penalties to get the sequence and enforcement correct where should we stand?</a:t>
            </a:r>
          </a:p>
          <a:p>
            <a:pPr marL="181240" indent="-181240">
              <a:buFont typeface="Arial" panose="020B0604020202020204" pitchFamily="34" charset="0"/>
              <a:buChar char="•"/>
            </a:pPr>
            <a:r>
              <a:rPr lang="en-US" u="sng" baseline="0" dirty="0"/>
              <a:t>Away from the players and coaches.</a:t>
            </a:r>
          </a:p>
          <a:p>
            <a:pPr marL="181240" indent="-181240">
              <a:buFont typeface="Arial" panose="020B0604020202020204" pitchFamily="34" charset="0"/>
              <a:buChar char="•"/>
            </a:pPr>
            <a:r>
              <a:rPr lang="en-US" u="sng" baseline="0" dirty="0"/>
              <a:t>If 2-person, both officials should stand side by side with full view of the benches so they can keep their eyes on dead ball action.</a:t>
            </a:r>
          </a:p>
          <a:p>
            <a:pPr marL="181240" indent="-181240">
              <a:buFont typeface="Arial" panose="020B0604020202020204" pitchFamily="34" charset="0"/>
              <a:buChar char="•"/>
            </a:pPr>
            <a:r>
              <a:rPr lang="en-US" u="sng" baseline="0" dirty="0"/>
              <a:t>If 3-person the official not involved in the flags watches the teams while the other two officials determine what must be done.</a:t>
            </a:r>
            <a:endParaRPr lang="en-US" u="sng" dirty="0"/>
          </a:p>
          <a:p>
            <a:endParaRPr lang="en-US" u="sng" dirty="0"/>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12</a:t>
            </a:fld>
            <a:endParaRPr lang="en-US" sz="1300">
              <a:solidFill>
                <a:prstClr val="black"/>
              </a:solidFill>
              <a:latin typeface="Calibri"/>
            </a:endParaRPr>
          </a:p>
        </p:txBody>
      </p:sp>
    </p:spTree>
    <p:extLst>
      <p:ext uri="{BB962C8B-B14F-4D97-AF65-F5344CB8AC3E}">
        <p14:creationId xmlns:p14="http://schemas.microsoft.com/office/powerpoint/2010/main" val="112160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defTabSz="1021718"/>
            <a:r>
              <a:rPr lang="en-US" b="1" dirty="0"/>
              <a:t>KAHOOT </a:t>
            </a:r>
            <a:r>
              <a:rPr lang="en-US" b="0" dirty="0"/>
              <a:t>(</a:t>
            </a:r>
            <a:r>
              <a:rPr lang="en-US" dirty="0"/>
              <a:t>You need to be connected to the internet to Play Kahoot!)</a:t>
            </a:r>
            <a:endParaRPr lang="en-US" b="1" dirty="0"/>
          </a:p>
          <a:p>
            <a:pPr marL="191573" indent="-191573">
              <a:buFont typeface="Arial" panose="020B0604020202020204" pitchFamily="34" charset="0"/>
              <a:buChar char="•"/>
            </a:pPr>
            <a:r>
              <a:rPr lang="en-US" dirty="0"/>
              <a:t>Practice this before the class starts</a:t>
            </a:r>
          </a:p>
          <a:p>
            <a:pPr marL="191573" indent="-191573">
              <a:buFont typeface="Arial" panose="020B0604020202020204" pitchFamily="34" charset="0"/>
              <a:buChar char="•"/>
            </a:pPr>
            <a:r>
              <a:rPr lang="en-US" dirty="0"/>
              <a:t>Open the link and have it sitting in a browser window waiting</a:t>
            </a:r>
          </a:p>
          <a:p>
            <a:pPr marL="191573" indent="-191573">
              <a:buFont typeface="Arial" panose="020B0604020202020204" pitchFamily="34" charset="0"/>
              <a:buChar char="•"/>
            </a:pPr>
            <a:r>
              <a:rPr lang="en-US" dirty="0"/>
              <a:t>No app or login is required</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lIns="96661" tIns="48331" rIns="96661" bIns="48331"/>
          <a:lstStyle/>
          <a:p>
            <a:pPr algn="r" defTabSz="966612">
              <a:defRPr/>
            </a:pPr>
            <a:fld id="{32857314-FD4A-4410-8BBA-1AED155127AC}" type="slidenum">
              <a:rPr lang="en-US" sz="1300">
                <a:solidFill>
                  <a:prstClr val="black"/>
                </a:solidFill>
              </a:rPr>
              <a:pPr algn="r" defTabSz="966612">
                <a:defRPr/>
              </a:pPr>
              <a:t>13</a:t>
            </a:fld>
            <a:endParaRPr lang="en-US" sz="1300" dirty="0">
              <a:solidFill>
                <a:prstClr val="black"/>
              </a:solidFill>
            </a:endParaRPr>
          </a:p>
        </p:txBody>
      </p:sp>
    </p:spTree>
    <p:extLst>
      <p:ext uri="{BB962C8B-B14F-4D97-AF65-F5344CB8AC3E}">
        <p14:creationId xmlns:p14="http://schemas.microsoft.com/office/powerpoint/2010/main" val="223596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US" dirty="0"/>
              <a:t>You need to be connected to the internet to Play Kahoot!</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lIns="96661" tIns="48331" rIns="96661" bIns="48331"/>
          <a:lstStyle/>
          <a:p>
            <a:pPr algn="r" defTabSz="966612">
              <a:defRPr/>
            </a:pPr>
            <a:fld id="{32857314-FD4A-4410-8BBA-1AED155127AC}" type="slidenum">
              <a:rPr lang="en-US" sz="1300">
                <a:solidFill>
                  <a:prstClr val="black"/>
                </a:solidFill>
              </a:rPr>
              <a:pPr algn="r" defTabSz="966612">
                <a:defRPr/>
              </a:pPr>
              <a:t>14</a:t>
            </a:fld>
            <a:endParaRPr lang="en-US" sz="1300" dirty="0">
              <a:solidFill>
                <a:prstClr val="black"/>
              </a:solidFill>
            </a:endParaRPr>
          </a:p>
        </p:txBody>
      </p:sp>
    </p:spTree>
    <p:extLst>
      <p:ext uri="{BB962C8B-B14F-4D97-AF65-F5344CB8AC3E}">
        <p14:creationId xmlns:p14="http://schemas.microsoft.com/office/powerpoint/2010/main" val="1950519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450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SIMULTANEOUS FOULS?</a:t>
            </a:r>
          </a:p>
          <a:p>
            <a:pPr marL="181240" indent="-181240">
              <a:buFont typeface="Arial" panose="020B0604020202020204" pitchFamily="34" charset="0"/>
              <a:buChar char="•"/>
            </a:pPr>
            <a:r>
              <a:rPr lang="en-US" dirty="0"/>
              <a:t>When you read this rule, you can see how difficult this rule can be to enforce correctly</a:t>
            </a:r>
          </a:p>
          <a:p>
            <a:pPr marL="181240" indent="-181240">
              <a:buFont typeface="Arial" panose="020B0604020202020204" pitchFamily="34" charset="0"/>
              <a:buChar char="•"/>
            </a:pPr>
            <a:r>
              <a:rPr lang="en-US" dirty="0"/>
              <a:t>The next steps you will learn will help you better understand these fouls and how to manage them.</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lIns="96661" tIns="48331" rIns="96661" bIns="48331"/>
          <a:lstStyle/>
          <a:p>
            <a:fld id="{3705AEE3-C89B-4D1E-89DB-FFA7325BE429}" type="slidenum">
              <a:rPr lang="en-US" smtClean="0"/>
              <a:t>2</a:t>
            </a:fld>
            <a:endParaRPr lang="en-US"/>
          </a:p>
        </p:txBody>
      </p:sp>
    </p:spTree>
    <p:extLst>
      <p:ext uri="{BB962C8B-B14F-4D97-AF65-F5344CB8AC3E}">
        <p14:creationId xmlns:p14="http://schemas.microsoft.com/office/powerpoint/2010/main" val="350294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b="1" dirty="0"/>
              <a:t>DEFINITIONS</a:t>
            </a:r>
          </a:p>
          <a:p>
            <a:pPr marL="181240" indent="-181240">
              <a:buFont typeface="Arial" panose="020B0604020202020204" pitchFamily="34" charset="0"/>
              <a:buChar char="•"/>
            </a:pPr>
            <a:r>
              <a:rPr lang="en-US" dirty="0"/>
              <a:t>Simultaneous Fouls</a:t>
            </a:r>
          </a:p>
          <a:p>
            <a:pPr marL="181240" indent="-181240">
              <a:buFont typeface="Arial" panose="020B0604020202020204" pitchFamily="34" charset="0"/>
              <a:buChar char="•"/>
            </a:pPr>
            <a:r>
              <a:rPr lang="en-US" dirty="0"/>
              <a:t>Live Ball Fouls</a:t>
            </a:r>
          </a:p>
          <a:p>
            <a:pPr marL="181240" indent="-181240">
              <a:buFont typeface="Arial" panose="020B0604020202020204" pitchFamily="34" charset="0"/>
              <a:buChar char="•"/>
            </a:pPr>
            <a:r>
              <a:rPr lang="en-US" dirty="0"/>
              <a:t>Dead Ball Fouls</a:t>
            </a:r>
          </a:p>
          <a:p>
            <a:pPr marL="181240" indent="-181240">
              <a:buFont typeface="Arial" panose="020B0604020202020204" pitchFamily="34" charset="0"/>
              <a:buChar char="•"/>
            </a:pPr>
            <a:r>
              <a:rPr lang="en-US" dirty="0"/>
              <a:t>Multiple Fouls</a:t>
            </a:r>
          </a:p>
          <a:p>
            <a:endParaRPr lang="en-US" dirty="0"/>
          </a:p>
          <a:p>
            <a:r>
              <a:rPr lang="en-US" b="1" dirty="0"/>
              <a:t>Class Discussion:</a:t>
            </a:r>
          </a:p>
          <a:p>
            <a:pPr marL="181240" indent="-181240">
              <a:buFont typeface="Arial" panose="020B0604020202020204" pitchFamily="34" charset="0"/>
              <a:buChar char="•"/>
            </a:pPr>
            <a:r>
              <a:rPr lang="en-US" dirty="0"/>
              <a:t>Why are</a:t>
            </a:r>
            <a:r>
              <a:rPr lang="en-US" baseline="0" dirty="0"/>
              <a:t> simultaneous fouls called simultaneous when it doesn’t mean at the same time?</a:t>
            </a:r>
          </a:p>
          <a:p>
            <a:pPr marL="181240" indent="-181240">
              <a:buFont typeface="Arial" panose="020B0604020202020204" pitchFamily="34" charset="0"/>
              <a:buChar char="•"/>
            </a:pPr>
            <a:r>
              <a:rPr lang="en-US" u="sng" baseline="0" dirty="0"/>
              <a:t>This is confusing for many new officials, and there isn’t a good answer. The best way to think about simultaneous fouls is that fouls that occur during the time from a whistle to start play and a whistle to end play.</a:t>
            </a:r>
            <a:endParaRPr lang="en-US" u="sng" dirty="0"/>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3</a:t>
            </a:fld>
            <a:endParaRPr lang="en-US" sz="1300">
              <a:solidFill>
                <a:prstClr val="black"/>
              </a:solidFill>
              <a:latin typeface="Calibri"/>
            </a:endParaRPr>
          </a:p>
        </p:txBody>
      </p:sp>
    </p:spTree>
    <p:extLst>
      <p:ext uri="{BB962C8B-B14F-4D97-AF65-F5344CB8AC3E}">
        <p14:creationId xmlns:p14="http://schemas.microsoft.com/office/powerpoint/2010/main" val="31409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b="1" dirty="0"/>
              <a:t>LIVE BALL SIMULTANEOUS FOUL TREE</a:t>
            </a:r>
          </a:p>
          <a:p>
            <a:pPr marL="181240" indent="-181240">
              <a:buFont typeface="Arial" panose="020B0604020202020204" pitchFamily="34" charset="0"/>
              <a:buChar char="•"/>
            </a:pPr>
            <a:r>
              <a:rPr lang="en-US" dirty="0"/>
              <a:t>If there is no play-on or flag down and all fouls are technical, </a:t>
            </a:r>
            <a:r>
              <a:rPr lang="en-US" b="1" dirty="0"/>
              <a:t>the fouls cancel</a:t>
            </a:r>
          </a:p>
          <a:p>
            <a:pPr marL="181240" indent="-181240">
              <a:buFont typeface="Arial" panose="020B0604020202020204" pitchFamily="34" charset="0"/>
              <a:buChar char="•"/>
            </a:pPr>
            <a:r>
              <a:rPr lang="en-US" dirty="0"/>
              <a:t>If the team in possession (or entitled to) commits: </a:t>
            </a:r>
            <a:endParaRPr lang="en-US" dirty="0">
              <a:cs typeface="Calibri"/>
            </a:endParaRPr>
          </a:p>
          <a:p>
            <a:pPr marL="664546" lvl="1" indent="-181240">
              <a:buFont typeface="Arial" panose="020B0604020202020204" pitchFamily="34" charset="0"/>
              <a:buChar char="•"/>
            </a:pPr>
            <a:r>
              <a:rPr lang="en-US" dirty="0"/>
              <a:t>Only technical = no penalty for team in possession</a:t>
            </a:r>
            <a:endParaRPr lang="en-US" dirty="0">
              <a:cs typeface="Calibri"/>
            </a:endParaRPr>
          </a:p>
          <a:p>
            <a:pPr marL="664546" lvl="1" indent="-181240">
              <a:buFont typeface="Arial" panose="020B0604020202020204" pitchFamily="34" charset="0"/>
              <a:buChar char="•"/>
            </a:pPr>
            <a:r>
              <a:rPr lang="en-US" dirty="0"/>
              <a:t>Any personal foul = all players serve including all technical and personal fouls by either team</a:t>
            </a:r>
            <a:endParaRPr lang="en-US" dirty="0">
              <a:cs typeface="Calibri"/>
            </a:endParaRPr>
          </a:p>
          <a:p>
            <a:pPr marL="181240" indent="-181240">
              <a:buFont typeface="Arial" panose="020B0604020202020204" pitchFamily="34" charset="0"/>
              <a:buChar char="•"/>
            </a:pPr>
            <a:r>
              <a:rPr lang="en-US" dirty="0"/>
              <a:t>Releasing players:</a:t>
            </a:r>
            <a:endParaRPr lang="en-US" dirty="0">
              <a:cs typeface="Calibri"/>
            </a:endParaRPr>
          </a:p>
          <a:p>
            <a:pPr marL="664546" lvl="1" indent="-181240">
              <a:buFont typeface="Arial" panose="020B0604020202020204" pitchFamily="34" charset="0"/>
              <a:buChar char="•"/>
            </a:pPr>
            <a:r>
              <a:rPr lang="en-US" dirty="0"/>
              <a:t>Shortest penalty time is non-releasable for all penalties</a:t>
            </a:r>
            <a:endParaRPr lang="en-US" dirty="0">
              <a:cs typeface="Calibri"/>
            </a:endParaRPr>
          </a:p>
          <a:p>
            <a:pPr marL="664546" lvl="1" indent="-181240">
              <a:buFont typeface="Arial" panose="020B0604020202020204" pitchFamily="34" charset="0"/>
              <a:buChar char="•"/>
            </a:pPr>
            <a:r>
              <a:rPr lang="en-US" dirty="0"/>
              <a:t>Goal scored during NR time does not release penalties</a:t>
            </a:r>
            <a:endParaRPr lang="en-US" dirty="0">
              <a:cs typeface="Calibri"/>
            </a:endParaRPr>
          </a:p>
          <a:p>
            <a:pPr marL="664546" lvl="1" indent="-181240">
              <a:buFont typeface="Arial" panose="020B0604020202020204" pitchFamily="34" charset="0"/>
              <a:buChar char="•"/>
            </a:pPr>
            <a:r>
              <a:rPr lang="en-US" dirty="0"/>
              <a:t>Goal scored after NR time is up releases all remaining penalties</a:t>
            </a:r>
            <a:endParaRPr lang="en-US" dirty="0">
              <a:cs typeface="Calibri"/>
            </a:endParaRPr>
          </a:p>
          <a:p>
            <a:r>
              <a:rPr lang="en-US" b="1" dirty="0"/>
              <a:t>Class Discussion</a:t>
            </a:r>
            <a:endParaRPr lang="en-US" b="1" dirty="0">
              <a:cs typeface="Calibri"/>
            </a:endParaRPr>
          </a:p>
          <a:p>
            <a:pPr marL="181240" indent="-181240">
              <a:buFont typeface="Arial" panose="020B0604020202020204" pitchFamily="34" charset="0"/>
              <a:buChar char="•"/>
            </a:pPr>
            <a:r>
              <a:rPr lang="en-US" dirty="0"/>
              <a:t>If</a:t>
            </a:r>
            <a:r>
              <a:rPr lang="en-US" baseline="0" dirty="0"/>
              <a:t> a player receives a non-releasable penalty and a releasable penalty, which type of foul is served first?</a:t>
            </a:r>
          </a:p>
          <a:p>
            <a:pPr marL="181240" indent="-181240">
              <a:buFont typeface="Arial" panose="020B0604020202020204" pitchFamily="34" charset="0"/>
              <a:buChar char="•"/>
            </a:pPr>
            <a:r>
              <a:rPr lang="en-US" u="sng" baseline="0" dirty="0"/>
              <a:t>Non-releasable foul time is always served first regardless of the sequence of fouls for that player.</a:t>
            </a:r>
            <a:endParaRPr lang="en-US" u="sng" dirty="0">
              <a:cs typeface="Calibri"/>
            </a:endParaRPr>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4</a:t>
            </a:fld>
            <a:endParaRPr lang="en-US" sz="1300">
              <a:solidFill>
                <a:prstClr val="black"/>
              </a:solidFill>
              <a:latin typeface="Calibri"/>
            </a:endParaRPr>
          </a:p>
        </p:txBody>
      </p:sp>
    </p:spTree>
    <p:extLst>
      <p:ext uri="{BB962C8B-B14F-4D97-AF65-F5344CB8AC3E}">
        <p14:creationId xmlns:p14="http://schemas.microsoft.com/office/powerpoint/2010/main" val="325118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sz="1300" b="1" dirty="0"/>
              <a:t>DEAD BALL SIMULTANEOUS FOULS</a:t>
            </a:r>
          </a:p>
          <a:p>
            <a:pPr marL="181240" indent="-181240">
              <a:buFont typeface="Arial" panose="020B0604020202020204" pitchFamily="34" charset="0"/>
              <a:buChar char="•"/>
            </a:pPr>
            <a:r>
              <a:rPr lang="en-US" sz="1300" dirty="0"/>
              <a:t>Enforced in the sequence in which they occur, these are </a:t>
            </a:r>
            <a:r>
              <a:rPr lang="en-US" sz="1300" u="sng" dirty="0"/>
              <a:t>not</a:t>
            </a:r>
            <a:r>
              <a:rPr lang="en-US" sz="1300" dirty="0"/>
              <a:t> simultaneous fouls.</a:t>
            </a:r>
          </a:p>
          <a:p>
            <a:pPr marL="181240" indent="-181240">
              <a:buFont typeface="Arial" panose="020B0604020202020204" pitchFamily="34" charset="0"/>
              <a:buChar char="•"/>
            </a:pPr>
            <a:r>
              <a:rPr lang="en-US" sz="1300" dirty="0"/>
              <a:t>When sequence cannot be determined:</a:t>
            </a:r>
            <a:endParaRPr lang="en-US" sz="1300" dirty="0">
              <a:cs typeface="Calibri"/>
            </a:endParaRPr>
          </a:p>
          <a:p>
            <a:pPr marL="664546" lvl="1" indent="-181240">
              <a:buFont typeface="Arial" panose="020B0604020202020204" pitchFamily="34" charset="0"/>
              <a:buChar char="•"/>
            </a:pPr>
            <a:r>
              <a:rPr lang="en-US" sz="1300" dirty="0"/>
              <a:t>Ex. Equipment violations on both teams</a:t>
            </a:r>
            <a:endParaRPr lang="en-US" sz="1300" dirty="0">
              <a:cs typeface="Calibri"/>
            </a:endParaRPr>
          </a:p>
          <a:p>
            <a:pPr marL="664546" lvl="1" indent="-181240">
              <a:buFont typeface="Arial" panose="020B0604020202020204" pitchFamily="34" charset="0"/>
              <a:buChar char="•"/>
            </a:pPr>
            <a:r>
              <a:rPr lang="en-US" sz="1300" dirty="0"/>
              <a:t>Enforce as simultaneous</a:t>
            </a:r>
            <a:r>
              <a:rPr lang="en-US" dirty="0"/>
              <a:t> </a:t>
            </a:r>
          </a:p>
          <a:p>
            <a:pPr marL="664546" lvl="1" indent="-181240">
              <a:buFont typeface="Arial" panose="020B0604020202020204" pitchFamily="34" charset="0"/>
              <a:buChar char="•"/>
            </a:pPr>
            <a:r>
              <a:rPr lang="en-US" sz="1300" dirty="0"/>
              <a:t>Releasing players:</a:t>
            </a:r>
            <a:r>
              <a:rPr lang="en-US" dirty="0"/>
              <a:t> </a:t>
            </a:r>
            <a:endParaRPr lang="en-US" sz="1300" dirty="0">
              <a:cs typeface="Calibri"/>
            </a:endParaRPr>
          </a:p>
          <a:p>
            <a:pPr marL="664546" lvl="1" indent="-181240">
              <a:buFont typeface="Arial" panose="020B0604020202020204" pitchFamily="34" charset="0"/>
              <a:buChar char="•"/>
            </a:pPr>
            <a:r>
              <a:rPr lang="en-US" sz="1300" dirty="0"/>
              <a:t>Shortest penalty time is non-releasable for all penalties, goal scored during NR time does not release penalties.</a:t>
            </a:r>
            <a:endParaRPr lang="en-US" sz="1300" dirty="0">
              <a:cs typeface="Calibri"/>
            </a:endParaRPr>
          </a:p>
          <a:p>
            <a:pPr marL="664546" lvl="1" indent="-181240">
              <a:buFont typeface="Arial" panose="020B0604020202020204" pitchFamily="34" charset="0"/>
              <a:buChar char="•"/>
            </a:pPr>
            <a:r>
              <a:rPr lang="en-US" sz="1300" dirty="0"/>
              <a:t>Goal scored after NR time is up releases all remaining penalties</a:t>
            </a:r>
            <a:endParaRPr lang="en-US" sz="1300" dirty="0">
              <a:cs typeface="Calibri"/>
            </a:endParaRPr>
          </a:p>
          <a:p>
            <a:r>
              <a:rPr lang="en-US" sz="1300" b="1" dirty="0"/>
              <a:t>Class Question</a:t>
            </a:r>
            <a:endParaRPr lang="en-US" sz="1300" b="1" dirty="0">
              <a:cs typeface="Calibri"/>
            </a:endParaRPr>
          </a:p>
          <a:p>
            <a:pPr marL="181240" indent="-181240">
              <a:buFont typeface="Arial" panose="020B0604020202020204" pitchFamily="34" charset="0"/>
              <a:buChar char="•"/>
            </a:pPr>
            <a:r>
              <a:rPr lang="en-US" sz="1300" dirty="0"/>
              <a:t>What do you do if you can’t determine the sequence of fouls?</a:t>
            </a:r>
          </a:p>
          <a:p>
            <a:pPr marL="181240" indent="-181240">
              <a:buFont typeface="Arial" panose="020B0604020202020204" pitchFamily="34" charset="0"/>
              <a:buChar char="•"/>
            </a:pPr>
            <a:r>
              <a:rPr lang="en-US" sz="1300" u="sng" dirty="0"/>
              <a:t>Use alternate possession.</a:t>
            </a:r>
            <a:endParaRPr lang="en-US" sz="1300" u="sng" dirty="0">
              <a:cs typeface="Calibri"/>
            </a:endParaRPr>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5</a:t>
            </a:fld>
            <a:endParaRPr lang="en-US" sz="1300">
              <a:solidFill>
                <a:prstClr val="black"/>
              </a:solidFill>
              <a:latin typeface="Calibri"/>
            </a:endParaRPr>
          </a:p>
        </p:txBody>
      </p:sp>
    </p:spTree>
    <p:extLst>
      <p:ext uri="{BB962C8B-B14F-4D97-AF65-F5344CB8AC3E}">
        <p14:creationId xmlns:p14="http://schemas.microsoft.com/office/powerpoint/2010/main" val="61350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lvl="0"/>
            <a:r>
              <a:rPr lang="en-US" b="1" dirty="0"/>
              <a:t>DEAD BALL FOUL TREE</a:t>
            </a:r>
          </a:p>
          <a:p>
            <a:pPr lvl="0"/>
            <a:r>
              <a:rPr lang="en-US" b="1" dirty="0"/>
              <a:t>Class</a:t>
            </a:r>
            <a:r>
              <a:rPr lang="en-US" b="1" baseline="0" dirty="0"/>
              <a:t> Discussion</a:t>
            </a:r>
          </a:p>
          <a:p>
            <a:pPr marL="181240" indent="-181240">
              <a:buFont typeface="Arial" panose="020B0604020202020204" pitchFamily="34" charset="0"/>
              <a:buChar char="•"/>
            </a:pPr>
            <a:r>
              <a:rPr lang="en-US" baseline="0" dirty="0"/>
              <a:t>What does “enforce as simultaneous” mean when these are dead ball fouls and not simultaneous fouls?</a:t>
            </a:r>
          </a:p>
          <a:p>
            <a:pPr marL="181240" indent="-181240">
              <a:buFont typeface="Arial" panose="020B0604020202020204" pitchFamily="34" charset="0"/>
              <a:buChar char="•"/>
            </a:pPr>
            <a:r>
              <a:rPr lang="en-US" u="sng" baseline="0" dirty="0"/>
              <a:t>This is because the penalty enforcement for foul time is the same.</a:t>
            </a:r>
          </a:p>
          <a:p>
            <a:pPr marL="181240" indent="-181240">
              <a:buFont typeface="Arial" panose="020B0604020202020204" pitchFamily="34" charset="0"/>
              <a:buChar char="•"/>
            </a:pPr>
            <a:r>
              <a:rPr lang="en-US" u="sng" baseline="0" dirty="0"/>
              <a:t>The least common amount of penalty time is treated as non-releasable for both dead ball fouls and simultaneous fouls.</a:t>
            </a:r>
          </a:p>
          <a:p>
            <a:pPr marL="181240" indent="-181240">
              <a:buFont typeface="Arial" panose="020B0604020202020204" pitchFamily="34" charset="0"/>
              <a:buChar char="•"/>
            </a:pPr>
            <a:r>
              <a:rPr lang="en-US" u="sng" baseline="0" dirty="0"/>
              <a:t>The difference is where the restart will be, which will be covered later.</a:t>
            </a:r>
            <a:endParaRPr lang="en-US" dirty="0"/>
          </a:p>
          <a:p>
            <a:pPr lvl="1"/>
            <a:endParaRPr lang="en-US" u="sng" dirty="0">
              <a:cs typeface="Calibri"/>
            </a:endParaRPr>
          </a:p>
          <a:p>
            <a:endParaRPr lang="en-US" dirty="0">
              <a:cs typeface="Calibri"/>
            </a:endParaRPr>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6</a:t>
            </a:fld>
            <a:endParaRPr lang="en-US" sz="1300">
              <a:solidFill>
                <a:prstClr val="black"/>
              </a:solidFill>
              <a:latin typeface="Calibri"/>
            </a:endParaRPr>
          </a:p>
        </p:txBody>
      </p:sp>
    </p:spTree>
    <p:extLst>
      <p:ext uri="{BB962C8B-B14F-4D97-AF65-F5344CB8AC3E}">
        <p14:creationId xmlns:p14="http://schemas.microsoft.com/office/powerpoint/2010/main" val="323820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b="1" dirty="0"/>
              <a:t>GENERAL RULES</a:t>
            </a:r>
          </a:p>
          <a:p>
            <a:pPr marL="181240" indent="-181240">
              <a:buFont typeface="Arial" panose="020B0604020202020204" pitchFamily="34" charset="0"/>
              <a:buChar char="•"/>
            </a:pPr>
            <a:r>
              <a:rPr lang="en-US" dirty="0"/>
              <a:t>The team with less total penalty time receives the ball</a:t>
            </a:r>
          </a:p>
          <a:p>
            <a:pPr marL="181240" indent="-181240">
              <a:buFont typeface="Arial" panose="020B0604020202020204" pitchFamily="34" charset="0"/>
              <a:buChar char="•"/>
            </a:pPr>
            <a:r>
              <a:rPr lang="en-US" dirty="0"/>
              <a:t>When penalties times are equal or all fouls cancel: </a:t>
            </a:r>
          </a:p>
          <a:p>
            <a:pPr marL="664546" lvl="1" indent="-181240">
              <a:buFont typeface="Arial" panose="020B0604020202020204" pitchFamily="34" charset="0"/>
              <a:buChar char="•"/>
            </a:pPr>
            <a:r>
              <a:rPr lang="en-US" dirty="0"/>
              <a:t>Team in possession at time of flag or whistle retains possession </a:t>
            </a:r>
          </a:p>
          <a:p>
            <a:pPr marL="664546" lvl="1" indent="-181240">
              <a:buFont typeface="Arial" panose="020B0604020202020204" pitchFamily="34" charset="0"/>
              <a:buChar char="•"/>
            </a:pPr>
            <a:r>
              <a:rPr lang="en-US" dirty="0"/>
              <a:t>If neither team has possession ball is awarded by alternate possession </a:t>
            </a:r>
          </a:p>
          <a:p>
            <a:pPr marL="1147852" lvl="2" indent="-181240">
              <a:buFont typeface="Arial" panose="020B0604020202020204" pitchFamily="34" charset="0"/>
              <a:buChar char="•"/>
            </a:pPr>
            <a:r>
              <a:rPr lang="en-US" b="1" dirty="0">
                <a:solidFill>
                  <a:srgbClr val="FF0000"/>
                </a:solidFill>
                <a:effectLst>
                  <a:outerShdw blurRad="38100" dist="38100" dir="2700000" algn="tl">
                    <a:srgbClr val="000000">
                      <a:alpha val="43137"/>
                    </a:srgbClr>
                  </a:outerShdw>
                </a:effectLst>
              </a:rPr>
              <a:t>Exception – if faceoff is pending then administer faceoff</a:t>
            </a:r>
          </a:p>
          <a:p>
            <a:pPr marL="664546" lvl="1" indent="-181240">
              <a:buFont typeface="Arial" panose="020B0604020202020204" pitchFamily="34" charset="0"/>
              <a:buChar char="•"/>
            </a:pPr>
            <a:r>
              <a:rPr lang="en-US" dirty="0"/>
              <a:t>The ball is restarted where the ball was at the time the whistle was blown</a:t>
            </a:r>
          </a:p>
          <a:p>
            <a:pPr lvl="0"/>
            <a:r>
              <a:rPr lang="en-US" b="1" dirty="0"/>
              <a:t>Class</a:t>
            </a:r>
            <a:r>
              <a:rPr lang="en-US" b="1" baseline="0" dirty="0"/>
              <a:t> Discussion</a:t>
            </a:r>
          </a:p>
          <a:p>
            <a:pPr marL="181240" indent="-181240">
              <a:buFont typeface="Arial" panose="020B0604020202020204" pitchFamily="34" charset="0"/>
              <a:buChar char="•"/>
            </a:pPr>
            <a:r>
              <a:rPr lang="en-US" baseline="0" dirty="0"/>
              <a:t>Why is there an exception for if a faceoff is pending and the foul time is equal?</a:t>
            </a:r>
          </a:p>
          <a:p>
            <a:pPr marL="181240" indent="-181240">
              <a:buFont typeface="Arial" panose="020B0604020202020204" pitchFamily="34" charset="0"/>
              <a:buChar char="•"/>
            </a:pPr>
            <a:r>
              <a:rPr lang="en-US" u="sng" baseline="0" dirty="0"/>
              <a:t>AP was created because in the early days of lacrosse in order to determine who got the ball in situations like this the officials would conduct a faceoff.</a:t>
            </a:r>
          </a:p>
          <a:p>
            <a:pPr marL="181240" indent="-181240">
              <a:buFont typeface="Arial" panose="020B0604020202020204" pitchFamily="34" charset="0"/>
              <a:buChar char="•"/>
            </a:pPr>
            <a:r>
              <a:rPr lang="en-US" u="sng" baseline="0" dirty="0"/>
              <a:t>AP is only used when there is no faceoff pending because the crew needs a way to quickly restart play.</a:t>
            </a:r>
            <a:endParaRPr lang="en-US" u="sng" dirty="0"/>
          </a:p>
          <a:p>
            <a:endParaRPr lang="en-US" dirty="0"/>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7</a:t>
            </a:fld>
            <a:endParaRPr lang="en-US" sz="1300">
              <a:solidFill>
                <a:prstClr val="black"/>
              </a:solidFill>
              <a:latin typeface="Calibri"/>
            </a:endParaRPr>
          </a:p>
        </p:txBody>
      </p:sp>
    </p:spTree>
    <p:extLst>
      <p:ext uri="{BB962C8B-B14F-4D97-AF65-F5344CB8AC3E}">
        <p14:creationId xmlns:p14="http://schemas.microsoft.com/office/powerpoint/2010/main" val="79461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b="1" dirty="0">
                <a:latin typeface="Alt Gothic Comp ATF" panose="020B0608040502040204" pitchFamily="34" charset="77"/>
              </a:rPr>
              <a:t>RESTART LOCATION</a:t>
            </a:r>
            <a:endParaRPr lang="en-US" sz="1300" b="1" dirty="0"/>
          </a:p>
          <a:p>
            <a:pPr marL="181240" indent="-181240" defTabSz="966612">
              <a:buFont typeface="Arial" panose="020B0604020202020204" pitchFamily="34" charset="0"/>
              <a:buChar char="•"/>
              <a:defRPr/>
            </a:pPr>
            <a:r>
              <a:rPr lang="en-US" sz="1300" dirty="0"/>
              <a:t>The ball is restarted in team’s offensive end where the ball was when the whistle was blown, if free clear – closest adjacent point to where foul occurred.</a:t>
            </a:r>
          </a:p>
          <a:p>
            <a:pPr marL="181240" indent="-181240">
              <a:buFont typeface="Arial" panose="020B0604020202020204" pitchFamily="34" charset="0"/>
              <a:buChar char="•"/>
            </a:pPr>
            <a:r>
              <a:rPr lang="en-US" dirty="0"/>
              <a:t>Live Ball – Leave It</a:t>
            </a:r>
          </a:p>
          <a:p>
            <a:pPr marL="181240" indent="-181240">
              <a:buFont typeface="Arial" panose="020B0604020202020204" pitchFamily="34" charset="0"/>
              <a:buChar char="•"/>
            </a:pPr>
            <a:r>
              <a:rPr lang="en-US" dirty="0"/>
              <a:t>Dead Ball – Dead Center</a:t>
            </a:r>
          </a:p>
          <a:p>
            <a:pPr marL="664546" lvl="1" indent="-181240">
              <a:buFont typeface="Arial" panose="020B0604020202020204" pitchFamily="34" charset="0"/>
              <a:buChar char="•"/>
            </a:pPr>
            <a:r>
              <a:rPr lang="en-US" dirty="0"/>
              <a:t>One step over midline</a:t>
            </a:r>
          </a:p>
          <a:p>
            <a:r>
              <a:rPr lang="en-US" b="1" dirty="0"/>
              <a:t>Class Discussion</a:t>
            </a:r>
          </a:p>
          <a:p>
            <a:pPr marL="181240" indent="-181240">
              <a:buFont typeface="Arial" panose="020B0604020202020204" pitchFamily="34" charset="0"/>
              <a:buChar char="•"/>
            </a:pPr>
            <a:r>
              <a:rPr lang="en-US" dirty="0"/>
              <a:t>Team</a:t>
            </a:r>
            <a:r>
              <a:rPr lang="en-US" baseline="0" dirty="0"/>
              <a:t> B fouls Team A during a dead ball, where is the restart?</a:t>
            </a:r>
          </a:p>
          <a:p>
            <a:pPr marL="181240" indent="-181240">
              <a:buFont typeface="Arial" panose="020B0604020202020204" pitchFamily="34" charset="0"/>
              <a:buChar char="•"/>
            </a:pPr>
            <a:r>
              <a:rPr lang="en-US" u="sng" baseline="0" dirty="0"/>
              <a:t>Center X one step over the midline.</a:t>
            </a:r>
            <a:endParaRPr lang="en-US" u="sng" dirty="0"/>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pPr algn="r" defTabSz="483306">
              <a:defRPr/>
            </a:pPr>
            <a:fld id="{E2A66874-14C1-449F-9EB3-24ABC5F1C80C}" type="slidenum">
              <a:rPr lang="en-US" sz="1300">
                <a:solidFill>
                  <a:prstClr val="black"/>
                </a:solidFill>
                <a:latin typeface="Calibri"/>
              </a:rPr>
              <a:pPr algn="r" defTabSz="483306">
                <a:defRPr/>
              </a:pPr>
              <a:t>8</a:t>
            </a:fld>
            <a:endParaRPr lang="en-US" sz="1300">
              <a:solidFill>
                <a:prstClr val="black"/>
              </a:solidFill>
              <a:latin typeface="Calibri"/>
            </a:endParaRPr>
          </a:p>
        </p:txBody>
      </p:sp>
    </p:spTree>
    <p:extLst>
      <p:ext uri="{BB962C8B-B14F-4D97-AF65-F5344CB8AC3E}">
        <p14:creationId xmlns:p14="http://schemas.microsoft.com/office/powerpoint/2010/main" val="417308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r>
              <a:rPr lang="en-US" b="1" dirty="0"/>
              <a:t>PENALTY TIME AND RESTARTS</a:t>
            </a:r>
          </a:p>
          <a:p>
            <a:pPr marL="181240" indent="-181240">
              <a:buFont typeface="Arial" panose="020B0604020202020204" pitchFamily="34" charset="0"/>
              <a:buChar char="•"/>
            </a:pPr>
            <a:r>
              <a:rPr lang="en-US" b="0" dirty="0"/>
              <a:t>Remember these basic points and you will generally be OK</a:t>
            </a:r>
          </a:p>
        </p:txBody>
      </p:sp>
      <p:sp>
        <p:nvSpPr>
          <p:cNvPr id="147" name="Google Shape;147;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94C5F-3D3F-05EB-782A-C8F8EDD59DCB}"/>
              </a:ext>
            </a:extLst>
          </p:cNvPr>
          <p:cNvSpPr txBox="1"/>
          <p:nvPr userDrawn="1"/>
        </p:nvSpPr>
        <p:spPr>
          <a:xfrm>
            <a:off x="180225" y="891971"/>
            <a:ext cx="62889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spc="100" dirty="0">
                <a:solidFill>
                  <a:srgbClr val="97999B"/>
                </a:solidFill>
                <a:latin typeface="Obvia Wide Medium" panose="02000503040000020004" pitchFamily="2" charset="77"/>
              </a:rPr>
              <a:t>MENS OFFICIALS DEVELOPMENT  </a:t>
            </a:r>
            <a:r>
              <a:rPr lang="en-US" sz="1400" b="0" i="0" spc="100" baseline="0" dirty="0">
                <a:solidFill>
                  <a:srgbClr val="97999B"/>
                </a:solidFill>
                <a:latin typeface="Obvia Wide Medium" panose="02000503040000020004" pitchFamily="2" charset="77"/>
              </a:rPr>
              <a:t>|  2023 SEASON</a:t>
            </a:r>
          </a:p>
        </p:txBody>
      </p:sp>
      <p:sp>
        <p:nvSpPr>
          <p:cNvPr id="5" name="Title 4">
            <a:extLst>
              <a:ext uri="{FF2B5EF4-FFF2-40B4-BE49-F238E27FC236}">
                <a16:creationId xmlns:a16="http://schemas.microsoft.com/office/drawing/2014/main" id="{E828D18D-E6B8-32A3-15CD-54C98A0BD2F5}"/>
              </a:ext>
            </a:extLst>
          </p:cNvPr>
          <p:cNvSpPr>
            <a:spLocks noGrp="1"/>
          </p:cNvSpPr>
          <p:nvPr>
            <p:ph type="title" hasCustomPrompt="1"/>
          </p:nvPr>
        </p:nvSpPr>
        <p:spPr>
          <a:xfrm>
            <a:off x="180225" y="378078"/>
            <a:ext cx="10515600" cy="513893"/>
          </a:xfrm>
          <a:prstGeom prst="rect">
            <a:avLst/>
          </a:prstGeom>
        </p:spPr>
        <p:txBody>
          <a:bodyPr/>
          <a:lstStyle>
            <a:lvl1pPr>
              <a:defRPr sz="5400"/>
            </a:lvl1pPr>
          </a:lstStyle>
          <a:p>
            <a:r>
              <a:rPr lang="en-US" sz="4400" spc="300" dirty="0">
                <a:solidFill>
                  <a:schemeClr val="bg1"/>
                </a:solidFill>
                <a:latin typeface="Alt Gothic Comp ATF"/>
              </a:rPr>
              <a:t>TITLE SLIDE</a:t>
            </a:r>
            <a:endParaRPr lang="en-US" sz="440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CC33EDA-BD2C-7371-7437-00469347C08A}"/>
              </a:ext>
            </a:extLst>
          </p:cNvPr>
          <p:cNvPicPr>
            <a:picLocks noChangeAspect="1"/>
          </p:cNvPicPr>
          <p:nvPr userDrawn="1"/>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106CBD8A-7824-A121-AC1F-95CFCCC5BB5D}"/>
              </a:ext>
            </a:extLst>
          </p:cNvPr>
          <p:cNvSpPr>
            <a:spLocks noGrp="1"/>
          </p:cNvSpPr>
          <p:nvPr>
            <p:ph type="title" hasCustomPrompt="1"/>
          </p:nvPr>
        </p:nvSpPr>
        <p:spPr>
          <a:xfrm>
            <a:off x="266700" y="279400"/>
            <a:ext cx="10515600" cy="888737"/>
          </a:xfrm>
          <a:prstGeom prst="rect">
            <a:avLst/>
          </a:prstGeom>
        </p:spPr>
        <p:txBody>
          <a:bodyPr/>
          <a:lstStyle>
            <a:lvl1pPr algn="l">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3185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3E1298-BF22-DC8D-D071-DF81DA45918B}"/>
              </a:ext>
            </a:extLst>
          </p:cNvPr>
          <p:cNvPicPr>
            <a:picLocks noChangeAspect="1"/>
          </p:cNvPicPr>
          <p:nvPr userDrawn="1"/>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6D925B11-43BD-77EA-3257-AF34A20C98FD}"/>
              </a:ext>
            </a:extLst>
          </p:cNvPr>
          <p:cNvSpPr>
            <a:spLocks noGrp="1"/>
          </p:cNvSpPr>
          <p:nvPr>
            <p:ph type="title" hasCustomPrompt="1"/>
          </p:nvPr>
        </p:nvSpPr>
        <p:spPr>
          <a:xfrm>
            <a:off x="266700" y="279400"/>
            <a:ext cx="10515600" cy="888737"/>
          </a:xfrm>
          <a:prstGeom prst="rect">
            <a:avLst/>
          </a:prstGeom>
        </p:spPr>
        <p:txBody>
          <a:bodyPr/>
          <a:lstStyle>
            <a:lvl1pPr algn="l">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19218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lay.kahoot.it/v2/?quizId=21a32c41-a9c3-4e36-8b6f-94a77d42dcfe" TargetMode="External"/><Relationship Id="rId5" Type="http://schemas.openxmlformats.org/officeDocument/2006/relationships/hyperlink" Target="https://create.kahoot.it/auth/login" TargetMode="External"/><Relationship Id="rId4" Type="http://schemas.openxmlformats.org/officeDocument/2006/relationships/hyperlink" Target="http://www.kahoot.i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645B1B-3710-5559-BA16-8209E77900CC}"/>
              </a:ext>
            </a:extLst>
          </p:cNvPr>
          <p:cNvSpPr txBox="1"/>
          <p:nvPr/>
        </p:nvSpPr>
        <p:spPr>
          <a:xfrm>
            <a:off x="159026" y="170908"/>
            <a:ext cx="7094390" cy="938719"/>
          </a:xfrm>
          <a:prstGeom prst="rect">
            <a:avLst/>
          </a:prstGeom>
          <a:noFill/>
        </p:spPr>
        <p:txBody>
          <a:bodyPr wrap="square">
            <a:spAutoFit/>
          </a:bodyPr>
          <a:lstStyle/>
          <a:p>
            <a:r>
              <a:rPr lang="en-US" sz="5500" b="1" spc="300" dirty="0">
                <a:solidFill>
                  <a:schemeClr val="bg1"/>
                </a:solidFill>
                <a:latin typeface="Alt Gothic Comp ATF"/>
              </a:rPr>
              <a:t>RULE 7.6 - SIMULTANEOUS FOULS</a:t>
            </a:r>
            <a:endParaRPr lang="en-US" sz="5500" b="1"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5CB61553-FF40-AA80-4C32-23654B6CAECE}"/>
              </a:ext>
            </a:extLst>
          </p:cNvPr>
          <p:cNvSpPr>
            <a:spLocks noGrp="1"/>
          </p:cNvSpPr>
          <p:nvPr>
            <p:ph type="title"/>
          </p:nvPr>
        </p:nvSpPr>
        <p:spPr/>
        <p:txBody>
          <a:bodyPr/>
          <a:lstStyle/>
          <a:p>
            <a:r>
              <a:rPr lang="en-US" dirty="0"/>
              <a:t>LOOSE BALL SIMULTANEOUS FOULS</a:t>
            </a:r>
          </a:p>
        </p:txBody>
      </p:sp>
      <p:graphicFrame>
        <p:nvGraphicFramePr>
          <p:cNvPr id="6" name="Content Placeholder 5">
            <a:extLst>
              <a:ext uri="{FF2B5EF4-FFF2-40B4-BE49-F238E27FC236}">
                <a16:creationId xmlns:a16="http://schemas.microsoft.com/office/drawing/2014/main" id="{31E63456-9328-4675-BE2E-B752EDBBFE4A}"/>
              </a:ext>
            </a:extLst>
          </p:cNvPr>
          <p:cNvGraphicFramePr>
            <a:graphicFrameLocks noGrp="1"/>
          </p:cNvGraphicFramePr>
          <p:nvPr>
            <p:ph idx="4294967295"/>
            <p:extLst>
              <p:ext uri="{D42A27DB-BD31-4B8C-83A1-F6EECF244321}">
                <p14:modId xmlns:p14="http://schemas.microsoft.com/office/powerpoint/2010/main" val="2083828546"/>
              </p:ext>
            </p:extLst>
          </p:nvPr>
        </p:nvGraphicFramePr>
        <p:xfrm>
          <a:off x="1042794" y="1368052"/>
          <a:ext cx="1010641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F76754E-B6E7-C404-4C43-E598E7019D5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D30E8AC9-3A68-0053-D3F3-F8FF48056034}"/>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THESE TAKE PRACTICE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graphicFrame>
        <p:nvGraphicFramePr>
          <p:cNvPr id="15" name="Diagram 14">
            <a:extLst>
              <a:ext uri="{FF2B5EF4-FFF2-40B4-BE49-F238E27FC236}">
                <a16:creationId xmlns:a16="http://schemas.microsoft.com/office/drawing/2014/main" id="{87173018-71A4-4E39-EF8D-15F96752989A}"/>
              </a:ext>
            </a:extLst>
          </p:cNvPr>
          <p:cNvGraphicFramePr/>
          <p:nvPr>
            <p:extLst>
              <p:ext uri="{D42A27DB-BD31-4B8C-83A1-F6EECF244321}">
                <p14:modId xmlns:p14="http://schemas.microsoft.com/office/powerpoint/2010/main" val="3928884488"/>
              </p:ext>
            </p:extLst>
          </p:nvPr>
        </p:nvGraphicFramePr>
        <p:xfrm>
          <a:off x="1833431" y="2147240"/>
          <a:ext cx="8525137" cy="332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a:extLst>
              <a:ext uri="{FF2B5EF4-FFF2-40B4-BE49-F238E27FC236}">
                <a16:creationId xmlns:a16="http://schemas.microsoft.com/office/drawing/2014/main" id="{0FEC2199-E696-0341-470F-1CC15ECD8386}"/>
              </a:ext>
            </a:extLst>
          </p:cNvPr>
          <p:cNvSpPr>
            <a:spLocks noGrp="1"/>
          </p:cNvSpPr>
          <p:nvPr>
            <p:ph type="title"/>
          </p:nvPr>
        </p:nvSpPr>
        <p:spPr/>
        <p:txBody>
          <a:bodyPr/>
          <a:lstStyle/>
          <a:p>
            <a:r>
              <a:rPr lang="en-US" dirty="0"/>
              <a:t>NON-RELEASABLE</a:t>
            </a:r>
          </a:p>
        </p:txBody>
      </p:sp>
      <p:sp>
        <p:nvSpPr>
          <p:cNvPr id="14" name="TextBox 13">
            <a:extLst>
              <a:ext uri="{FF2B5EF4-FFF2-40B4-BE49-F238E27FC236}">
                <a16:creationId xmlns:a16="http://schemas.microsoft.com/office/drawing/2014/main" id="{2D6E29AA-2E94-AB15-5677-E52151D8371A}"/>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spc="100" dirty="0">
                <a:solidFill>
                  <a:srgbClr val="C8102E"/>
                </a:solidFill>
                <a:latin typeface="Obvia" panose="02000503040000020004"/>
                <a:cs typeface="Obvia Wide Medium" panose="020B0604020202020204" charset="0"/>
              </a:rPr>
              <a:t>COMMON TIME SERVES</a:t>
            </a:r>
            <a:endParaRPr lang="en-US" sz="2200" b="0" i="0" spc="100" baseline="0" dirty="0">
              <a:solidFill>
                <a:srgbClr val="C8102E"/>
              </a:solidFill>
              <a:latin typeface="Obvia" panose="02000503040000020004"/>
              <a:cs typeface="Obvia Wide Medium" panose="020B0604020202020204" charset="0"/>
            </a:endParaRPr>
          </a:p>
        </p:txBody>
      </p:sp>
    </p:spTree>
    <p:extLst>
      <p:ext uri="{BB962C8B-B14F-4D97-AF65-F5344CB8AC3E}">
        <p14:creationId xmlns:p14="http://schemas.microsoft.com/office/powerpoint/2010/main" val="99190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A971-94D7-D83B-B3F1-F0C396E16868}"/>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COMMUNICATION</a:t>
            </a:r>
          </a:p>
        </p:txBody>
      </p:sp>
      <p:pic>
        <p:nvPicPr>
          <p:cNvPr id="3" name="Picture 2">
            <a:extLst>
              <a:ext uri="{FF2B5EF4-FFF2-40B4-BE49-F238E27FC236}">
                <a16:creationId xmlns:a16="http://schemas.microsoft.com/office/drawing/2014/main" id="{DA8F0649-65AD-805E-F2B3-51D324136072}"/>
              </a:ext>
            </a:extLst>
          </p:cNvPr>
          <p:cNvPicPr>
            <a:picLocks noChangeAspect="1"/>
          </p:cNvPicPr>
          <p:nvPr/>
        </p:nvPicPr>
        <p:blipFill rotWithShape="1">
          <a:blip r:embed="rId3">
            <a:extLst>
              <a:ext uri="{28A0092B-C50C-407E-A947-70E740481C1C}">
                <a14:useLocalDpi xmlns:a14="http://schemas.microsoft.com/office/drawing/2010/main" val="0"/>
              </a:ext>
            </a:extLst>
          </a:blip>
          <a:srcRect l="10041" r="10040"/>
          <a:stretch/>
        </p:blipFill>
        <p:spPr>
          <a:xfrm>
            <a:off x="3950044" y="0"/>
            <a:ext cx="824195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05333321-A014-B3CD-5E28-CDD2E16EE16A}"/>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spc="100" dirty="0">
                <a:solidFill>
                  <a:srgbClr val="C8102E"/>
                </a:solidFill>
                <a:latin typeface="Obvia" panose="02000503040000020004"/>
                <a:cs typeface="Obvia Wide Medium" panose="020B0604020202020204" charset="0"/>
              </a:rPr>
              <a:t>TALK TO YOUR PARTNERS</a:t>
            </a:r>
            <a:endParaRPr lang="en-US" sz="2200" b="0" i="0" spc="100" baseline="0" dirty="0">
              <a:solidFill>
                <a:srgbClr val="C8102E"/>
              </a:solidFill>
              <a:latin typeface="Obvia" panose="02000503040000020004"/>
              <a:cs typeface="Obvia Wide Medium" panose="020B0604020202020204" charset="0"/>
            </a:endParaRPr>
          </a:p>
        </p:txBody>
      </p:sp>
      <p:sp>
        <p:nvSpPr>
          <p:cNvPr id="8" name="TextBox 7">
            <a:extLst>
              <a:ext uri="{FF2B5EF4-FFF2-40B4-BE49-F238E27FC236}">
                <a16:creationId xmlns:a16="http://schemas.microsoft.com/office/drawing/2014/main" id="{E64D1169-0E47-35D0-A51F-5B539C71E4C9}"/>
              </a:ext>
            </a:extLst>
          </p:cNvPr>
          <p:cNvSpPr txBox="1"/>
          <p:nvPr/>
        </p:nvSpPr>
        <p:spPr>
          <a:xfrm>
            <a:off x="266700" y="1289230"/>
            <a:ext cx="3683344"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cumin Pro" panose="020B0504020202020204" pitchFamily="34" charset="0"/>
              </a:rPr>
              <a:t>Watch the players!</a:t>
            </a:r>
          </a:p>
          <a:p>
            <a:pPr marL="342900" indent="-342900">
              <a:buFont typeface="Arial" panose="020B0604020202020204" pitchFamily="34" charset="0"/>
              <a:buChar char="•"/>
            </a:pPr>
            <a:r>
              <a:rPr lang="en-US" sz="2400" dirty="0">
                <a:latin typeface="Acumin Pro" panose="020B0504020202020204" pitchFamily="34" charset="0"/>
              </a:rPr>
              <a:t>Take your time</a:t>
            </a:r>
          </a:p>
          <a:p>
            <a:pPr marL="342900" indent="-342900">
              <a:buFont typeface="Arial" panose="020B0604020202020204" pitchFamily="34" charset="0"/>
              <a:buChar char="•"/>
            </a:pPr>
            <a:r>
              <a:rPr lang="en-US" sz="2400" dirty="0">
                <a:latin typeface="Acumin Pro" panose="020B0504020202020204" pitchFamily="34" charset="0"/>
              </a:rPr>
              <a:t>Think it through</a:t>
            </a:r>
          </a:p>
          <a:p>
            <a:pPr marL="342900" indent="-342900">
              <a:buFont typeface="Arial" panose="020B0604020202020204" pitchFamily="34" charset="0"/>
              <a:buChar char="•"/>
            </a:pPr>
            <a:r>
              <a:rPr lang="en-US" sz="2400" dirty="0">
                <a:latin typeface="Acumin Pro" panose="020B0504020202020204" pitchFamily="34" charset="0"/>
              </a:rPr>
              <a:t>Discuss after the game</a:t>
            </a:r>
          </a:p>
          <a:p>
            <a:pPr marL="342900" indent="-342900">
              <a:buFont typeface="Arial" panose="020B0604020202020204" pitchFamily="34" charset="0"/>
              <a:buChar char="•"/>
            </a:pPr>
            <a:r>
              <a:rPr lang="en-US" sz="2400" dirty="0">
                <a:latin typeface="Acumin Pro" panose="020B0504020202020204" pitchFamily="34" charset="0"/>
              </a:rPr>
              <a:t>Learn from it</a:t>
            </a:r>
          </a:p>
          <a:p>
            <a:pPr marL="342900" indent="-342900">
              <a:buFont typeface="Arial" panose="020B0604020202020204" pitchFamily="34" charset="0"/>
              <a:buChar char="•"/>
            </a:pPr>
            <a:r>
              <a:rPr lang="en-US" sz="2400" dirty="0">
                <a:latin typeface="Acumin Pro" panose="020B0504020202020204" pitchFamily="34" charset="0"/>
              </a:rPr>
              <a:t>Share the story at your next pregame!</a:t>
            </a:r>
          </a:p>
        </p:txBody>
      </p:sp>
      <p:sp>
        <p:nvSpPr>
          <p:cNvPr id="4" name="Speech Bubble: Rectangle with Corners Rounded 3">
            <a:extLst>
              <a:ext uri="{FF2B5EF4-FFF2-40B4-BE49-F238E27FC236}">
                <a16:creationId xmlns:a16="http://schemas.microsoft.com/office/drawing/2014/main" id="{8C6661F2-F608-85D8-47E3-C79C455D1D7B}"/>
              </a:ext>
            </a:extLst>
          </p:cNvPr>
          <p:cNvSpPr/>
          <p:nvPr/>
        </p:nvSpPr>
        <p:spPr>
          <a:xfrm>
            <a:off x="1822207" y="5195216"/>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38427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D0106ED4-6A22-6EC8-13CF-185EA51535D6}"/>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GAME-STYLE LEARNING</a:t>
            </a:r>
          </a:p>
        </p:txBody>
      </p:sp>
      <p:sp>
        <p:nvSpPr>
          <p:cNvPr id="8" name="TextBox 3">
            <a:extLst>
              <a:ext uri="{FF2B5EF4-FFF2-40B4-BE49-F238E27FC236}">
                <a16:creationId xmlns:a16="http://schemas.microsoft.com/office/drawing/2014/main" id="{8A6960CD-20DB-502F-8299-35253BB2E603}"/>
              </a:ext>
            </a:extLst>
          </p:cNvPr>
          <p:cNvSpPr txBox="1"/>
          <p:nvPr/>
        </p:nvSpPr>
        <p:spPr>
          <a:xfrm>
            <a:off x="250242" y="1277695"/>
            <a:ext cx="7534858" cy="40934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0" i="0" spc="0" baseline="0" dirty="0">
                <a:solidFill>
                  <a:srgbClr val="00205B"/>
                </a:solidFill>
                <a:latin typeface="Acumin Pro" panose="020B0504020202020204" pitchFamily="34" charset="77"/>
              </a:rPr>
              <a:t>Kahoot! is a digital learning platform that uses quiz-style games to help students learn by making the information engaging in a fun way.</a:t>
            </a:r>
          </a:p>
          <a:p>
            <a:endParaRPr lang="en-US" sz="2000" b="0" i="0" spc="0" baseline="0" dirty="0">
              <a:solidFill>
                <a:srgbClr val="00205B"/>
              </a:solidFill>
              <a:latin typeface="Acumin Pro" panose="020B0504020202020204" pitchFamily="34" charset="77"/>
            </a:endParaRPr>
          </a:p>
          <a:p>
            <a:r>
              <a:rPr lang="en-US" sz="2000" b="0" i="0" spc="0" baseline="0" dirty="0">
                <a:solidFill>
                  <a:srgbClr val="00205B"/>
                </a:solidFill>
                <a:latin typeface="Acumin Pro" panose="020B0504020202020204" pitchFamily="34" charset="77"/>
              </a:rPr>
              <a:t>As one of the biggest names in quiz-based learning, it's impressive that Kahoot! still offers a free-to-use platform, which makes it highly accessible for teachers and students alike. It's also a helpful tool for a hybrid class that uses both digital and classroom-based learning.</a:t>
            </a:r>
          </a:p>
          <a:p>
            <a:endParaRPr lang="en-US" sz="2000" b="0" i="0" spc="0" baseline="0" dirty="0">
              <a:solidFill>
                <a:srgbClr val="00205B"/>
              </a:solidFill>
              <a:latin typeface="Acumin Pro" panose="020B0504020202020204" pitchFamily="34" charset="77"/>
            </a:endParaRPr>
          </a:p>
          <a:p>
            <a:r>
              <a:rPr lang="en-US" sz="2000" b="0" i="0" spc="0" baseline="0" dirty="0">
                <a:solidFill>
                  <a:srgbClr val="00205B"/>
                </a:solidFill>
                <a:latin typeface="Acumin Pro" panose="020B0504020202020204" pitchFamily="34" charset="77"/>
              </a:rPr>
              <a:t>The cloud-based service will work on most devices via a web browser. That means this is accessible for students in class or at home using laptops, tablets and smartphones.</a:t>
            </a:r>
          </a:p>
        </p:txBody>
      </p:sp>
      <p:pic>
        <p:nvPicPr>
          <p:cNvPr id="2052" name="Picture 4" descr="Kahoot! - Kahoot it Play Quiz Game and Join here">
            <a:extLst>
              <a:ext uri="{FF2B5EF4-FFF2-40B4-BE49-F238E27FC236}">
                <a16:creationId xmlns:a16="http://schemas.microsoft.com/office/drawing/2014/main" id="{92C48636-CDF7-AE68-4850-DDB0A47BD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41"/>
          <a:stretch/>
        </p:blipFill>
        <p:spPr bwMode="auto">
          <a:xfrm>
            <a:off x="7927288" y="1377750"/>
            <a:ext cx="3794812" cy="4102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AA2DE4-8D98-087B-11F2-01E660367BE4}"/>
              </a:ext>
            </a:extLst>
          </p:cNvPr>
          <p:cNvSpPr>
            <a:spLocks noGrp="1"/>
          </p:cNvSpPr>
          <p:nvPr>
            <p:ph type="title"/>
          </p:nvPr>
        </p:nvSpPr>
        <p:spPr/>
        <p:txBody>
          <a:bodyPr/>
          <a:lstStyle/>
          <a:p>
            <a:r>
              <a:rPr lang="en-US" dirty="0"/>
              <a:t>KAHOOT</a:t>
            </a:r>
          </a:p>
        </p:txBody>
      </p:sp>
    </p:spTree>
    <p:extLst>
      <p:ext uri="{BB962C8B-B14F-4D97-AF65-F5344CB8AC3E}">
        <p14:creationId xmlns:p14="http://schemas.microsoft.com/office/powerpoint/2010/main" val="78697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ahoot logo">
            <a:extLst>
              <a:ext uri="{FF2B5EF4-FFF2-40B4-BE49-F238E27FC236}">
                <a16:creationId xmlns:a16="http://schemas.microsoft.com/office/drawing/2014/main" id="{AE5C5F30-1499-51FD-79ED-C407B1E0B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0" y="409903"/>
            <a:ext cx="4088822" cy="2299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TextBox 2">
            <a:extLst>
              <a:ext uri="{FF2B5EF4-FFF2-40B4-BE49-F238E27FC236}">
                <a16:creationId xmlns:a16="http://schemas.microsoft.com/office/drawing/2014/main" id="{EAB7A77F-B762-A503-05AB-37BD92C37540}"/>
              </a:ext>
            </a:extLst>
          </p:cNvPr>
          <p:cNvSpPr txBox="1"/>
          <p:nvPr/>
        </p:nvSpPr>
        <p:spPr>
          <a:xfrm>
            <a:off x="250242" y="937607"/>
            <a:ext cx="38853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spc="100" dirty="0">
                <a:solidFill>
                  <a:srgbClr val="C8102E"/>
                </a:solidFill>
                <a:latin typeface="Obvia" panose="02000503040000020004" pitchFamily="50" charset="0"/>
              </a:rPr>
              <a:t>PLAYERS</a:t>
            </a:r>
            <a:endParaRPr lang="en-US" sz="2200" b="1" i="0" spc="100" baseline="0" dirty="0">
              <a:solidFill>
                <a:srgbClr val="C8102E"/>
              </a:solidFill>
              <a:latin typeface="Obvia" panose="02000503040000020004" pitchFamily="50" charset="0"/>
            </a:endParaRPr>
          </a:p>
        </p:txBody>
      </p:sp>
      <p:sp>
        <p:nvSpPr>
          <p:cNvPr id="10" name="TextBox 3">
            <a:extLst>
              <a:ext uri="{FF2B5EF4-FFF2-40B4-BE49-F238E27FC236}">
                <a16:creationId xmlns:a16="http://schemas.microsoft.com/office/drawing/2014/main" id="{563DB3D3-1F79-44F7-BEE2-ED38A9F83F96}"/>
              </a:ext>
            </a:extLst>
          </p:cNvPr>
          <p:cNvSpPr txBox="1"/>
          <p:nvPr/>
        </p:nvSpPr>
        <p:spPr>
          <a:xfrm>
            <a:off x="250242" y="1393232"/>
            <a:ext cx="753485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rgbClr val="002060"/>
                </a:solidFill>
                <a:latin typeface="Acumin Pro" panose="020B0504020202020204" pitchFamily="34" charset="77"/>
              </a:rPr>
              <a:t>On your smartphone, tablet or laptop, go to </a:t>
            </a:r>
            <a:r>
              <a:rPr lang="en-US" sz="2000" dirty="0">
                <a:solidFill>
                  <a:srgbClr val="002060"/>
                </a:solidFill>
                <a:latin typeface="Acumin Pro" panose="020B0504020202020204" pitchFamily="34" charset="77"/>
                <a:hlinkClick r:id="rId4">
                  <a:extLst>
                    <a:ext uri="{A12FA001-AC4F-418D-AE19-62706E023703}">
                      <ahyp:hlinkClr xmlns:ahyp="http://schemas.microsoft.com/office/drawing/2018/hyperlinkcolor" val="tx"/>
                    </a:ext>
                  </a:extLst>
                </a:hlinkClick>
              </a:rPr>
              <a:t>www.kahoot.it</a:t>
            </a:r>
            <a:endParaRPr lang="en-US" sz="2000" dirty="0">
              <a:solidFill>
                <a:srgbClr val="002060"/>
              </a:solidFill>
              <a:latin typeface="Acumin Pro" panose="020B0504020202020204" pitchFamily="34" charset="77"/>
            </a:endParaRPr>
          </a:p>
          <a:p>
            <a:pPr marL="342900" indent="-342900">
              <a:buFont typeface="Arial" panose="020B0604020202020204" pitchFamily="34" charset="0"/>
              <a:buChar char="•"/>
            </a:pPr>
            <a:r>
              <a:rPr lang="en-US" sz="2000" b="0" i="0" spc="0" baseline="0" dirty="0">
                <a:solidFill>
                  <a:srgbClr val="002060"/>
                </a:solidFill>
                <a:latin typeface="Acumin Pro" panose="020B0504020202020204" pitchFamily="34" charset="77"/>
              </a:rPr>
              <a:t>Wait for the instructor to </a:t>
            </a:r>
            <a:r>
              <a:rPr lang="en-US" sz="2000" dirty="0">
                <a:solidFill>
                  <a:srgbClr val="002060"/>
                </a:solidFill>
                <a:latin typeface="Acumin Pro" panose="020B0504020202020204" pitchFamily="34" charset="77"/>
              </a:rPr>
              <a:t>give you the </a:t>
            </a:r>
            <a:r>
              <a:rPr lang="en-US" sz="2000" b="1" dirty="0">
                <a:solidFill>
                  <a:srgbClr val="002060"/>
                </a:solidFill>
                <a:latin typeface="Acumin Pro" panose="020B0504020202020204" pitchFamily="34" charset="77"/>
              </a:rPr>
              <a:t>Game Pin</a:t>
            </a:r>
          </a:p>
          <a:p>
            <a:pPr marL="342900" indent="-342900">
              <a:buFont typeface="Arial" panose="020B0604020202020204" pitchFamily="34" charset="0"/>
              <a:buChar char="•"/>
            </a:pPr>
            <a:r>
              <a:rPr lang="en-US" sz="2000" dirty="0">
                <a:solidFill>
                  <a:srgbClr val="002060"/>
                </a:solidFill>
                <a:latin typeface="Acumin Pro" panose="020B0504020202020204" pitchFamily="34" charset="77"/>
              </a:rPr>
              <a:t>Enter your first name and last initial </a:t>
            </a:r>
            <a:r>
              <a:rPr lang="en-US" sz="2000" b="1" u="sng" dirty="0">
                <a:solidFill>
                  <a:srgbClr val="002060"/>
                </a:solidFill>
                <a:latin typeface="Acumin Pro" panose="020B0504020202020204" pitchFamily="34" charset="77"/>
              </a:rPr>
              <a:t>ONLY</a:t>
            </a:r>
            <a:endParaRPr lang="en-US" sz="2000" b="1" i="0" u="sng" spc="0" baseline="0" dirty="0">
              <a:solidFill>
                <a:srgbClr val="002060"/>
              </a:solidFill>
              <a:latin typeface="Acumin Pro" panose="020B0504020202020204" pitchFamily="34" charset="77"/>
            </a:endParaRPr>
          </a:p>
        </p:txBody>
      </p:sp>
      <p:sp>
        <p:nvSpPr>
          <p:cNvPr id="12" name="TextBox 2">
            <a:extLst>
              <a:ext uri="{FF2B5EF4-FFF2-40B4-BE49-F238E27FC236}">
                <a16:creationId xmlns:a16="http://schemas.microsoft.com/office/drawing/2014/main" id="{287B0BEE-7367-C1E9-A829-76FB8B83D1CA}"/>
              </a:ext>
            </a:extLst>
          </p:cNvPr>
          <p:cNvSpPr txBox="1"/>
          <p:nvPr/>
        </p:nvSpPr>
        <p:spPr>
          <a:xfrm>
            <a:off x="250242" y="2466264"/>
            <a:ext cx="38853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spc="100" dirty="0">
                <a:solidFill>
                  <a:srgbClr val="C8102E"/>
                </a:solidFill>
                <a:latin typeface="Obvia" panose="02000503040000020004" pitchFamily="50" charset="0"/>
              </a:rPr>
              <a:t>INSTRUCTORS</a:t>
            </a:r>
            <a:endParaRPr lang="en-US" sz="2200" b="1" i="0" spc="100" baseline="0" dirty="0">
              <a:solidFill>
                <a:srgbClr val="C8102E"/>
              </a:solidFill>
              <a:latin typeface="Obvia" panose="02000503040000020004" pitchFamily="50" charset="0"/>
            </a:endParaRPr>
          </a:p>
        </p:txBody>
      </p:sp>
      <p:sp>
        <p:nvSpPr>
          <p:cNvPr id="13" name="TextBox 3">
            <a:extLst>
              <a:ext uri="{FF2B5EF4-FFF2-40B4-BE49-F238E27FC236}">
                <a16:creationId xmlns:a16="http://schemas.microsoft.com/office/drawing/2014/main" id="{B2BB08E4-B87D-5592-F5F3-317B22760F5D}"/>
              </a:ext>
            </a:extLst>
          </p:cNvPr>
          <p:cNvSpPr txBox="1"/>
          <p:nvPr/>
        </p:nvSpPr>
        <p:spPr>
          <a:xfrm>
            <a:off x="250242" y="2909183"/>
            <a:ext cx="1160578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rgbClr val="002060"/>
                </a:solidFill>
                <a:latin typeface="Acumin Pro" panose="020B0504020202020204" pitchFamily="34" charset="77"/>
              </a:rPr>
              <a:t>A Kahoot account can keep track of results, otherwise, you can play without an account</a:t>
            </a:r>
          </a:p>
          <a:p>
            <a:pPr marL="342900" indent="-342900">
              <a:buFont typeface="Arial" panose="020B0604020202020204" pitchFamily="34" charset="0"/>
              <a:buChar char="•"/>
            </a:pPr>
            <a:r>
              <a:rPr lang="en-US" sz="2000" dirty="0">
                <a:solidFill>
                  <a:srgbClr val="002060"/>
                </a:solidFill>
                <a:latin typeface="Acumin Pro" panose="020B0504020202020204" pitchFamily="34" charset="77"/>
                <a:hlinkClick r:id="rId5"/>
              </a:rPr>
              <a:t>https://create.kahoot.it/auth/login</a:t>
            </a:r>
            <a:endParaRPr lang="en-US" sz="2000" dirty="0">
              <a:solidFill>
                <a:srgbClr val="002060"/>
              </a:solidFill>
              <a:latin typeface="Acumin Pro" panose="020B0504020202020204" pitchFamily="34" charset="77"/>
            </a:endParaRPr>
          </a:p>
          <a:p>
            <a:pPr marL="342900" indent="-342900">
              <a:buFont typeface="Arial" panose="020B0604020202020204" pitchFamily="34" charset="0"/>
              <a:buChar char="•"/>
            </a:pPr>
            <a:r>
              <a:rPr lang="en-US" sz="2000" dirty="0">
                <a:solidFill>
                  <a:srgbClr val="002060"/>
                </a:solidFill>
                <a:latin typeface="Acumin Pro" panose="020B0504020202020204" pitchFamily="34" charset="77"/>
              </a:rPr>
              <a:t>Create a free BASIC account (up to 50 users) or paid PRO account (up to 100 users)</a:t>
            </a:r>
          </a:p>
          <a:p>
            <a:pPr marL="342900" indent="-342900">
              <a:buFont typeface="Arial" panose="020B0604020202020204" pitchFamily="34" charset="0"/>
              <a:buChar char="•"/>
            </a:pPr>
            <a:r>
              <a:rPr lang="en-US" sz="2000" dirty="0">
                <a:solidFill>
                  <a:srgbClr val="002060"/>
                </a:solidFill>
                <a:latin typeface="Acumin Pro" panose="020B0504020202020204" pitchFamily="34" charset="77"/>
              </a:rPr>
              <a:t>Click on the link below</a:t>
            </a:r>
          </a:p>
          <a:p>
            <a:pPr marL="342900" indent="-342900">
              <a:buFont typeface="Arial" panose="020B0604020202020204" pitchFamily="34" charset="0"/>
              <a:buChar char="•"/>
            </a:pPr>
            <a:r>
              <a:rPr lang="en-US" sz="2000" dirty="0">
                <a:solidFill>
                  <a:srgbClr val="002060"/>
                </a:solidFill>
                <a:latin typeface="Acumin Pro" panose="020B0504020202020204" pitchFamily="34" charset="77"/>
              </a:rPr>
              <a:t>Game will open in an internet browser window</a:t>
            </a:r>
          </a:p>
        </p:txBody>
      </p:sp>
      <p:sp>
        <p:nvSpPr>
          <p:cNvPr id="17" name="TextBox 2">
            <a:extLst>
              <a:ext uri="{FF2B5EF4-FFF2-40B4-BE49-F238E27FC236}">
                <a16:creationId xmlns:a16="http://schemas.microsoft.com/office/drawing/2014/main" id="{C3AD6EA7-17D9-C343-709C-B305CA78A9B0}"/>
              </a:ext>
            </a:extLst>
          </p:cNvPr>
          <p:cNvSpPr txBox="1"/>
          <p:nvPr/>
        </p:nvSpPr>
        <p:spPr>
          <a:xfrm>
            <a:off x="532831" y="5040687"/>
            <a:ext cx="1112633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0" dirty="0">
                <a:solidFill>
                  <a:srgbClr val="00205B"/>
                </a:solidFill>
                <a:latin typeface="+mj-lt"/>
                <a:hlinkClick r:id="rId6">
                  <a:extLst>
                    <a:ext uri="{A12FA001-AC4F-418D-AE19-62706E023703}">
                      <ahyp:hlinkClr xmlns:ahyp="http://schemas.microsoft.com/office/drawing/2018/hyperlinkcolor" val="tx"/>
                    </a:ext>
                  </a:extLst>
                </a:hlinkClick>
              </a:rPr>
              <a:t>USA Lacrosse Officials Development Program - SIMULTANEOUS FOULS</a:t>
            </a:r>
            <a:endParaRPr lang="en-US" sz="2400" b="1" i="0" spc="100" baseline="0" dirty="0">
              <a:solidFill>
                <a:srgbClr val="00205B"/>
              </a:solidFill>
              <a:latin typeface="+mj-lt"/>
            </a:endParaRPr>
          </a:p>
        </p:txBody>
      </p:sp>
      <p:sp>
        <p:nvSpPr>
          <p:cNvPr id="2" name="Title 1">
            <a:extLst>
              <a:ext uri="{FF2B5EF4-FFF2-40B4-BE49-F238E27FC236}">
                <a16:creationId xmlns:a16="http://schemas.microsoft.com/office/drawing/2014/main" id="{5CC698A6-B1CE-D7A5-3125-5387E94A6FD3}"/>
              </a:ext>
            </a:extLst>
          </p:cNvPr>
          <p:cNvSpPr>
            <a:spLocks noGrp="1"/>
          </p:cNvSpPr>
          <p:nvPr>
            <p:ph type="title"/>
          </p:nvPr>
        </p:nvSpPr>
        <p:spPr/>
        <p:txBody>
          <a:bodyPr/>
          <a:lstStyle/>
          <a:p>
            <a:r>
              <a:rPr lang="en-US" dirty="0"/>
              <a:t>KAHOOT INSTRUCTIONS</a:t>
            </a:r>
          </a:p>
        </p:txBody>
      </p:sp>
    </p:spTree>
    <p:extLst>
      <p:ext uri="{BB962C8B-B14F-4D97-AF65-F5344CB8AC3E}">
        <p14:creationId xmlns:p14="http://schemas.microsoft.com/office/powerpoint/2010/main" val="136068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05750-BE83-F008-C7A0-54AFE31F787D}"/>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104329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969BDA26-2DD8-465E-AE02-C4DC4A22AF0E}"/>
              </a:ext>
            </a:extLst>
          </p:cNvPr>
          <p:cNvSpPr txBox="1"/>
          <p:nvPr/>
        </p:nvSpPr>
        <p:spPr>
          <a:xfrm>
            <a:off x="266699" y="1321058"/>
            <a:ext cx="7618344" cy="4154984"/>
          </a:xfrm>
          <a:prstGeom prst="rect">
            <a:avLst/>
          </a:prstGeom>
          <a:noFill/>
        </p:spPr>
        <p:txBody>
          <a:bodyPr wrap="square">
            <a:spAutoFit/>
          </a:bodyPr>
          <a:lstStyle/>
          <a:p>
            <a:pPr marL="342900" lvl="0" indent="-342900" rtl="0">
              <a:spcBef>
                <a:spcPts val="0"/>
              </a:spcBef>
              <a:spcAft>
                <a:spcPts val="0"/>
              </a:spcAft>
              <a:buFont typeface="Arial" panose="020B0604020202020204" pitchFamily="34" charset="0"/>
              <a:buChar char="•"/>
            </a:pPr>
            <a:r>
              <a:rPr lang="en-US" sz="2400" dirty="0">
                <a:solidFill>
                  <a:srgbClr val="00205B"/>
                </a:solidFill>
                <a:latin typeface="Acumin Pro" panose="020B0504020202020204" pitchFamily="34" charset="0"/>
              </a:rPr>
              <a:t>What the rulebook says</a:t>
            </a:r>
          </a:p>
          <a:p>
            <a:pPr marL="800100" lvl="1" indent="-342900">
              <a:buFont typeface="Arial" panose="020B0604020202020204" pitchFamily="34" charset="0"/>
              <a:buChar char="•"/>
            </a:pPr>
            <a:r>
              <a:rPr lang="en-US" sz="2400" dirty="0">
                <a:solidFill>
                  <a:srgbClr val="00205B"/>
                </a:solidFill>
                <a:latin typeface="Acumin Pro" panose="020B0504020202020204" pitchFamily="34" charset="0"/>
              </a:rPr>
              <a:t>Rule 7-6. Art.1… Simultaneous fouls are fouls called on </a:t>
            </a:r>
            <a:r>
              <a:rPr lang="en-US" sz="2400" b="1" u="sng" dirty="0">
                <a:solidFill>
                  <a:srgbClr val="00205B"/>
                </a:solidFill>
                <a:latin typeface="Acumin Pro" panose="020B0504020202020204" pitchFamily="34" charset="0"/>
              </a:rPr>
              <a:t>players of opposing teams </a:t>
            </a:r>
            <a:r>
              <a:rPr lang="en-US" sz="2400" dirty="0">
                <a:solidFill>
                  <a:srgbClr val="00205B"/>
                </a:solidFill>
                <a:latin typeface="Acumin Pro" panose="020B0504020202020204" pitchFamily="34" charset="0"/>
              </a:rPr>
              <a:t>during:</a:t>
            </a:r>
          </a:p>
          <a:p>
            <a:pPr marL="1257300" lvl="2" indent="-342900">
              <a:buFont typeface="Arial" panose="020B0604020202020204" pitchFamily="34" charset="0"/>
              <a:buChar char="•"/>
            </a:pPr>
            <a:r>
              <a:rPr lang="en-US" sz="2400" dirty="0">
                <a:solidFill>
                  <a:srgbClr val="00205B"/>
                </a:solidFill>
                <a:latin typeface="Acumin Pro" panose="020B0504020202020204" pitchFamily="34" charset="0"/>
              </a:rPr>
              <a:t>a. a live ball; or</a:t>
            </a:r>
          </a:p>
          <a:p>
            <a:pPr marL="1257300" lvl="2" indent="-342900">
              <a:buFont typeface="Arial" panose="020B0604020202020204" pitchFamily="34" charset="0"/>
              <a:buChar char="•"/>
            </a:pPr>
            <a:r>
              <a:rPr lang="en-US" sz="2400" dirty="0">
                <a:solidFill>
                  <a:srgbClr val="00205B"/>
                </a:solidFill>
                <a:latin typeface="Acumin Pro" panose="020B0504020202020204" pitchFamily="34" charset="0"/>
              </a:rPr>
              <a:t>b. a dead ball when sequence cannot be determined (We apply this when we don’t know order)</a:t>
            </a:r>
          </a:p>
          <a:p>
            <a:pPr marL="342900" lvl="0" indent="-342900" rtl="0">
              <a:spcBef>
                <a:spcPts val="0"/>
              </a:spcBef>
              <a:spcAft>
                <a:spcPts val="0"/>
              </a:spcAft>
              <a:buFont typeface="Arial" panose="020B0604020202020204" pitchFamily="34" charset="0"/>
              <a:buChar char="•"/>
            </a:pPr>
            <a:r>
              <a:rPr lang="en-US" sz="2400" dirty="0">
                <a:solidFill>
                  <a:srgbClr val="00205B"/>
                </a:solidFill>
                <a:latin typeface="Acumin Pro" panose="020B0504020202020204" pitchFamily="34" charset="0"/>
              </a:rPr>
              <a:t>Most live-ball simultaneous fouls do not actually occur at the exact same time but occur between two whistles</a:t>
            </a:r>
          </a:p>
          <a:p>
            <a:pPr marL="342900" lvl="0" indent="-342900" rtl="0">
              <a:spcBef>
                <a:spcPts val="0"/>
              </a:spcBef>
              <a:spcAft>
                <a:spcPts val="0"/>
              </a:spcAft>
              <a:buFont typeface="Arial" panose="020B0604020202020204" pitchFamily="34" charset="0"/>
              <a:buChar char="•"/>
            </a:pPr>
            <a:r>
              <a:rPr lang="en-US" sz="2400" dirty="0">
                <a:solidFill>
                  <a:srgbClr val="00205B"/>
                </a:solidFill>
                <a:latin typeface="Acumin Pro" panose="020B0504020202020204" pitchFamily="34" charset="0"/>
              </a:rPr>
              <a:t>SIMULTANEOUS = CONCURRENT</a:t>
            </a:r>
          </a:p>
        </p:txBody>
      </p:sp>
      <p:sp>
        <p:nvSpPr>
          <p:cNvPr id="3" name="Title 2">
            <a:extLst>
              <a:ext uri="{FF2B5EF4-FFF2-40B4-BE49-F238E27FC236}">
                <a16:creationId xmlns:a16="http://schemas.microsoft.com/office/drawing/2014/main" id="{9F0E7E9B-4874-1075-69FE-2A4932FD0DAD}"/>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WHAT ARE SIMULTANEOUS FOULS?</a:t>
            </a:r>
          </a:p>
        </p:txBody>
      </p:sp>
      <p:pic>
        <p:nvPicPr>
          <p:cNvPr id="2" name="Picture 1" descr="A person wearing a hat&#10;&#10;Description automatically generated with low confidence">
            <a:extLst>
              <a:ext uri="{FF2B5EF4-FFF2-40B4-BE49-F238E27FC236}">
                <a16:creationId xmlns:a16="http://schemas.microsoft.com/office/drawing/2014/main" id="{58B95129-6355-861F-3C13-F8AB74D6F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339" y="905190"/>
            <a:ext cx="4580952" cy="5047619"/>
          </a:xfrm>
          <a:prstGeom prst="rect">
            <a:avLst/>
          </a:prstGeom>
        </p:spPr>
      </p:pic>
      <p:sp>
        <p:nvSpPr>
          <p:cNvPr id="4" name="TextBox 2">
            <a:extLst>
              <a:ext uri="{FF2B5EF4-FFF2-40B4-BE49-F238E27FC236}">
                <a16:creationId xmlns:a16="http://schemas.microsoft.com/office/drawing/2014/main" id="{EE1C1B23-64C0-13C5-A008-FF262A009B63}"/>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THE MOST CONFUSING RULE</a:t>
            </a:r>
          </a:p>
        </p:txBody>
      </p:sp>
    </p:spTree>
    <p:extLst>
      <p:ext uri="{BB962C8B-B14F-4D97-AF65-F5344CB8AC3E}">
        <p14:creationId xmlns:p14="http://schemas.microsoft.com/office/powerpoint/2010/main" val="75794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D0C2-A354-D9A9-8819-C23A7E8B887B}"/>
              </a:ext>
            </a:extLst>
          </p:cNvPr>
          <p:cNvSpPr>
            <a:spLocks noGrp="1"/>
          </p:cNvSpPr>
          <p:nvPr>
            <p:ph type="title"/>
          </p:nvPr>
        </p:nvSpPr>
        <p:spPr/>
        <p:txBody>
          <a:bodyPr/>
          <a:lstStyle/>
          <a:p>
            <a:r>
              <a:rPr lang="en-US" dirty="0"/>
              <a:t>DEFINITIONS</a:t>
            </a:r>
          </a:p>
        </p:txBody>
      </p:sp>
      <p:sp>
        <p:nvSpPr>
          <p:cNvPr id="3" name="TextBox 2">
            <a:extLst>
              <a:ext uri="{FF2B5EF4-FFF2-40B4-BE49-F238E27FC236}">
                <a16:creationId xmlns:a16="http://schemas.microsoft.com/office/drawing/2014/main" id="{A680ED96-61B3-A193-7EBE-7E3853EED782}"/>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UNDERSTAND THE DIFFERENT TERMS</a:t>
            </a:r>
          </a:p>
        </p:txBody>
      </p:sp>
      <p:sp>
        <p:nvSpPr>
          <p:cNvPr id="12" name="TextBox 11">
            <a:extLst>
              <a:ext uri="{FF2B5EF4-FFF2-40B4-BE49-F238E27FC236}">
                <a16:creationId xmlns:a16="http://schemas.microsoft.com/office/drawing/2014/main" id="{B6B6435D-0E23-73BC-1984-39D4B0518485}"/>
              </a:ext>
            </a:extLst>
          </p:cNvPr>
          <p:cNvSpPr txBox="1"/>
          <p:nvPr/>
        </p:nvSpPr>
        <p:spPr>
          <a:xfrm>
            <a:off x="266700" y="1289230"/>
            <a:ext cx="7006935" cy="4154984"/>
          </a:xfrm>
          <a:prstGeom prst="rect">
            <a:avLst/>
          </a:prstGeom>
          <a:noFill/>
        </p:spPr>
        <p:txBody>
          <a:bodyPr wrap="square">
            <a:spAutoFit/>
          </a:bodyPr>
          <a:lstStyle/>
          <a:p>
            <a:r>
              <a:rPr lang="en-US" sz="2400" b="1" dirty="0">
                <a:latin typeface="Acumin Pro" panose="020B0504020202020204" pitchFamily="34" charset="0"/>
              </a:rPr>
              <a:t>Simultaneous Fouls</a:t>
            </a:r>
          </a:p>
          <a:p>
            <a:pPr marL="342900" indent="-342900">
              <a:buFont typeface="Arial" panose="020B0604020202020204" pitchFamily="34" charset="0"/>
              <a:buChar char="•"/>
            </a:pPr>
            <a:r>
              <a:rPr lang="en-US" sz="2400" dirty="0">
                <a:latin typeface="Acumin Pro" panose="020B0504020202020204" pitchFamily="34" charset="0"/>
              </a:rPr>
              <a:t>Fouls called on players of opposing teams</a:t>
            </a:r>
          </a:p>
          <a:p>
            <a:r>
              <a:rPr lang="en-US" sz="2400" b="1" dirty="0">
                <a:latin typeface="Acumin Pro" panose="020B0504020202020204" pitchFamily="34" charset="0"/>
              </a:rPr>
              <a:t>Live Ball Fouls</a:t>
            </a:r>
          </a:p>
          <a:p>
            <a:pPr marL="342900" indent="-342900">
              <a:buFont typeface="Arial" panose="020B0604020202020204" pitchFamily="34" charset="0"/>
              <a:buChar char="•"/>
            </a:pPr>
            <a:r>
              <a:rPr lang="en-US" sz="2400" dirty="0">
                <a:latin typeface="Acumin Pro" panose="020B0504020202020204" pitchFamily="34" charset="0"/>
              </a:rPr>
              <a:t>Fouls that occur between two whistles</a:t>
            </a:r>
          </a:p>
          <a:p>
            <a:pPr marL="342900" indent="-342900">
              <a:buFont typeface="Arial" panose="020B0604020202020204" pitchFamily="34" charset="0"/>
              <a:buChar char="•"/>
            </a:pPr>
            <a:r>
              <a:rPr lang="en-US" sz="2400" dirty="0">
                <a:latin typeface="Acumin Pro" panose="020B0504020202020204" pitchFamily="34" charset="0"/>
              </a:rPr>
              <a:t>Do not have to occur at the same exact moment</a:t>
            </a:r>
          </a:p>
          <a:p>
            <a:r>
              <a:rPr lang="en-US" sz="2400" b="1" dirty="0">
                <a:latin typeface="Acumin Pro" panose="020B0504020202020204" pitchFamily="34" charset="0"/>
              </a:rPr>
              <a:t>Dead Ball Fouls</a:t>
            </a:r>
          </a:p>
          <a:p>
            <a:pPr marL="342900" indent="-342900">
              <a:buFont typeface="Arial" panose="020B0604020202020204" pitchFamily="34" charset="0"/>
              <a:buChar char="•"/>
            </a:pPr>
            <a:r>
              <a:rPr lang="en-US" sz="2400" dirty="0">
                <a:latin typeface="Acumin Pro" panose="020B0504020202020204" pitchFamily="34" charset="0"/>
              </a:rPr>
              <a:t>Occur when clock is stopped, or after action requiring a whistle to stop play</a:t>
            </a:r>
          </a:p>
          <a:p>
            <a:r>
              <a:rPr lang="en-US" sz="2400" b="1" dirty="0">
                <a:latin typeface="Acumin Pro" panose="020B0504020202020204" pitchFamily="34" charset="0"/>
              </a:rPr>
              <a:t>Multiple Fouls</a:t>
            </a:r>
          </a:p>
          <a:p>
            <a:pPr marL="342900" indent="-342900">
              <a:buFont typeface="Arial" panose="020B0604020202020204" pitchFamily="34" charset="0"/>
              <a:buChar char="•"/>
            </a:pPr>
            <a:r>
              <a:rPr lang="en-US" sz="2400" dirty="0">
                <a:latin typeface="Acumin Pro" panose="020B0504020202020204" pitchFamily="34" charset="0"/>
              </a:rPr>
              <a:t>Called on the </a:t>
            </a:r>
            <a:r>
              <a:rPr lang="en-US" sz="2400" u="sng" dirty="0">
                <a:latin typeface="Acumin Pro" panose="020B0504020202020204" pitchFamily="34" charset="0"/>
              </a:rPr>
              <a:t>same player </a:t>
            </a:r>
            <a:r>
              <a:rPr lang="en-US" sz="2400" dirty="0">
                <a:latin typeface="Acumin Pro" panose="020B0504020202020204" pitchFamily="34" charset="0"/>
              </a:rPr>
              <a:t>or on several players on the </a:t>
            </a:r>
            <a:r>
              <a:rPr lang="en-US" sz="2400" u="sng" dirty="0">
                <a:latin typeface="Acumin Pro" panose="020B0504020202020204" pitchFamily="34" charset="0"/>
              </a:rPr>
              <a:t>same team</a:t>
            </a:r>
          </a:p>
        </p:txBody>
      </p:sp>
      <p:pic>
        <p:nvPicPr>
          <p:cNvPr id="24" name="Picture 4" descr="Dictionary definition and meaning | Collins English Dictionary">
            <a:extLst>
              <a:ext uri="{FF2B5EF4-FFF2-40B4-BE49-F238E27FC236}">
                <a16:creationId xmlns:a16="http://schemas.microsoft.com/office/drawing/2014/main" id="{A2CD9999-96C8-4EF1-8B47-06685356A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719" b="90352" l="8400" r="91200">
                        <a14:foregroundMark x1="8400" y1="62429" x2="8400" y2="62429"/>
                        <a14:foregroundMark x1="91300" y1="34733" x2="91300" y2="34733"/>
                        <a14:foregroundMark x1="45000" y1="7719" x2="45000" y2="7719"/>
                        <a14:foregroundMark x1="62300" y1="90352" x2="62300" y2="90352"/>
                      </a14:backgroundRemoval>
                    </a14:imgEffect>
                  </a14:imgLayer>
                </a14:imgProps>
              </a:ext>
              <a:ext uri="{28A0092B-C50C-407E-A947-70E740481C1C}">
                <a14:useLocalDpi xmlns:a14="http://schemas.microsoft.com/office/drawing/2010/main" val="0"/>
              </a:ext>
            </a:extLst>
          </a:blip>
          <a:srcRect/>
          <a:stretch>
            <a:fillRect/>
          </a:stretch>
        </p:blipFill>
        <p:spPr bwMode="auto">
          <a:xfrm>
            <a:off x="6788727" y="1143448"/>
            <a:ext cx="5191990" cy="4573694"/>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2">
            <a:extLst>
              <a:ext uri="{FF2B5EF4-FFF2-40B4-BE49-F238E27FC236}">
                <a16:creationId xmlns:a16="http://schemas.microsoft.com/office/drawing/2014/main" id="{C75C078E-97FC-03CE-F29B-E530A16BD351}"/>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sp>
        <p:nvSpPr>
          <p:cNvPr id="4" name="Speech Bubble: Rectangle with Corners Rounded 3">
            <a:extLst>
              <a:ext uri="{FF2B5EF4-FFF2-40B4-BE49-F238E27FC236}">
                <a16:creationId xmlns:a16="http://schemas.microsoft.com/office/drawing/2014/main" id="{EAD8FD01-0B6D-0343-8E41-76EE21A71404}"/>
              </a:ext>
            </a:extLst>
          </p:cNvPr>
          <p:cNvSpPr/>
          <p:nvPr/>
        </p:nvSpPr>
        <p:spPr>
          <a:xfrm>
            <a:off x="4680488" y="5351597"/>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8706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08018036"/>
              </p:ext>
            </p:extLst>
          </p:nvPr>
        </p:nvGraphicFramePr>
        <p:xfrm>
          <a:off x="837610" y="678094"/>
          <a:ext cx="10516780" cy="6010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14ED46F-CB5B-CBC6-28EC-8B6796A43A64}"/>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LIVE BALL SIMULTANEOUS FOUL TREE</a:t>
            </a:r>
            <a:endParaRPr lang="en-US" dirty="0"/>
          </a:p>
        </p:txBody>
      </p:sp>
      <p:sp>
        <p:nvSpPr>
          <p:cNvPr id="2" name="TextBox 1">
            <a:extLst>
              <a:ext uri="{FF2B5EF4-FFF2-40B4-BE49-F238E27FC236}">
                <a16:creationId xmlns:a16="http://schemas.microsoft.com/office/drawing/2014/main" id="{FFD0086C-8226-AAEC-63B0-7AAAD4B103CA}"/>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LEARN THE PROGRESSION</a:t>
            </a:r>
          </a:p>
        </p:txBody>
      </p:sp>
      <p:sp>
        <p:nvSpPr>
          <p:cNvPr id="3" name="Slide Number Placeholder 2">
            <a:extLst>
              <a:ext uri="{FF2B5EF4-FFF2-40B4-BE49-F238E27FC236}">
                <a16:creationId xmlns:a16="http://schemas.microsoft.com/office/drawing/2014/main" id="{258B70B0-38EC-49EE-636E-E89EA3BCDE4A}"/>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sp>
        <p:nvSpPr>
          <p:cNvPr id="5" name="Speech Bubble: Rectangle with Corners Rounded 4">
            <a:extLst>
              <a:ext uri="{FF2B5EF4-FFF2-40B4-BE49-F238E27FC236}">
                <a16:creationId xmlns:a16="http://schemas.microsoft.com/office/drawing/2014/main" id="{59F7559D-27E1-859B-DFF1-D980323ADDF6}"/>
              </a:ext>
            </a:extLst>
          </p:cNvPr>
          <p:cNvSpPr/>
          <p:nvPr/>
        </p:nvSpPr>
        <p:spPr>
          <a:xfrm>
            <a:off x="10385439" y="363724"/>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42655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9B160903-C910-4991-A762-694F1A10C4F3}"/>
                                            </p:graphicEl>
                                          </p:spTgt>
                                        </p:tgtEl>
                                        <p:attrNameLst>
                                          <p:attrName>style.visibility</p:attrName>
                                        </p:attrNameLst>
                                      </p:cBhvr>
                                      <p:to>
                                        <p:strVal val="visible"/>
                                      </p:to>
                                    </p:set>
                                    <p:animEffect transition="in" filter="wipe(up)">
                                      <p:cBhvr>
                                        <p:cTn id="7" dur="500"/>
                                        <p:tgtEl>
                                          <p:spTgt spid="4">
                                            <p:graphicEl>
                                              <a:dgm id="{9B160903-C910-4991-A762-694F1A10C4F3}"/>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1AB83A05-E4F4-41F7-BEF6-34510BEF2EAC}"/>
                                            </p:graphicEl>
                                          </p:spTgt>
                                        </p:tgtEl>
                                        <p:attrNameLst>
                                          <p:attrName>style.visibility</p:attrName>
                                        </p:attrNameLst>
                                      </p:cBhvr>
                                      <p:to>
                                        <p:strVal val="visible"/>
                                      </p:to>
                                    </p:set>
                                    <p:animEffect transition="in" filter="wipe(up)">
                                      <p:cBhvr>
                                        <p:cTn id="10" dur="500"/>
                                        <p:tgtEl>
                                          <p:spTgt spid="4">
                                            <p:graphicEl>
                                              <a:dgm id="{1AB83A05-E4F4-41F7-BEF6-34510BEF2EA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9D68CAB2-53DC-4526-A66C-8C662E50BFC2}"/>
                                            </p:graphicEl>
                                          </p:spTgt>
                                        </p:tgtEl>
                                        <p:attrNameLst>
                                          <p:attrName>style.visibility</p:attrName>
                                        </p:attrNameLst>
                                      </p:cBhvr>
                                      <p:to>
                                        <p:strVal val="visible"/>
                                      </p:to>
                                    </p:set>
                                    <p:animEffect transition="in" filter="wipe(up)">
                                      <p:cBhvr>
                                        <p:cTn id="15" dur="500"/>
                                        <p:tgtEl>
                                          <p:spTgt spid="4">
                                            <p:graphicEl>
                                              <a:dgm id="{9D68CAB2-53DC-4526-A66C-8C662E50BFC2}"/>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A9C38220-F992-41F6-8AE7-35C0FAD16EB4}"/>
                                            </p:graphicEl>
                                          </p:spTgt>
                                        </p:tgtEl>
                                        <p:attrNameLst>
                                          <p:attrName>style.visibility</p:attrName>
                                        </p:attrNameLst>
                                      </p:cBhvr>
                                      <p:to>
                                        <p:strVal val="visible"/>
                                      </p:to>
                                    </p:set>
                                    <p:animEffect transition="in" filter="wipe(up)">
                                      <p:cBhvr>
                                        <p:cTn id="18" dur="500"/>
                                        <p:tgtEl>
                                          <p:spTgt spid="4">
                                            <p:graphicEl>
                                              <a:dgm id="{A9C38220-F992-41F6-8AE7-35C0FAD16EB4}"/>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9C9C7866-EB36-435F-B811-06C554F64E03}"/>
                                            </p:graphicEl>
                                          </p:spTgt>
                                        </p:tgtEl>
                                        <p:attrNameLst>
                                          <p:attrName>style.visibility</p:attrName>
                                        </p:attrNameLst>
                                      </p:cBhvr>
                                      <p:to>
                                        <p:strVal val="visible"/>
                                      </p:to>
                                    </p:set>
                                    <p:animEffect transition="in" filter="wipe(up)">
                                      <p:cBhvr>
                                        <p:cTn id="21" dur="500"/>
                                        <p:tgtEl>
                                          <p:spTgt spid="4">
                                            <p:graphicEl>
                                              <a:dgm id="{9C9C7866-EB36-435F-B811-06C554F64E0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41DAF7E5-7C15-4DDD-8CBA-C61B57158B54}"/>
                                            </p:graphicEl>
                                          </p:spTgt>
                                        </p:tgtEl>
                                        <p:attrNameLst>
                                          <p:attrName>style.visibility</p:attrName>
                                        </p:attrNameLst>
                                      </p:cBhvr>
                                      <p:to>
                                        <p:strVal val="visible"/>
                                      </p:to>
                                    </p:set>
                                    <p:animEffect transition="in" filter="wipe(up)">
                                      <p:cBhvr>
                                        <p:cTn id="26" dur="500"/>
                                        <p:tgtEl>
                                          <p:spTgt spid="4">
                                            <p:graphicEl>
                                              <a:dgm id="{41DAF7E5-7C15-4DDD-8CBA-C61B57158B54}"/>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BF9EF365-D89D-4280-AEB5-DA5FC076B853}"/>
                                            </p:graphicEl>
                                          </p:spTgt>
                                        </p:tgtEl>
                                        <p:attrNameLst>
                                          <p:attrName>style.visibility</p:attrName>
                                        </p:attrNameLst>
                                      </p:cBhvr>
                                      <p:to>
                                        <p:strVal val="visible"/>
                                      </p:to>
                                    </p:set>
                                    <p:animEffect transition="in" filter="wipe(up)">
                                      <p:cBhvr>
                                        <p:cTn id="29" dur="500"/>
                                        <p:tgtEl>
                                          <p:spTgt spid="4">
                                            <p:graphicEl>
                                              <a:dgm id="{BF9EF365-D89D-4280-AEB5-DA5FC076B853}"/>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graphicEl>
                                              <a:dgm id="{C88E12C0-D064-4D54-8F36-72CBFD16F56E}"/>
                                            </p:graphicEl>
                                          </p:spTgt>
                                        </p:tgtEl>
                                        <p:attrNameLst>
                                          <p:attrName>style.visibility</p:attrName>
                                        </p:attrNameLst>
                                      </p:cBhvr>
                                      <p:to>
                                        <p:strVal val="visible"/>
                                      </p:to>
                                    </p:set>
                                    <p:animEffect transition="in" filter="wipe(up)">
                                      <p:cBhvr>
                                        <p:cTn id="32" dur="500"/>
                                        <p:tgtEl>
                                          <p:spTgt spid="4">
                                            <p:graphicEl>
                                              <a:dgm id="{C88E12C0-D064-4D54-8F36-72CBFD16F56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graphicEl>
                                              <a:dgm id="{33492246-967B-496A-BB41-62D45A31617C}"/>
                                            </p:graphicEl>
                                          </p:spTgt>
                                        </p:tgtEl>
                                        <p:attrNameLst>
                                          <p:attrName>style.visibility</p:attrName>
                                        </p:attrNameLst>
                                      </p:cBhvr>
                                      <p:to>
                                        <p:strVal val="visible"/>
                                      </p:to>
                                    </p:set>
                                    <p:animEffect transition="in" filter="wipe(up)">
                                      <p:cBhvr>
                                        <p:cTn id="37" dur="500"/>
                                        <p:tgtEl>
                                          <p:spTgt spid="4">
                                            <p:graphicEl>
                                              <a:dgm id="{33492246-967B-496A-BB41-62D45A31617C}"/>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graphicEl>
                                              <a:dgm id="{9554BCBD-468C-46A5-B4BF-ECA729D277F2}"/>
                                            </p:graphicEl>
                                          </p:spTgt>
                                        </p:tgtEl>
                                        <p:attrNameLst>
                                          <p:attrName>style.visibility</p:attrName>
                                        </p:attrNameLst>
                                      </p:cBhvr>
                                      <p:to>
                                        <p:strVal val="visible"/>
                                      </p:to>
                                    </p:set>
                                    <p:animEffect transition="in" filter="wipe(up)">
                                      <p:cBhvr>
                                        <p:cTn id="40" dur="500"/>
                                        <p:tgtEl>
                                          <p:spTgt spid="4">
                                            <p:graphicEl>
                                              <a:dgm id="{9554BCBD-468C-46A5-B4BF-ECA729D277F2}"/>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
                                            <p:graphicEl>
                                              <a:dgm id="{01B18E5D-257C-46D8-8A73-B8B5856D3F12}"/>
                                            </p:graphicEl>
                                          </p:spTgt>
                                        </p:tgtEl>
                                        <p:attrNameLst>
                                          <p:attrName>style.visibility</p:attrName>
                                        </p:attrNameLst>
                                      </p:cBhvr>
                                      <p:to>
                                        <p:strVal val="visible"/>
                                      </p:to>
                                    </p:set>
                                    <p:animEffect transition="in" filter="wipe(up)">
                                      <p:cBhvr>
                                        <p:cTn id="43" dur="500"/>
                                        <p:tgtEl>
                                          <p:spTgt spid="4">
                                            <p:graphicEl>
                                              <a:dgm id="{01B18E5D-257C-46D8-8A73-B8B5856D3F1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graphicEl>
                                              <a:dgm id="{D0AAEE1E-FF28-4B2A-9E0E-1D1321451B2F}"/>
                                            </p:graphicEl>
                                          </p:spTgt>
                                        </p:tgtEl>
                                        <p:attrNameLst>
                                          <p:attrName>style.visibility</p:attrName>
                                        </p:attrNameLst>
                                      </p:cBhvr>
                                      <p:to>
                                        <p:strVal val="visible"/>
                                      </p:to>
                                    </p:set>
                                    <p:animEffect transition="in" filter="wipe(up)">
                                      <p:cBhvr>
                                        <p:cTn id="48" dur="500"/>
                                        <p:tgtEl>
                                          <p:spTgt spid="4">
                                            <p:graphicEl>
                                              <a:dgm id="{D0AAEE1E-FF28-4B2A-9E0E-1D1321451B2F}"/>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F4CCC8EF-F991-4123-B93F-4FCE159B88A1}"/>
                                            </p:graphicEl>
                                          </p:spTgt>
                                        </p:tgtEl>
                                        <p:attrNameLst>
                                          <p:attrName>style.visibility</p:attrName>
                                        </p:attrNameLst>
                                      </p:cBhvr>
                                      <p:to>
                                        <p:strVal val="visible"/>
                                      </p:to>
                                    </p:set>
                                    <p:animEffect transition="in" filter="wipe(up)">
                                      <p:cBhvr>
                                        <p:cTn id="51" dur="500"/>
                                        <p:tgtEl>
                                          <p:spTgt spid="4">
                                            <p:graphicEl>
                                              <a:dgm id="{F4CCC8EF-F991-4123-B93F-4FCE159B88A1}"/>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D1734680-BAF8-4192-AB02-001914F033A4}"/>
                                            </p:graphicEl>
                                          </p:spTgt>
                                        </p:tgtEl>
                                        <p:attrNameLst>
                                          <p:attrName>style.visibility</p:attrName>
                                        </p:attrNameLst>
                                      </p:cBhvr>
                                      <p:to>
                                        <p:strVal val="visible"/>
                                      </p:to>
                                    </p:set>
                                    <p:animEffect transition="in" filter="wipe(up)">
                                      <p:cBhvr>
                                        <p:cTn id="54" dur="500"/>
                                        <p:tgtEl>
                                          <p:spTgt spid="4">
                                            <p:graphicEl>
                                              <a:dgm id="{D1734680-BAF8-4192-AB02-001914F033A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graphicEl>
                                              <a:dgm id="{ABADF171-4B46-43D6-B845-FE33384F37F1}"/>
                                            </p:graphicEl>
                                          </p:spTgt>
                                        </p:tgtEl>
                                        <p:attrNameLst>
                                          <p:attrName>style.visibility</p:attrName>
                                        </p:attrNameLst>
                                      </p:cBhvr>
                                      <p:to>
                                        <p:strVal val="visible"/>
                                      </p:to>
                                    </p:set>
                                    <p:animEffect transition="in" filter="wipe(up)">
                                      <p:cBhvr>
                                        <p:cTn id="59" dur="500"/>
                                        <p:tgtEl>
                                          <p:spTgt spid="4">
                                            <p:graphicEl>
                                              <a:dgm id="{ABADF171-4B46-43D6-B845-FE33384F37F1}"/>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
                                            <p:graphicEl>
                                              <a:dgm id="{24722F1C-A0D2-48D1-8872-D912FF82DDED}"/>
                                            </p:graphicEl>
                                          </p:spTgt>
                                        </p:tgtEl>
                                        <p:attrNameLst>
                                          <p:attrName>style.visibility</p:attrName>
                                        </p:attrNameLst>
                                      </p:cBhvr>
                                      <p:to>
                                        <p:strVal val="visible"/>
                                      </p:to>
                                    </p:set>
                                    <p:animEffect transition="in" filter="wipe(up)">
                                      <p:cBhvr>
                                        <p:cTn id="62" dur="500"/>
                                        <p:tgtEl>
                                          <p:spTgt spid="4">
                                            <p:graphicEl>
                                              <a:dgm id="{24722F1C-A0D2-48D1-8872-D912FF82DDED}"/>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
                                            <p:graphicEl>
                                              <a:dgm id="{DCDA6C36-6B29-474A-BC95-AA2C7F0FB182}"/>
                                            </p:graphicEl>
                                          </p:spTgt>
                                        </p:tgtEl>
                                        <p:attrNameLst>
                                          <p:attrName>style.visibility</p:attrName>
                                        </p:attrNameLst>
                                      </p:cBhvr>
                                      <p:to>
                                        <p:strVal val="visible"/>
                                      </p:to>
                                    </p:set>
                                    <p:animEffect transition="in" filter="wipe(up)">
                                      <p:cBhvr>
                                        <p:cTn id="65" dur="500"/>
                                        <p:tgtEl>
                                          <p:spTgt spid="4">
                                            <p:graphicEl>
                                              <a:dgm id="{DCDA6C36-6B29-474A-BC95-AA2C7F0FB182}"/>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
                                            <p:graphicEl>
                                              <a:dgm id="{9AE669EE-9700-4D1E-BBB6-5A84E2DCA91E}"/>
                                            </p:graphicEl>
                                          </p:spTgt>
                                        </p:tgtEl>
                                        <p:attrNameLst>
                                          <p:attrName>style.visibility</p:attrName>
                                        </p:attrNameLst>
                                      </p:cBhvr>
                                      <p:to>
                                        <p:strVal val="visible"/>
                                      </p:to>
                                    </p:set>
                                    <p:animEffect transition="in" filter="wipe(up)">
                                      <p:cBhvr>
                                        <p:cTn id="70" dur="500"/>
                                        <p:tgtEl>
                                          <p:spTgt spid="4">
                                            <p:graphicEl>
                                              <a:dgm id="{9AE669EE-9700-4D1E-BBB6-5A84E2DCA91E}"/>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
                                            <p:graphicEl>
                                              <a:dgm id="{B6D8D750-34DD-4AE3-9558-C4A013C97F2E}"/>
                                            </p:graphicEl>
                                          </p:spTgt>
                                        </p:tgtEl>
                                        <p:attrNameLst>
                                          <p:attrName>style.visibility</p:attrName>
                                        </p:attrNameLst>
                                      </p:cBhvr>
                                      <p:to>
                                        <p:strVal val="visible"/>
                                      </p:to>
                                    </p:set>
                                    <p:animEffect transition="in" filter="wipe(up)">
                                      <p:cBhvr>
                                        <p:cTn id="73" dur="500"/>
                                        <p:tgtEl>
                                          <p:spTgt spid="4">
                                            <p:graphicEl>
                                              <a:dgm id="{B6D8D750-34DD-4AE3-9558-C4A013C97F2E}"/>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
                                            <p:graphicEl>
                                              <a:dgm id="{245B4FF8-F2C1-4E29-95EA-5428E6FAA387}"/>
                                            </p:graphicEl>
                                          </p:spTgt>
                                        </p:tgtEl>
                                        <p:attrNameLst>
                                          <p:attrName>style.visibility</p:attrName>
                                        </p:attrNameLst>
                                      </p:cBhvr>
                                      <p:to>
                                        <p:strVal val="visible"/>
                                      </p:to>
                                    </p:set>
                                    <p:animEffect transition="in" filter="wipe(up)">
                                      <p:cBhvr>
                                        <p:cTn id="76" dur="500"/>
                                        <p:tgtEl>
                                          <p:spTgt spid="4">
                                            <p:graphicEl>
                                              <a:dgm id="{245B4FF8-F2C1-4E29-95EA-5428E6FAA38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graphicEl>
                                              <a:dgm id="{34BCF19A-9519-4902-8F80-31F66CCC2F10}"/>
                                            </p:graphicEl>
                                          </p:spTgt>
                                        </p:tgtEl>
                                        <p:attrNameLst>
                                          <p:attrName>style.visibility</p:attrName>
                                        </p:attrNameLst>
                                      </p:cBhvr>
                                      <p:to>
                                        <p:strVal val="visible"/>
                                      </p:to>
                                    </p:set>
                                    <p:animEffect transition="in" filter="wipe(up)">
                                      <p:cBhvr>
                                        <p:cTn id="81" dur="500"/>
                                        <p:tgtEl>
                                          <p:spTgt spid="4">
                                            <p:graphicEl>
                                              <a:dgm id="{34BCF19A-9519-4902-8F80-31F66CCC2F10}"/>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4425FBEF-ACEC-424F-8425-1753278E969F}"/>
                                            </p:graphicEl>
                                          </p:spTgt>
                                        </p:tgtEl>
                                        <p:attrNameLst>
                                          <p:attrName>style.visibility</p:attrName>
                                        </p:attrNameLst>
                                      </p:cBhvr>
                                      <p:to>
                                        <p:strVal val="visible"/>
                                      </p:to>
                                    </p:set>
                                    <p:animEffect transition="in" filter="wipe(up)">
                                      <p:cBhvr>
                                        <p:cTn id="84" dur="500"/>
                                        <p:tgtEl>
                                          <p:spTgt spid="4">
                                            <p:graphicEl>
                                              <a:dgm id="{4425FBEF-ACEC-424F-8425-1753278E969F}"/>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EB816FB3-6F50-45BD-8ECD-FD2C5914FF4C}"/>
                                            </p:graphicEl>
                                          </p:spTgt>
                                        </p:tgtEl>
                                        <p:attrNameLst>
                                          <p:attrName>style.visibility</p:attrName>
                                        </p:attrNameLst>
                                      </p:cBhvr>
                                      <p:to>
                                        <p:strVal val="visible"/>
                                      </p:to>
                                    </p:set>
                                    <p:animEffect transition="in" filter="wipe(up)">
                                      <p:cBhvr>
                                        <p:cTn id="87" dur="500"/>
                                        <p:tgtEl>
                                          <p:spTgt spid="4">
                                            <p:graphicEl>
                                              <a:dgm id="{EB816FB3-6F50-45BD-8ECD-FD2C5914FF4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703018B6-EA77-4022-9F5A-99603FE6FE26}"/>
                                            </p:graphicEl>
                                          </p:spTgt>
                                        </p:tgtEl>
                                        <p:attrNameLst>
                                          <p:attrName>style.visibility</p:attrName>
                                        </p:attrNameLst>
                                      </p:cBhvr>
                                      <p:to>
                                        <p:strVal val="visible"/>
                                      </p:to>
                                    </p:set>
                                    <p:animEffect transition="in" filter="wipe(up)">
                                      <p:cBhvr>
                                        <p:cTn id="92" dur="500"/>
                                        <p:tgtEl>
                                          <p:spTgt spid="4">
                                            <p:graphicEl>
                                              <a:dgm id="{703018B6-EA77-4022-9F5A-99603FE6FE26}"/>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BB0F2ED8-6625-4619-BC12-D8B3528DAC78}"/>
                                            </p:graphicEl>
                                          </p:spTgt>
                                        </p:tgtEl>
                                        <p:attrNameLst>
                                          <p:attrName>style.visibility</p:attrName>
                                        </p:attrNameLst>
                                      </p:cBhvr>
                                      <p:to>
                                        <p:strVal val="visible"/>
                                      </p:to>
                                    </p:set>
                                    <p:animEffect transition="in" filter="wipe(up)">
                                      <p:cBhvr>
                                        <p:cTn id="95" dur="500"/>
                                        <p:tgtEl>
                                          <p:spTgt spid="4">
                                            <p:graphicEl>
                                              <a:dgm id="{BB0F2ED8-6625-4619-BC12-D8B3528DAC78}"/>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4">
                                            <p:graphicEl>
                                              <a:dgm id="{7571204B-9D3A-48BD-9B73-ABA61F1920FB}"/>
                                            </p:graphicEl>
                                          </p:spTgt>
                                        </p:tgtEl>
                                        <p:attrNameLst>
                                          <p:attrName>style.visibility</p:attrName>
                                        </p:attrNameLst>
                                      </p:cBhvr>
                                      <p:to>
                                        <p:strVal val="visible"/>
                                      </p:to>
                                    </p:set>
                                    <p:animEffect transition="in" filter="wipe(up)">
                                      <p:cBhvr>
                                        <p:cTn id="98" dur="500"/>
                                        <p:tgtEl>
                                          <p:spTgt spid="4">
                                            <p:graphicEl>
                                              <a:dgm id="{7571204B-9D3A-48BD-9B73-ABA61F1920FB}"/>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
                                            <p:graphicEl>
                                              <a:dgm id="{12B73720-F5CE-42C0-84CF-ADBDA55CB011}"/>
                                            </p:graphicEl>
                                          </p:spTgt>
                                        </p:tgtEl>
                                        <p:attrNameLst>
                                          <p:attrName>style.visibility</p:attrName>
                                        </p:attrNameLst>
                                      </p:cBhvr>
                                      <p:to>
                                        <p:strVal val="visible"/>
                                      </p:to>
                                    </p:set>
                                    <p:animEffect transition="in" filter="wipe(up)">
                                      <p:cBhvr>
                                        <p:cTn id="103" dur="500"/>
                                        <p:tgtEl>
                                          <p:spTgt spid="4">
                                            <p:graphicEl>
                                              <a:dgm id="{12B73720-F5CE-42C0-84CF-ADBDA55CB011}"/>
                                            </p:graphicEl>
                                          </p:spTgt>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4">
                                            <p:graphicEl>
                                              <a:dgm id="{D1536626-1712-4C18-8123-E1FE468A283A}"/>
                                            </p:graphicEl>
                                          </p:spTgt>
                                        </p:tgtEl>
                                        <p:attrNameLst>
                                          <p:attrName>style.visibility</p:attrName>
                                        </p:attrNameLst>
                                      </p:cBhvr>
                                      <p:to>
                                        <p:strVal val="visible"/>
                                      </p:to>
                                    </p:set>
                                    <p:animEffect transition="in" filter="wipe(up)">
                                      <p:cBhvr>
                                        <p:cTn id="106" dur="500"/>
                                        <p:tgtEl>
                                          <p:spTgt spid="4">
                                            <p:graphicEl>
                                              <a:dgm id="{D1536626-1712-4C18-8123-E1FE468A283A}"/>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4">
                                            <p:graphicEl>
                                              <a:dgm id="{FD3827F4-AD71-4158-B3EA-4B050DF3E594}"/>
                                            </p:graphicEl>
                                          </p:spTgt>
                                        </p:tgtEl>
                                        <p:attrNameLst>
                                          <p:attrName>style.visibility</p:attrName>
                                        </p:attrNameLst>
                                      </p:cBhvr>
                                      <p:to>
                                        <p:strVal val="visible"/>
                                      </p:to>
                                    </p:set>
                                    <p:animEffect transition="in" filter="wipe(up)">
                                      <p:cBhvr>
                                        <p:cTn id="109" dur="500"/>
                                        <p:tgtEl>
                                          <p:spTgt spid="4">
                                            <p:graphicEl>
                                              <a:dgm id="{FD3827F4-AD71-4158-B3EA-4B050DF3E59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4">
                                            <p:graphicEl>
                                              <a:dgm id="{9EECE90D-DF3B-4570-842C-C60D829209D4}"/>
                                            </p:graphicEl>
                                          </p:spTgt>
                                        </p:tgtEl>
                                        <p:attrNameLst>
                                          <p:attrName>style.visibility</p:attrName>
                                        </p:attrNameLst>
                                      </p:cBhvr>
                                      <p:to>
                                        <p:strVal val="visible"/>
                                      </p:to>
                                    </p:set>
                                    <p:animEffect transition="in" filter="wipe(up)">
                                      <p:cBhvr>
                                        <p:cTn id="114" dur="500"/>
                                        <p:tgtEl>
                                          <p:spTgt spid="4">
                                            <p:graphicEl>
                                              <a:dgm id="{9EECE90D-DF3B-4570-842C-C60D829209D4}"/>
                                            </p:graphicEl>
                                          </p:spTgt>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4">
                                            <p:graphicEl>
                                              <a:dgm id="{6B647692-7607-49CE-82EB-869FA628BB7D}"/>
                                            </p:graphicEl>
                                          </p:spTgt>
                                        </p:tgtEl>
                                        <p:attrNameLst>
                                          <p:attrName>style.visibility</p:attrName>
                                        </p:attrNameLst>
                                      </p:cBhvr>
                                      <p:to>
                                        <p:strVal val="visible"/>
                                      </p:to>
                                    </p:set>
                                    <p:animEffect transition="in" filter="wipe(up)">
                                      <p:cBhvr>
                                        <p:cTn id="117" dur="500"/>
                                        <p:tgtEl>
                                          <p:spTgt spid="4">
                                            <p:graphicEl>
                                              <a:dgm id="{6B647692-7607-49CE-82EB-869FA628BB7D}"/>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4">
                                            <p:graphicEl>
                                              <a:dgm id="{BDAE2985-B87E-4FE3-B79C-F3BE6528FF12}"/>
                                            </p:graphicEl>
                                          </p:spTgt>
                                        </p:tgtEl>
                                        <p:attrNameLst>
                                          <p:attrName>style.visibility</p:attrName>
                                        </p:attrNameLst>
                                      </p:cBhvr>
                                      <p:to>
                                        <p:strVal val="visible"/>
                                      </p:to>
                                    </p:set>
                                    <p:animEffect transition="in" filter="wipe(up)">
                                      <p:cBhvr>
                                        <p:cTn id="120" dur="500"/>
                                        <p:tgtEl>
                                          <p:spTgt spid="4">
                                            <p:graphicEl>
                                              <a:dgm id="{BDAE2985-B87E-4FE3-B79C-F3BE6528FF12}"/>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4">
                                            <p:graphicEl>
                                              <a:dgm id="{DC745213-2126-4278-B071-7C10C92D086E}"/>
                                            </p:graphicEl>
                                          </p:spTgt>
                                        </p:tgtEl>
                                        <p:attrNameLst>
                                          <p:attrName>style.visibility</p:attrName>
                                        </p:attrNameLst>
                                      </p:cBhvr>
                                      <p:to>
                                        <p:strVal val="visible"/>
                                      </p:to>
                                    </p:set>
                                    <p:animEffect transition="in" filter="wipe(up)">
                                      <p:cBhvr>
                                        <p:cTn id="125" dur="500"/>
                                        <p:tgtEl>
                                          <p:spTgt spid="4">
                                            <p:graphicEl>
                                              <a:dgm id="{DC745213-2126-4278-B071-7C10C92D086E}"/>
                                            </p:graphicEl>
                                          </p:spTgt>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4">
                                            <p:graphicEl>
                                              <a:dgm id="{34A10A16-9020-4C10-B1EC-98EB678288BD}"/>
                                            </p:graphicEl>
                                          </p:spTgt>
                                        </p:tgtEl>
                                        <p:attrNameLst>
                                          <p:attrName>style.visibility</p:attrName>
                                        </p:attrNameLst>
                                      </p:cBhvr>
                                      <p:to>
                                        <p:strVal val="visible"/>
                                      </p:to>
                                    </p:set>
                                    <p:animEffect transition="in" filter="wipe(up)">
                                      <p:cBhvr>
                                        <p:cTn id="128" dur="500"/>
                                        <p:tgtEl>
                                          <p:spTgt spid="4">
                                            <p:graphicEl>
                                              <a:dgm id="{34A10A16-9020-4C10-B1EC-98EB678288BD}"/>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4">
                                            <p:graphicEl>
                                              <a:dgm id="{1DE86181-6FE4-4069-A42D-750E29AE22CE}"/>
                                            </p:graphicEl>
                                          </p:spTgt>
                                        </p:tgtEl>
                                        <p:attrNameLst>
                                          <p:attrName>style.visibility</p:attrName>
                                        </p:attrNameLst>
                                      </p:cBhvr>
                                      <p:to>
                                        <p:strVal val="visible"/>
                                      </p:to>
                                    </p:set>
                                    <p:animEffect transition="in" filter="wipe(up)">
                                      <p:cBhvr>
                                        <p:cTn id="131" dur="500"/>
                                        <p:tgtEl>
                                          <p:spTgt spid="4">
                                            <p:graphicEl>
                                              <a:dgm id="{1DE86181-6FE4-4069-A42D-750E29AE22CE}"/>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4">
                                            <p:graphicEl>
                                              <a:dgm id="{D220E627-00C4-4ACE-9415-0CCD8B6528FA}"/>
                                            </p:graphicEl>
                                          </p:spTgt>
                                        </p:tgtEl>
                                        <p:attrNameLst>
                                          <p:attrName>style.visibility</p:attrName>
                                        </p:attrNameLst>
                                      </p:cBhvr>
                                      <p:to>
                                        <p:strVal val="visible"/>
                                      </p:to>
                                    </p:set>
                                    <p:animEffect transition="in" filter="wipe(up)">
                                      <p:cBhvr>
                                        <p:cTn id="136" dur="500"/>
                                        <p:tgtEl>
                                          <p:spTgt spid="4">
                                            <p:graphicEl>
                                              <a:dgm id="{D220E627-00C4-4ACE-9415-0CCD8B6528FA}"/>
                                            </p:graphicEl>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4">
                                            <p:graphicEl>
                                              <a:dgm id="{6DC30698-1913-498D-9834-8654D2AC8BD7}"/>
                                            </p:graphicEl>
                                          </p:spTgt>
                                        </p:tgtEl>
                                        <p:attrNameLst>
                                          <p:attrName>style.visibility</p:attrName>
                                        </p:attrNameLst>
                                      </p:cBhvr>
                                      <p:to>
                                        <p:strVal val="visible"/>
                                      </p:to>
                                    </p:set>
                                    <p:animEffect transition="in" filter="wipe(up)">
                                      <p:cBhvr>
                                        <p:cTn id="139" dur="500"/>
                                        <p:tgtEl>
                                          <p:spTgt spid="4">
                                            <p:graphicEl>
                                              <a:dgm id="{6DC30698-1913-498D-9834-8654D2AC8BD7}"/>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4">
                                            <p:graphicEl>
                                              <a:dgm id="{0B8ED208-8672-4E93-BA34-1B180C0A55B2}"/>
                                            </p:graphicEl>
                                          </p:spTgt>
                                        </p:tgtEl>
                                        <p:attrNameLst>
                                          <p:attrName>style.visibility</p:attrName>
                                        </p:attrNameLst>
                                      </p:cBhvr>
                                      <p:to>
                                        <p:strVal val="visible"/>
                                      </p:to>
                                    </p:set>
                                    <p:animEffect transition="in" filter="wipe(up)">
                                      <p:cBhvr>
                                        <p:cTn id="142" dur="500"/>
                                        <p:tgtEl>
                                          <p:spTgt spid="4">
                                            <p:graphicEl>
                                              <a:dgm id="{0B8ED208-8672-4E93-BA34-1B180C0A55B2}"/>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4">
                                            <p:graphicEl>
                                              <a:dgm id="{C55DE2FD-3C2D-4908-8D35-6EA7D8FF3172}"/>
                                            </p:graphicEl>
                                          </p:spTgt>
                                        </p:tgtEl>
                                        <p:attrNameLst>
                                          <p:attrName>style.visibility</p:attrName>
                                        </p:attrNameLst>
                                      </p:cBhvr>
                                      <p:to>
                                        <p:strVal val="visible"/>
                                      </p:to>
                                    </p:set>
                                    <p:animEffect transition="in" filter="wipe(up)">
                                      <p:cBhvr>
                                        <p:cTn id="147" dur="500"/>
                                        <p:tgtEl>
                                          <p:spTgt spid="4">
                                            <p:graphicEl>
                                              <a:dgm id="{C55DE2FD-3C2D-4908-8D35-6EA7D8FF3172}"/>
                                            </p:graphicEl>
                                          </p:spTgt>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4">
                                            <p:graphicEl>
                                              <a:dgm id="{ACDFC75D-49EC-46E6-94C0-378545B96388}"/>
                                            </p:graphicEl>
                                          </p:spTgt>
                                        </p:tgtEl>
                                        <p:attrNameLst>
                                          <p:attrName>style.visibility</p:attrName>
                                        </p:attrNameLst>
                                      </p:cBhvr>
                                      <p:to>
                                        <p:strVal val="visible"/>
                                      </p:to>
                                    </p:set>
                                    <p:animEffect transition="in" filter="wipe(up)">
                                      <p:cBhvr>
                                        <p:cTn id="150" dur="500"/>
                                        <p:tgtEl>
                                          <p:spTgt spid="4">
                                            <p:graphicEl>
                                              <a:dgm id="{ACDFC75D-49EC-46E6-94C0-378545B96388}"/>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4">
                                            <p:graphicEl>
                                              <a:dgm id="{C6A9552C-C35D-4832-801A-EBDD1F68BC95}"/>
                                            </p:graphicEl>
                                          </p:spTgt>
                                        </p:tgtEl>
                                        <p:attrNameLst>
                                          <p:attrName>style.visibility</p:attrName>
                                        </p:attrNameLst>
                                      </p:cBhvr>
                                      <p:to>
                                        <p:strVal val="visible"/>
                                      </p:to>
                                    </p:set>
                                    <p:animEffect transition="in" filter="wipe(up)">
                                      <p:cBhvr>
                                        <p:cTn id="153" dur="500"/>
                                        <p:tgtEl>
                                          <p:spTgt spid="4">
                                            <p:graphicEl>
                                              <a:dgm id="{C6A9552C-C35D-4832-801A-EBDD1F68BC95}"/>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4">
                                            <p:graphicEl>
                                              <a:dgm id="{1DA74010-04D0-4CFE-8A0F-D1D79041725B}"/>
                                            </p:graphicEl>
                                          </p:spTgt>
                                        </p:tgtEl>
                                        <p:attrNameLst>
                                          <p:attrName>style.visibility</p:attrName>
                                        </p:attrNameLst>
                                      </p:cBhvr>
                                      <p:to>
                                        <p:strVal val="visible"/>
                                      </p:to>
                                    </p:set>
                                    <p:animEffect transition="in" filter="wipe(up)">
                                      <p:cBhvr>
                                        <p:cTn id="158" dur="500"/>
                                        <p:tgtEl>
                                          <p:spTgt spid="4">
                                            <p:graphicEl>
                                              <a:dgm id="{1DA74010-04D0-4CFE-8A0F-D1D79041725B}"/>
                                            </p:graphicEl>
                                          </p:spTgt>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4">
                                            <p:graphicEl>
                                              <a:dgm id="{B187296F-4A73-4D3B-BD2B-72480AE4512C}"/>
                                            </p:graphicEl>
                                          </p:spTgt>
                                        </p:tgtEl>
                                        <p:attrNameLst>
                                          <p:attrName>style.visibility</p:attrName>
                                        </p:attrNameLst>
                                      </p:cBhvr>
                                      <p:to>
                                        <p:strVal val="visible"/>
                                      </p:to>
                                    </p:set>
                                    <p:animEffect transition="in" filter="wipe(up)">
                                      <p:cBhvr>
                                        <p:cTn id="161" dur="500"/>
                                        <p:tgtEl>
                                          <p:spTgt spid="4">
                                            <p:graphicEl>
                                              <a:dgm id="{B187296F-4A73-4D3B-BD2B-72480AE4512C}"/>
                                            </p:graphicEl>
                                          </p:spTgt>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
                                            <p:graphicEl>
                                              <a:dgm id="{CE93D3E8-A424-4330-BF94-722AB68672AA}"/>
                                            </p:graphicEl>
                                          </p:spTgt>
                                        </p:tgtEl>
                                        <p:attrNameLst>
                                          <p:attrName>style.visibility</p:attrName>
                                        </p:attrNameLst>
                                      </p:cBhvr>
                                      <p:to>
                                        <p:strVal val="visible"/>
                                      </p:to>
                                    </p:set>
                                    <p:animEffect transition="in" filter="wipe(up)">
                                      <p:cBhvr>
                                        <p:cTn id="164" dur="500"/>
                                        <p:tgtEl>
                                          <p:spTgt spid="4">
                                            <p:graphicEl>
                                              <a:dgm id="{CE93D3E8-A424-4330-BF94-722AB68672AA}"/>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4">
                                            <p:graphicEl>
                                              <a:dgm id="{A9A02DBA-DAE7-4A07-B28D-B397AA65A49A}"/>
                                            </p:graphicEl>
                                          </p:spTgt>
                                        </p:tgtEl>
                                        <p:attrNameLst>
                                          <p:attrName>style.visibility</p:attrName>
                                        </p:attrNameLst>
                                      </p:cBhvr>
                                      <p:to>
                                        <p:strVal val="visible"/>
                                      </p:to>
                                    </p:set>
                                    <p:animEffect transition="in" filter="wipe(up)">
                                      <p:cBhvr>
                                        <p:cTn id="169" dur="500"/>
                                        <p:tgtEl>
                                          <p:spTgt spid="4">
                                            <p:graphicEl>
                                              <a:dgm id="{A9A02DBA-DAE7-4A07-B28D-B397AA65A49A}"/>
                                            </p:graphicEl>
                                          </p:spTgt>
                                        </p:tgtEl>
                                      </p:cBhvr>
                                    </p:animEffect>
                                  </p:childTnLst>
                                </p:cTn>
                              </p:par>
                              <p:par>
                                <p:cTn id="170" presetID="22" presetClass="entr" presetSubtype="1" fill="hold" grpId="0" nodeType="withEffect">
                                  <p:stCondLst>
                                    <p:cond delay="0"/>
                                  </p:stCondLst>
                                  <p:childTnLst>
                                    <p:set>
                                      <p:cBhvr>
                                        <p:cTn id="171" dur="1" fill="hold">
                                          <p:stCondLst>
                                            <p:cond delay="0"/>
                                          </p:stCondLst>
                                        </p:cTn>
                                        <p:tgtEl>
                                          <p:spTgt spid="4">
                                            <p:graphicEl>
                                              <a:dgm id="{6656A213-67E9-46FA-9D90-40E1D0EDC6A9}"/>
                                            </p:graphicEl>
                                          </p:spTgt>
                                        </p:tgtEl>
                                        <p:attrNameLst>
                                          <p:attrName>style.visibility</p:attrName>
                                        </p:attrNameLst>
                                      </p:cBhvr>
                                      <p:to>
                                        <p:strVal val="visible"/>
                                      </p:to>
                                    </p:set>
                                    <p:animEffect transition="in" filter="wipe(up)">
                                      <p:cBhvr>
                                        <p:cTn id="172" dur="500"/>
                                        <p:tgtEl>
                                          <p:spTgt spid="4">
                                            <p:graphicEl>
                                              <a:dgm id="{6656A213-67E9-46FA-9D90-40E1D0EDC6A9}"/>
                                            </p:graphicEl>
                                          </p:spTgt>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4">
                                            <p:graphicEl>
                                              <a:dgm id="{4B585DFB-4776-420F-8CC9-C60CB3EC65C7}"/>
                                            </p:graphicEl>
                                          </p:spTgt>
                                        </p:tgtEl>
                                        <p:attrNameLst>
                                          <p:attrName>style.visibility</p:attrName>
                                        </p:attrNameLst>
                                      </p:cBhvr>
                                      <p:to>
                                        <p:strVal val="visible"/>
                                      </p:to>
                                    </p:set>
                                    <p:animEffect transition="in" filter="wipe(up)">
                                      <p:cBhvr>
                                        <p:cTn id="175" dur="500"/>
                                        <p:tgtEl>
                                          <p:spTgt spid="4">
                                            <p:graphicEl>
                                              <a:dgm id="{4B585DFB-4776-420F-8CC9-C60CB3EC65C7}"/>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4">
                                            <p:graphicEl>
                                              <a:dgm id="{15A787FA-F3D1-4FE2-868D-AD938A8EAB6A}"/>
                                            </p:graphicEl>
                                          </p:spTgt>
                                        </p:tgtEl>
                                        <p:attrNameLst>
                                          <p:attrName>style.visibility</p:attrName>
                                        </p:attrNameLst>
                                      </p:cBhvr>
                                      <p:to>
                                        <p:strVal val="visible"/>
                                      </p:to>
                                    </p:set>
                                    <p:animEffect transition="in" filter="wipe(up)">
                                      <p:cBhvr>
                                        <p:cTn id="180" dur="500"/>
                                        <p:tgtEl>
                                          <p:spTgt spid="4">
                                            <p:graphicEl>
                                              <a:dgm id="{15A787FA-F3D1-4FE2-868D-AD938A8EAB6A}"/>
                                            </p:graphicEl>
                                          </p:spTgt>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4">
                                            <p:graphicEl>
                                              <a:dgm id="{12251D00-3F6A-4873-9A44-3B8498B2C2FA}"/>
                                            </p:graphicEl>
                                          </p:spTgt>
                                        </p:tgtEl>
                                        <p:attrNameLst>
                                          <p:attrName>style.visibility</p:attrName>
                                        </p:attrNameLst>
                                      </p:cBhvr>
                                      <p:to>
                                        <p:strVal val="visible"/>
                                      </p:to>
                                    </p:set>
                                    <p:animEffect transition="in" filter="wipe(up)">
                                      <p:cBhvr>
                                        <p:cTn id="183" dur="500"/>
                                        <p:tgtEl>
                                          <p:spTgt spid="4">
                                            <p:graphicEl>
                                              <a:dgm id="{12251D00-3F6A-4873-9A44-3B8498B2C2FA}"/>
                                            </p:graphicEl>
                                          </p:spTgt>
                                        </p:tgtEl>
                                      </p:cBhvr>
                                    </p:animEffect>
                                  </p:childTnLst>
                                </p:cTn>
                              </p:par>
                              <p:par>
                                <p:cTn id="184" presetID="22" presetClass="entr" presetSubtype="1" fill="hold" grpId="0" nodeType="withEffect">
                                  <p:stCondLst>
                                    <p:cond delay="0"/>
                                  </p:stCondLst>
                                  <p:childTnLst>
                                    <p:set>
                                      <p:cBhvr>
                                        <p:cTn id="185" dur="1" fill="hold">
                                          <p:stCondLst>
                                            <p:cond delay="0"/>
                                          </p:stCondLst>
                                        </p:cTn>
                                        <p:tgtEl>
                                          <p:spTgt spid="4">
                                            <p:graphicEl>
                                              <a:dgm id="{6183DF50-97E6-4C69-8B15-4C71B171BCD1}"/>
                                            </p:graphicEl>
                                          </p:spTgt>
                                        </p:tgtEl>
                                        <p:attrNameLst>
                                          <p:attrName>style.visibility</p:attrName>
                                        </p:attrNameLst>
                                      </p:cBhvr>
                                      <p:to>
                                        <p:strVal val="visible"/>
                                      </p:to>
                                    </p:set>
                                    <p:animEffect transition="in" filter="wipe(up)">
                                      <p:cBhvr>
                                        <p:cTn id="186" dur="500"/>
                                        <p:tgtEl>
                                          <p:spTgt spid="4">
                                            <p:graphicEl>
                                              <a:dgm id="{6183DF50-97E6-4C69-8B15-4C71B171BCD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childTnLst>
                                    <p:set>
                                      <p:cBhvr>
                                        <p:cTn id="190" dur="1" fill="hold">
                                          <p:stCondLst>
                                            <p:cond delay="0"/>
                                          </p:stCondLst>
                                        </p:cTn>
                                        <p:tgtEl>
                                          <p:spTgt spid="4">
                                            <p:graphicEl>
                                              <a:dgm id="{8E70DD65-62AE-4E86-9BDA-D9555D460302}"/>
                                            </p:graphicEl>
                                          </p:spTgt>
                                        </p:tgtEl>
                                        <p:attrNameLst>
                                          <p:attrName>style.visibility</p:attrName>
                                        </p:attrNameLst>
                                      </p:cBhvr>
                                      <p:to>
                                        <p:strVal val="visible"/>
                                      </p:to>
                                    </p:set>
                                    <p:animEffect transition="in" filter="wipe(up)">
                                      <p:cBhvr>
                                        <p:cTn id="191" dur="500"/>
                                        <p:tgtEl>
                                          <p:spTgt spid="4">
                                            <p:graphicEl>
                                              <a:dgm id="{8E70DD65-62AE-4E86-9BDA-D9555D460302}"/>
                                            </p:graphicEl>
                                          </p:spTgt>
                                        </p:tgtEl>
                                      </p:cBhvr>
                                    </p:animEffect>
                                  </p:childTnLst>
                                </p:cTn>
                              </p:par>
                              <p:par>
                                <p:cTn id="192" presetID="22" presetClass="entr" presetSubtype="1" fill="hold" grpId="0" nodeType="withEffect">
                                  <p:stCondLst>
                                    <p:cond delay="0"/>
                                  </p:stCondLst>
                                  <p:childTnLst>
                                    <p:set>
                                      <p:cBhvr>
                                        <p:cTn id="193" dur="1" fill="hold">
                                          <p:stCondLst>
                                            <p:cond delay="0"/>
                                          </p:stCondLst>
                                        </p:cTn>
                                        <p:tgtEl>
                                          <p:spTgt spid="4">
                                            <p:graphicEl>
                                              <a:dgm id="{3876CB7A-F21A-4363-942B-57BA3D3DE421}"/>
                                            </p:graphicEl>
                                          </p:spTgt>
                                        </p:tgtEl>
                                        <p:attrNameLst>
                                          <p:attrName>style.visibility</p:attrName>
                                        </p:attrNameLst>
                                      </p:cBhvr>
                                      <p:to>
                                        <p:strVal val="visible"/>
                                      </p:to>
                                    </p:set>
                                    <p:animEffect transition="in" filter="wipe(up)">
                                      <p:cBhvr>
                                        <p:cTn id="194" dur="500"/>
                                        <p:tgtEl>
                                          <p:spTgt spid="4">
                                            <p:graphicEl>
                                              <a:dgm id="{3876CB7A-F21A-4363-942B-57BA3D3DE421}"/>
                                            </p:graphicEl>
                                          </p:spTgt>
                                        </p:tgtEl>
                                      </p:cBhvr>
                                    </p:animEffect>
                                  </p:childTnLst>
                                </p:cTn>
                              </p:par>
                              <p:par>
                                <p:cTn id="195" presetID="22" presetClass="entr" presetSubtype="1" fill="hold" grpId="0" nodeType="withEffect">
                                  <p:stCondLst>
                                    <p:cond delay="0"/>
                                  </p:stCondLst>
                                  <p:childTnLst>
                                    <p:set>
                                      <p:cBhvr>
                                        <p:cTn id="196" dur="1" fill="hold">
                                          <p:stCondLst>
                                            <p:cond delay="0"/>
                                          </p:stCondLst>
                                        </p:cTn>
                                        <p:tgtEl>
                                          <p:spTgt spid="4">
                                            <p:graphicEl>
                                              <a:dgm id="{A133689A-7BC9-47D7-8BCF-60240919B84F}"/>
                                            </p:graphicEl>
                                          </p:spTgt>
                                        </p:tgtEl>
                                        <p:attrNameLst>
                                          <p:attrName>style.visibility</p:attrName>
                                        </p:attrNameLst>
                                      </p:cBhvr>
                                      <p:to>
                                        <p:strVal val="visible"/>
                                      </p:to>
                                    </p:set>
                                    <p:animEffect transition="in" filter="wipe(up)">
                                      <p:cBhvr>
                                        <p:cTn id="197" dur="500"/>
                                        <p:tgtEl>
                                          <p:spTgt spid="4">
                                            <p:graphicEl>
                                              <a:dgm id="{A133689A-7BC9-47D7-8BCF-60240919B84F}"/>
                                            </p:graphicEl>
                                          </p:spTgt>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grpId="0" nodeType="clickEffect">
                                  <p:stCondLst>
                                    <p:cond delay="0"/>
                                  </p:stCondLst>
                                  <p:childTnLst>
                                    <p:set>
                                      <p:cBhvr>
                                        <p:cTn id="201" dur="1" fill="hold">
                                          <p:stCondLst>
                                            <p:cond delay="0"/>
                                          </p:stCondLst>
                                        </p:cTn>
                                        <p:tgtEl>
                                          <p:spTgt spid="4">
                                            <p:graphicEl>
                                              <a:dgm id="{0DE32799-28FC-4006-B5EA-3D3C094B87E4}"/>
                                            </p:graphicEl>
                                          </p:spTgt>
                                        </p:tgtEl>
                                        <p:attrNameLst>
                                          <p:attrName>style.visibility</p:attrName>
                                        </p:attrNameLst>
                                      </p:cBhvr>
                                      <p:to>
                                        <p:strVal val="visible"/>
                                      </p:to>
                                    </p:set>
                                    <p:animEffect transition="in" filter="wipe(up)">
                                      <p:cBhvr>
                                        <p:cTn id="202" dur="500"/>
                                        <p:tgtEl>
                                          <p:spTgt spid="4">
                                            <p:graphicEl>
                                              <a:dgm id="{0DE32799-28FC-4006-B5EA-3D3C094B87E4}"/>
                                            </p:graphicEl>
                                          </p:spTgt>
                                        </p:tgtEl>
                                      </p:cBhvr>
                                    </p:animEffect>
                                  </p:childTnLst>
                                </p:cTn>
                              </p:par>
                              <p:par>
                                <p:cTn id="203" presetID="22" presetClass="entr" presetSubtype="1" fill="hold" grpId="0" nodeType="withEffect">
                                  <p:stCondLst>
                                    <p:cond delay="0"/>
                                  </p:stCondLst>
                                  <p:childTnLst>
                                    <p:set>
                                      <p:cBhvr>
                                        <p:cTn id="204" dur="1" fill="hold">
                                          <p:stCondLst>
                                            <p:cond delay="0"/>
                                          </p:stCondLst>
                                        </p:cTn>
                                        <p:tgtEl>
                                          <p:spTgt spid="4">
                                            <p:graphicEl>
                                              <a:dgm id="{021C85A8-B86C-43E7-8B2D-D49D34683AD8}"/>
                                            </p:graphicEl>
                                          </p:spTgt>
                                        </p:tgtEl>
                                        <p:attrNameLst>
                                          <p:attrName>style.visibility</p:attrName>
                                        </p:attrNameLst>
                                      </p:cBhvr>
                                      <p:to>
                                        <p:strVal val="visible"/>
                                      </p:to>
                                    </p:set>
                                    <p:animEffect transition="in" filter="wipe(up)">
                                      <p:cBhvr>
                                        <p:cTn id="205" dur="500"/>
                                        <p:tgtEl>
                                          <p:spTgt spid="4">
                                            <p:graphicEl>
                                              <a:dgm id="{021C85A8-B86C-43E7-8B2D-D49D34683AD8}"/>
                                            </p:graphicEl>
                                          </p:spTgt>
                                        </p:tgtEl>
                                      </p:cBhvr>
                                    </p:animEffect>
                                  </p:childTnLst>
                                </p:cTn>
                              </p:par>
                              <p:par>
                                <p:cTn id="206" presetID="22" presetClass="entr" presetSubtype="1" fill="hold" grpId="0" nodeType="withEffect">
                                  <p:stCondLst>
                                    <p:cond delay="0"/>
                                  </p:stCondLst>
                                  <p:childTnLst>
                                    <p:set>
                                      <p:cBhvr>
                                        <p:cTn id="207" dur="1" fill="hold">
                                          <p:stCondLst>
                                            <p:cond delay="0"/>
                                          </p:stCondLst>
                                        </p:cTn>
                                        <p:tgtEl>
                                          <p:spTgt spid="4">
                                            <p:graphicEl>
                                              <a:dgm id="{EAA0919E-B122-4291-A9EB-E83251A0E66B}"/>
                                            </p:graphicEl>
                                          </p:spTgt>
                                        </p:tgtEl>
                                        <p:attrNameLst>
                                          <p:attrName>style.visibility</p:attrName>
                                        </p:attrNameLst>
                                      </p:cBhvr>
                                      <p:to>
                                        <p:strVal val="visible"/>
                                      </p:to>
                                    </p:set>
                                    <p:animEffect transition="in" filter="wipe(up)">
                                      <p:cBhvr>
                                        <p:cTn id="208" dur="500"/>
                                        <p:tgtEl>
                                          <p:spTgt spid="4">
                                            <p:graphicEl>
                                              <a:dgm id="{EAA0919E-B122-4291-A9EB-E83251A0E66B}"/>
                                            </p:graphicEl>
                                          </p:spTgt>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1" fill="hold" grpId="0" nodeType="clickEffect">
                                  <p:stCondLst>
                                    <p:cond delay="0"/>
                                  </p:stCondLst>
                                  <p:childTnLst>
                                    <p:set>
                                      <p:cBhvr>
                                        <p:cTn id="212" dur="1" fill="hold">
                                          <p:stCondLst>
                                            <p:cond delay="0"/>
                                          </p:stCondLst>
                                        </p:cTn>
                                        <p:tgtEl>
                                          <p:spTgt spid="4">
                                            <p:graphicEl>
                                              <a:dgm id="{60F5ED23-87E4-4B3E-9168-78C70C2C6056}"/>
                                            </p:graphicEl>
                                          </p:spTgt>
                                        </p:tgtEl>
                                        <p:attrNameLst>
                                          <p:attrName>style.visibility</p:attrName>
                                        </p:attrNameLst>
                                      </p:cBhvr>
                                      <p:to>
                                        <p:strVal val="visible"/>
                                      </p:to>
                                    </p:set>
                                    <p:animEffect transition="in" filter="wipe(up)">
                                      <p:cBhvr>
                                        <p:cTn id="213" dur="500"/>
                                        <p:tgtEl>
                                          <p:spTgt spid="4">
                                            <p:graphicEl>
                                              <a:dgm id="{60F5ED23-87E4-4B3E-9168-78C70C2C6056}"/>
                                            </p:graphicEl>
                                          </p:spTgt>
                                        </p:tgtEl>
                                      </p:cBhvr>
                                    </p:animEffect>
                                  </p:childTnLst>
                                </p:cTn>
                              </p:par>
                              <p:par>
                                <p:cTn id="214" presetID="22" presetClass="entr" presetSubtype="1" fill="hold" grpId="0" nodeType="withEffect">
                                  <p:stCondLst>
                                    <p:cond delay="0"/>
                                  </p:stCondLst>
                                  <p:childTnLst>
                                    <p:set>
                                      <p:cBhvr>
                                        <p:cTn id="215" dur="1" fill="hold">
                                          <p:stCondLst>
                                            <p:cond delay="0"/>
                                          </p:stCondLst>
                                        </p:cTn>
                                        <p:tgtEl>
                                          <p:spTgt spid="4">
                                            <p:graphicEl>
                                              <a:dgm id="{6DE760A6-A013-4645-BDE2-F735D6DFF99E}"/>
                                            </p:graphicEl>
                                          </p:spTgt>
                                        </p:tgtEl>
                                        <p:attrNameLst>
                                          <p:attrName>style.visibility</p:attrName>
                                        </p:attrNameLst>
                                      </p:cBhvr>
                                      <p:to>
                                        <p:strVal val="visible"/>
                                      </p:to>
                                    </p:set>
                                    <p:animEffect transition="in" filter="wipe(up)">
                                      <p:cBhvr>
                                        <p:cTn id="216" dur="500"/>
                                        <p:tgtEl>
                                          <p:spTgt spid="4">
                                            <p:graphicEl>
                                              <a:dgm id="{6DE760A6-A013-4645-BDE2-F735D6DFF99E}"/>
                                            </p:graphicEl>
                                          </p:spTgt>
                                        </p:tgtEl>
                                      </p:cBhvr>
                                    </p:animEffect>
                                  </p:childTnLst>
                                </p:cTn>
                              </p:par>
                              <p:par>
                                <p:cTn id="217" presetID="22" presetClass="entr" presetSubtype="1" fill="hold" grpId="0" nodeType="withEffect">
                                  <p:stCondLst>
                                    <p:cond delay="0"/>
                                  </p:stCondLst>
                                  <p:childTnLst>
                                    <p:set>
                                      <p:cBhvr>
                                        <p:cTn id="218" dur="1" fill="hold">
                                          <p:stCondLst>
                                            <p:cond delay="0"/>
                                          </p:stCondLst>
                                        </p:cTn>
                                        <p:tgtEl>
                                          <p:spTgt spid="4">
                                            <p:graphicEl>
                                              <a:dgm id="{05334841-03BD-41BA-A7A0-387496D5EA3A}"/>
                                            </p:graphicEl>
                                          </p:spTgt>
                                        </p:tgtEl>
                                        <p:attrNameLst>
                                          <p:attrName>style.visibility</p:attrName>
                                        </p:attrNameLst>
                                      </p:cBhvr>
                                      <p:to>
                                        <p:strVal val="visible"/>
                                      </p:to>
                                    </p:set>
                                    <p:animEffect transition="in" filter="wipe(up)">
                                      <p:cBhvr>
                                        <p:cTn id="219" dur="500"/>
                                        <p:tgtEl>
                                          <p:spTgt spid="4">
                                            <p:graphicEl>
                                              <a:dgm id="{05334841-03BD-41BA-A7A0-387496D5EA3A}"/>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1" fill="hold" grpId="0" nodeType="clickEffect">
                                  <p:stCondLst>
                                    <p:cond delay="0"/>
                                  </p:stCondLst>
                                  <p:childTnLst>
                                    <p:set>
                                      <p:cBhvr>
                                        <p:cTn id="223" dur="1" fill="hold">
                                          <p:stCondLst>
                                            <p:cond delay="0"/>
                                          </p:stCondLst>
                                        </p:cTn>
                                        <p:tgtEl>
                                          <p:spTgt spid="4">
                                            <p:graphicEl>
                                              <a:dgm id="{FE2EF52A-C4A2-43B6-8C6B-EBD30DEAD2BC}"/>
                                            </p:graphicEl>
                                          </p:spTgt>
                                        </p:tgtEl>
                                        <p:attrNameLst>
                                          <p:attrName>style.visibility</p:attrName>
                                        </p:attrNameLst>
                                      </p:cBhvr>
                                      <p:to>
                                        <p:strVal val="visible"/>
                                      </p:to>
                                    </p:set>
                                    <p:animEffect transition="in" filter="wipe(up)">
                                      <p:cBhvr>
                                        <p:cTn id="224" dur="500"/>
                                        <p:tgtEl>
                                          <p:spTgt spid="4">
                                            <p:graphicEl>
                                              <a:dgm id="{FE2EF52A-C4A2-43B6-8C6B-EBD30DEAD2BC}"/>
                                            </p:graphicEl>
                                          </p:spTgt>
                                        </p:tgtEl>
                                      </p:cBhvr>
                                    </p:animEffect>
                                  </p:childTnLst>
                                </p:cTn>
                              </p:par>
                              <p:par>
                                <p:cTn id="225" presetID="22" presetClass="entr" presetSubtype="1" fill="hold" grpId="0" nodeType="withEffect">
                                  <p:stCondLst>
                                    <p:cond delay="0"/>
                                  </p:stCondLst>
                                  <p:childTnLst>
                                    <p:set>
                                      <p:cBhvr>
                                        <p:cTn id="226" dur="1" fill="hold">
                                          <p:stCondLst>
                                            <p:cond delay="0"/>
                                          </p:stCondLst>
                                        </p:cTn>
                                        <p:tgtEl>
                                          <p:spTgt spid="4">
                                            <p:graphicEl>
                                              <a:dgm id="{83158489-1F2B-4937-AD40-1032A9817774}"/>
                                            </p:graphicEl>
                                          </p:spTgt>
                                        </p:tgtEl>
                                        <p:attrNameLst>
                                          <p:attrName>style.visibility</p:attrName>
                                        </p:attrNameLst>
                                      </p:cBhvr>
                                      <p:to>
                                        <p:strVal val="visible"/>
                                      </p:to>
                                    </p:set>
                                    <p:animEffect transition="in" filter="wipe(up)">
                                      <p:cBhvr>
                                        <p:cTn id="227" dur="500"/>
                                        <p:tgtEl>
                                          <p:spTgt spid="4">
                                            <p:graphicEl>
                                              <a:dgm id="{83158489-1F2B-4937-AD40-1032A9817774}"/>
                                            </p:graphicEl>
                                          </p:spTgt>
                                        </p:tgtEl>
                                      </p:cBhvr>
                                    </p:animEffect>
                                  </p:childTnLst>
                                </p:cTn>
                              </p:par>
                              <p:par>
                                <p:cTn id="228" presetID="22" presetClass="entr" presetSubtype="1" fill="hold" grpId="0" nodeType="withEffect">
                                  <p:stCondLst>
                                    <p:cond delay="0"/>
                                  </p:stCondLst>
                                  <p:childTnLst>
                                    <p:set>
                                      <p:cBhvr>
                                        <p:cTn id="229" dur="1" fill="hold">
                                          <p:stCondLst>
                                            <p:cond delay="0"/>
                                          </p:stCondLst>
                                        </p:cTn>
                                        <p:tgtEl>
                                          <p:spTgt spid="4">
                                            <p:graphicEl>
                                              <a:dgm id="{59A867A1-83BD-414C-ABD4-099FD32C3A1E}"/>
                                            </p:graphicEl>
                                          </p:spTgt>
                                        </p:tgtEl>
                                        <p:attrNameLst>
                                          <p:attrName>style.visibility</p:attrName>
                                        </p:attrNameLst>
                                      </p:cBhvr>
                                      <p:to>
                                        <p:strVal val="visible"/>
                                      </p:to>
                                    </p:set>
                                    <p:animEffect transition="in" filter="wipe(up)">
                                      <p:cBhvr>
                                        <p:cTn id="230" dur="500"/>
                                        <p:tgtEl>
                                          <p:spTgt spid="4">
                                            <p:graphicEl>
                                              <a:dgm id="{59A867A1-83BD-414C-ABD4-099FD32C3A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194A6-4B8C-1EF1-5B5A-9160F455996F}"/>
              </a:ext>
            </a:extLst>
          </p:cNvPr>
          <p:cNvSpPr>
            <a:spLocks noGrp="1"/>
          </p:cNvSpPr>
          <p:nvPr>
            <p:ph type="title"/>
          </p:nvPr>
        </p:nvSpPr>
        <p:spPr/>
        <p:txBody>
          <a:bodyPr/>
          <a:lstStyle/>
          <a:p>
            <a:r>
              <a:rPr lang="en-US" dirty="0"/>
              <a:t>DEAD BALL SIMULTANEOUS FOULS</a:t>
            </a:r>
          </a:p>
        </p:txBody>
      </p:sp>
      <p:sp>
        <p:nvSpPr>
          <p:cNvPr id="5" name="TextBox 4">
            <a:extLst>
              <a:ext uri="{FF2B5EF4-FFF2-40B4-BE49-F238E27FC236}">
                <a16:creationId xmlns:a16="http://schemas.microsoft.com/office/drawing/2014/main" id="{EBB1D7E2-2DB7-4F52-4BF4-8CD80B2D0C18}"/>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TECHNICALLY, THEY ARE NOT SIMULTANEOUS</a:t>
            </a:r>
          </a:p>
        </p:txBody>
      </p:sp>
      <p:sp>
        <p:nvSpPr>
          <p:cNvPr id="17" name="TextBox 16">
            <a:extLst>
              <a:ext uri="{FF2B5EF4-FFF2-40B4-BE49-F238E27FC236}">
                <a16:creationId xmlns:a16="http://schemas.microsoft.com/office/drawing/2014/main" id="{52C8A826-BC52-5E9A-83D3-E7B9EBF207EF}"/>
              </a:ext>
            </a:extLst>
          </p:cNvPr>
          <p:cNvSpPr txBox="1"/>
          <p:nvPr/>
        </p:nvSpPr>
        <p:spPr>
          <a:xfrm>
            <a:off x="266700" y="1289230"/>
            <a:ext cx="6135130" cy="526297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cumin Pro" panose="020B0504020202020204" pitchFamily="34" charset="0"/>
              </a:rPr>
              <a:t>Enforced in the sequence in which they occur</a:t>
            </a:r>
          </a:p>
          <a:p>
            <a:pPr marL="342900" indent="-342900">
              <a:buFont typeface="Arial" panose="020B0604020202020204" pitchFamily="34" charset="0"/>
              <a:buChar char="•"/>
            </a:pPr>
            <a:r>
              <a:rPr lang="en-US" sz="2400" dirty="0">
                <a:latin typeface="Acumin Pro" panose="020B0504020202020204" pitchFamily="34" charset="0"/>
              </a:rPr>
              <a:t>These are not simultaneous fouls.</a:t>
            </a:r>
          </a:p>
          <a:p>
            <a:pPr marL="342900" indent="-342900">
              <a:buFont typeface="Arial" panose="020B0604020202020204" pitchFamily="34" charset="0"/>
              <a:buChar char="•"/>
            </a:pPr>
            <a:r>
              <a:rPr lang="en-US" sz="2400" dirty="0">
                <a:latin typeface="Acumin Pro" panose="020B0504020202020204" pitchFamily="34" charset="0"/>
              </a:rPr>
              <a:t>When sequence cannot be determined:</a:t>
            </a:r>
          </a:p>
          <a:p>
            <a:pPr marL="800100" lvl="1" indent="-342900">
              <a:buFont typeface="Arial" panose="020B0604020202020204" pitchFamily="34" charset="0"/>
              <a:buChar char="•"/>
            </a:pPr>
            <a:r>
              <a:rPr lang="en-US" sz="2400" dirty="0">
                <a:latin typeface="Acumin Pro" panose="020B0504020202020204" pitchFamily="34" charset="0"/>
              </a:rPr>
              <a:t>Ex. Equipment violations on both teams</a:t>
            </a:r>
          </a:p>
          <a:p>
            <a:pPr marL="800100" lvl="1" indent="-342900">
              <a:buFont typeface="Arial" panose="020B0604020202020204" pitchFamily="34" charset="0"/>
              <a:buChar char="•"/>
            </a:pPr>
            <a:r>
              <a:rPr lang="en-US" sz="2400" dirty="0">
                <a:latin typeface="Acumin Pro" panose="020B0504020202020204" pitchFamily="34" charset="0"/>
              </a:rPr>
              <a:t>Enforce as simultaneous </a:t>
            </a:r>
          </a:p>
          <a:p>
            <a:pPr marL="342900" indent="-342900">
              <a:buFont typeface="Arial" panose="020B0604020202020204" pitchFamily="34" charset="0"/>
              <a:buChar char="•"/>
            </a:pPr>
            <a:r>
              <a:rPr lang="en-US" sz="2400" dirty="0">
                <a:latin typeface="Acumin Pro" panose="020B0504020202020204" pitchFamily="34" charset="0"/>
              </a:rPr>
              <a:t>Releasing players: </a:t>
            </a:r>
          </a:p>
          <a:p>
            <a:pPr marL="800100" lvl="1" indent="-342900">
              <a:buFont typeface="Arial" panose="020B0604020202020204" pitchFamily="34" charset="0"/>
              <a:buChar char="•"/>
            </a:pPr>
            <a:r>
              <a:rPr lang="en-US" sz="2400" dirty="0">
                <a:latin typeface="Acumin Pro" panose="020B0504020202020204" pitchFamily="34" charset="0"/>
              </a:rPr>
              <a:t>Shortest penalty time is non-releasable for all penalties, goal scored during NR time does not release penalties.</a:t>
            </a:r>
          </a:p>
          <a:p>
            <a:pPr marL="800100" lvl="1" indent="-342900">
              <a:buFont typeface="Arial" panose="020B0604020202020204" pitchFamily="34" charset="0"/>
              <a:buChar char="•"/>
            </a:pPr>
            <a:r>
              <a:rPr lang="en-US" sz="2400" dirty="0">
                <a:latin typeface="Acumin Pro" panose="020B0504020202020204" pitchFamily="34" charset="0"/>
              </a:rPr>
              <a:t>Goal scored after NR time is up releases all remaining penalties</a:t>
            </a:r>
          </a:p>
        </p:txBody>
      </p:sp>
      <p:pic>
        <p:nvPicPr>
          <p:cNvPr id="1026" name="Picture 2">
            <a:extLst>
              <a:ext uri="{FF2B5EF4-FFF2-40B4-BE49-F238E27FC236}">
                <a16:creationId xmlns:a16="http://schemas.microsoft.com/office/drawing/2014/main" id="{2A979868-A958-300C-FDE0-8E90B8A4BBD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012" t="18800" r="23213" b="18798"/>
          <a:stretch/>
        </p:blipFill>
        <p:spPr bwMode="auto">
          <a:xfrm>
            <a:off x="7302844" y="1289230"/>
            <a:ext cx="3756454" cy="4279540"/>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2">
            <a:extLst>
              <a:ext uri="{FF2B5EF4-FFF2-40B4-BE49-F238E27FC236}">
                <a16:creationId xmlns:a16="http://schemas.microsoft.com/office/drawing/2014/main" id="{83BD35F7-6E62-4195-7467-FF8CF1E80DD7}"/>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sp>
        <p:nvSpPr>
          <p:cNvPr id="2" name="Speech Bubble: Rectangle with Corners Rounded 1">
            <a:extLst>
              <a:ext uri="{FF2B5EF4-FFF2-40B4-BE49-F238E27FC236}">
                <a16:creationId xmlns:a16="http://schemas.microsoft.com/office/drawing/2014/main" id="{97C6733F-CAAC-0A0A-485A-5C05197168A5}"/>
              </a:ext>
            </a:extLst>
          </p:cNvPr>
          <p:cNvSpPr/>
          <p:nvPr/>
        </p:nvSpPr>
        <p:spPr>
          <a:xfrm>
            <a:off x="6264976" y="4849226"/>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67268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1191175"/>
              </p:ext>
            </p:extLst>
          </p:nvPr>
        </p:nvGraphicFramePr>
        <p:xfrm>
          <a:off x="1100781" y="1150025"/>
          <a:ext cx="10515600" cy="493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7F2BEA6-2E09-3E4E-5865-8AD08494A50B}"/>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DEAD BALL FOUL TREE</a:t>
            </a:r>
            <a:endParaRPr lang="en-US" dirty="0"/>
          </a:p>
        </p:txBody>
      </p:sp>
      <p:sp>
        <p:nvSpPr>
          <p:cNvPr id="9" name="TextBox 8">
            <a:extLst>
              <a:ext uri="{FF2B5EF4-FFF2-40B4-BE49-F238E27FC236}">
                <a16:creationId xmlns:a16="http://schemas.microsoft.com/office/drawing/2014/main" id="{78024CBA-2F67-3989-C505-5715F0BDBC5B}"/>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KNOW THE PROCESS</a:t>
            </a:r>
          </a:p>
        </p:txBody>
      </p:sp>
      <p:sp>
        <p:nvSpPr>
          <p:cNvPr id="10" name="Slide Number Placeholder 2">
            <a:extLst>
              <a:ext uri="{FF2B5EF4-FFF2-40B4-BE49-F238E27FC236}">
                <a16:creationId xmlns:a16="http://schemas.microsoft.com/office/drawing/2014/main" id="{5C15EB22-D72D-2FAB-058C-21A399D7693F}"/>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2" name="Speech Bubble: Rectangle with Corners Rounded 1">
            <a:extLst>
              <a:ext uri="{FF2B5EF4-FFF2-40B4-BE49-F238E27FC236}">
                <a16:creationId xmlns:a16="http://schemas.microsoft.com/office/drawing/2014/main" id="{B4135EBC-1CA1-A119-9D9D-9567DFD59BDA}"/>
              </a:ext>
            </a:extLst>
          </p:cNvPr>
          <p:cNvSpPr/>
          <p:nvPr/>
        </p:nvSpPr>
        <p:spPr>
          <a:xfrm>
            <a:off x="10385439" y="363724"/>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31839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DF82D94-EB07-4668-A976-7CAD5FB7D8EF}"/>
                                            </p:graphicEl>
                                          </p:spTgt>
                                        </p:tgtEl>
                                        <p:attrNameLst>
                                          <p:attrName>style.visibility</p:attrName>
                                        </p:attrNameLst>
                                      </p:cBhvr>
                                      <p:to>
                                        <p:strVal val="visible"/>
                                      </p:to>
                                    </p:set>
                                    <p:animEffect transition="in" filter="wipe(up)">
                                      <p:cBhvr>
                                        <p:cTn id="7" dur="500"/>
                                        <p:tgtEl>
                                          <p:spTgt spid="4">
                                            <p:graphicEl>
                                              <a:dgm id="{CDF82D94-EB07-4668-A976-7CAD5FB7D8EF}"/>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50C60D77-4840-483D-A39F-3DD886458B50}"/>
                                            </p:graphicEl>
                                          </p:spTgt>
                                        </p:tgtEl>
                                        <p:attrNameLst>
                                          <p:attrName>style.visibility</p:attrName>
                                        </p:attrNameLst>
                                      </p:cBhvr>
                                      <p:to>
                                        <p:strVal val="visible"/>
                                      </p:to>
                                    </p:set>
                                    <p:animEffect transition="in" filter="wipe(up)">
                                      <p:cBhvr>
                                        <p:cTn id="10" dur="500"/>
                                        <p:tgtEl>
                                          <p:spTgt spid="4">
                                            <p:graphicEl>
                                              <a:dgm id="{50C60D77-4840-483D-A39F-3DD886458B5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490F2DCD-6711-4AE3-A492-CAA93597B8DB}"/>
                                            </p:graphicEl>
                                          </p:spTgt>
                                        </p:tgtEl>
                                        <p:attrNameLst>
                                          <p:attrName>style.visibility</p:attrName>
                                        </p:attrNameLst>
                                      </p:cBhvr>
                                      <p:to>
                                        <p:strVal val="visible"/>
                                      </p:to>
                                    </p:set>
                                    <p:animEffect transition="in" filter="wipe(up)">
                                      <p:cBhvr>
                                        <p:cTn id="15" dur="500"/>
                                        <p:tgtEl>
                                          <p:spTgt spid="4">
                                            <p:graphicEl>
                                              <a:dgm id="{490F2DCD-6711-4AE3-A492-CAA93597B8DB}"/>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2EF30D17-AF87-41CA-91BD-D2EB5C23E129}"/>
                                            </p:graphicEl>
                                          </p:spTgt>
                                        </p:tgtEl>
                                        <p:attrNameLst>
                                          <p:attrName>style.visibility</p:attrName>
                                        </p:attrNameLst>
                                      </p:cBhvr>
                                      <p:to>
                                        <p:strVal val="visible"/>
                                      </p:to>
                                    </p:set>
                                    <p:animEffect transition="in" filter="wipe(up)">
                                      <p:cBhvr>
                                        <p:cTn id="18" dur="500"/>
                                        <p:tgtEl>
                                          <p:spTgt spid="4">
                                            <p:graphicEl>
                                              <a:dgm id="{2EF30D17-AF87-41CA-91BD-D2EB5C23E129}"/>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33B283D1-BB69-4E07-B458-5C8E992BEB16}"/>
                                            </p:graphicEl>
                                          </p:spTgt>
                                        </p:tgtEl>
                                        <p:attrNameLst>
                                          <p:attrName>style.visibility</p:attrName>
                                        </p:attrNameLst>
                                      </p:cBhvr>
                                      <p:to>
                                        <p:strVal val="visible"/>
                                      </p:to>
                                    </p:set>
                                    <p:animEffect transition="in" filter="wipe(up)">
                                      <p:cBhvr>
                                        <p:cTn id="21" dur="500"/>
                                        <p:tgtEl>
                                          <p:spTgt spid="4">
                                            <p:graphicEl>
                                              <a:dgm id="{33B283D1-BB69-4E07-B458-5C8E992BEB1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A372EA30-A042-4F59-BC49-4EE06B5B3B93}"/>
                                            </p:graphicEl>
                                          </p:spTgt>
                                        </p:tgtEl>
                                        <p:attrNameLst>
                                          <p:attrName>style.visibility</p:attrName>
                                        </p:attrNameLst>
                                      </p:cBhvr>
                                      <p:to>
                                        <p:strVal val="visible"/>
                                      </p:to>
                                    </p:set>
                                    <p:animEffect transition="in" filter="wipe(up)">
                                      <p:cBhvr>
                                        <p:cTn id="26" dur="500"/>
                                        <p:tgtEl>
                                          <p:spTgt spid="4">
                                            <p:graphicEl>
                                              <a:dgm id="{A372EA30-A042-4F59-BC49-4EE06B5B3B93}"/>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156C8BA9-9698-413A-9EBC-86113F4BB8A7}"/>
                                            </p:graphicEl>
                                          </p:spTgt>
                                        </p:tgtEl>
                                        <p:attrNameLst>
                                          <p:attrName>style.visibility</p:attrName>
                                        </p:attrNameLst>
                                      </p:cBhvr>
                                      <p:to>
                                        <p:strVal val="visible"/>
                                      </p:to>
                                    </p:set>
                                    <p:animEffect transition="in" filter="wipe(up)">
                                      <p:cBhvr>
                                        <p:cTn id="29" dur="500"/>
                                        <p:tgtEl>
                                          <p:spTgt spid="4">
                                            <p:graphicEl>
                                              <a:dgm id="{156C8BA9-9698-413A-9EBC-86113F4BB8A7}"/>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graphicEl>
                                              <a:dgm id="{F12B5A37-A685-4CA6-B0DE-F8386AE419DF}"/>
                                            </p:graphicEl>
                                          </p:spTgt>
                                        </p:tgtEl>
                                        <p:attrNameLst>
                                          <p:attrName>style.visibility</p:attrName>
                                        </p:attrNameLst>
                                      </p:cBhvr>
                                      <p:to>
                                        <p:strVal val="visible"/>
                                      </p:to>
                                    </p:set>
                                    <p:animEffect transition="in" filter="wipe(up)">
                                      <p:cBhvr>
                                        <p:cTn id="32" dur="500"/>
                                        <p:tgtEl>
                                          <p:spTgt spid="4">
                                            <p:graphicEl>
                                              <a:dgm id="{F12B5A37-A685-4CA6-B0DE-F8386AE419D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graphicEl>
                                              <a:dgm id="{8B12300C-3BFB-4CE4-92AC-84840ADDC6D3}"/>
                                            </p:graphicEl>
                                          </p:spTgt>
                                        </p:tgtEl>
                                        <p:attrNameLst>
                                          <p:attrName>style.visibility</p:attrName>
                                        </p:attrNameLst>
                                      </p:cBhvr>
                                      <p:to>
                                        <p:strVal val="visible"/>
                                      </p:to>
                                    </p:set>
                                    <p:animEffect transition="in" filter="wipe(up)">
                                      <p:cBhvr>
                                        <p:cTn id="37" dur="500"/>
                                        <p:tgtEl>
                                          <p:spTgt spid="4">
                                            <p:graphicEl>
                                              <a:dgm id="{8B12300C-3BFB-4CE4-92AC-84840ADDC6D3}"/>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graphicEl>
                                              <a:dgm id="{89F1546A-0DAF-4E85-AEB8-5438F4644DE1}"/>
                                            </p:graphicEl>
                                          </p:spTgt>
                                        </p:tgtEl>
                                        <p:attrNameLst>
                                          <p:attrName>style.visibility</p:attrName>
                                        </p:attrNameLst>
                                      </p:cBhvr>
                                      <p:to>
                                        <p:strVal val="visible"/>
                                      </p:to>
                                    </p:set>
                                    <p:animEffect transition="in" filter="wipe(up)">
                                      <p:cBhvr>
                                        <p:cTn id="40" dur="500"/>
                                        <p:tgtEl>
                                          <p:spTgt spid="4">
                                            <p:graphicEl>
                                              <a:dgm id="{89F1546A-0DAF-4E85-AEB8-5438F4644DE1}"/>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
                                            <p:graphicEl>
                                              <a:dgm id="{B99F7D6B-81A8-4967-984B-8A642A2380F1}"/>
                                            </p:graphicEl>
                                          </p:spTgt>
                                        </p:tgtEl>
                                        <p:attrNameLst>
                                          <p:attrName>style.visibility</p:attrName>
                                        </p:attrNameLst>
                                      </p:cBhvr>
                                      <p:to>
                                        <p:strVal val="visible"/>
                                      </p:to>
                                    </p:set>
                                    <p:animEffect transition="in" filter="wipe(up)">
                                      <p:cBhvr>
                                        <p:cTn id="43" dur="500"/>
                                        <p:tgtEl>
                                          <p:spTgt spid="4">
                                            <p:graphicEl>
                                              <a:dgm id="{B99F7D6B-81A8-4967-984B-8A642A2380F1}"/>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graphicEl>
                                              <a:dgm id="{BD9C931A-D0C3-4269-B1DF-9F786E54C3C1}"/>
                                            </p:graphicEl>
                                          </p:spTgt>
                                        </p:tgtEl>
                                        <p:attrNameLst>
                                          <p:attrName>style.visibility</p:attrName>
                                        </p:attrNameLst>
                                      </p:cBhvr>
                                      <p:to>
                                        <p:strVal val="visible"/>
                                      </p:to>
                                    </p:set>
                                    <p:animEffect transition="in" filter="wipe(up)">
                                      <p:cBhvr>
                                        <p:cTn id="48" dur="500"/>
                                        <p:tgtEl>
                                          <p:spTgt spid="4">
                                            <p:graphicEl>
                                              <a:dgm id="{BD9C931A-D0C3-4269-B1DF-9F786E54C3C1}"/>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CE0CB1A5-CF54-45AD-B109-59FBDF5F1DDB}"/>
                                            </p:graphicEl>
                                          </p:spTgt>
                                        </p:tgtEl>
                                        <p:attrNameLst>
                                          <p:attrName>style.visibility</p:attrName>
                                        </p:attrNameLst>
                                      </p:cBhvr>
                                      <p:to>
                                        <p:strVal val="visible"/>
                                      </p:to>
                                    </p:set>
                                    <p:animEffect transition="in" filter="wipe(up)">
                                      <p:cBhvr>
                                        <p:cTn id="51" dur="500"/>
                                        <p:tgtEl>
                                          <p:spTgt spid="4">
                                            <p:graphicEl>
                                              <a:dgm id="{CE0CB1A5-CF54-45AD-B109-59FBDF5F1DDB}"/>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20A970BA-5A96-4A47-9BC0-E03B6CCD8DAD}"/>
                                            </p:graphicEl>
                                          </p:spTgt>
                                        </p:tgtEl>
                                        <p:attrNameLst>
                                          <p:attrName>style.visibility</p:attrName>
                                        </p:attrNameLst>
                                      </p:cBhvr>
                                      <p:to>
                                        <p:strVal val="visible"/>
                                      </p:to>
                                    </p:set>
                                    <p:animEffect transition="in" filter="wipe(up)">
                                      <p:cBhvr>
                                        <p:cTn id="54" dur="500"/>
                                        <p:tgtEl>
                                          <p:spTgt spid="4">
                                            <p:graphicEl>
                                              <a:dgm id="{20A970BA-5A96-4A47-9BC0-E03B6CCD8DA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graphicEl>
                                              <a:dgm id="{6C63FB16-1403-4900-8342-A8E4CA8AF42F}"/>
                                            </p:graphicEl>
                                          </p:spTgt>
                                        </p:tgtEl>
                                        <p:attrNameLst>
                                          <p:attrName>style.visibility</p:attrName>
                                        </p:attrNameLst>
                                      </p:cBhvr>
                                      <p:to>
                                        <p:strVal val="visible"/>
                                      </p:to>
                                    </p:set>
                                    <p:animEffect transition="in" filter="wipe(up)">
                                      <p:cBhvr>
                                        <p:cTn id="59" dur="500"/>
                                        <p:tgtEl>
                                          <p:spTgt spid="4">
                                            <p:graphicEl>
                                              <a:dgm id="{6C63FB16-1403-4900-8342-A8E4CA8AF42F}"/>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
                                            <p:graphicEl>
                                              <a:dgm id="{E51E9624-7498-45CC-AB1E-0340212AC108}"/>
                                            </p:graphicEl>
                                          </p:spTgt>
                                        </p:tgtEl>
                                        <p:attrNameLst>
                                          <p:attrName>style.visibility</p:attrName>
                                        </p:attrNameLst>
                                      </p:cBhvr>
                                      <p:to>
                                        <p:strVal val="visible"/>
                                      </p:to>
                                    </p:set>
                                    <p:animEffect transition="in" filter="wipe(up)">
                                      <p:cBhvr>
                                        <p:cTn id="62" dur="500"/>
                                        <p:tgtEl>
                                          <p:spTgt spid="4">
                                            <p:graphicEl>
                                              <a:dgm id="{E51E9624-7498-45CC-AB1E-0340212AC108}"/>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
                                            <p:graphicEl>
                                              <a:dgm id="{9243BFBA-AAB6-4F65-959D-630B3FB765B8}"/>
                                            </p:graphicEl>
                                          </p:spTgt>
                                        </p:tgtEl>
                                        <p:attrNameLst>
                                          <p:attrName>style.visibility</p:attrName>
                                        </p:attrNameLst>
                                      </p:cBhvr>
                                      <p:to>
                                        <p:strVal val="visible"/>
                                      </p:to>
                                    </p:set>
                                    <p:animEffect transition="in" filter="wipe(up)">
                                      <p:cBhvr>
                                        <p:cTn id="65" dur="500"/>
                                        <p:tgtEl>
                                          <p:spTgt spid="4">
                                            <p:graphicEl>
                                              <a:dgm id="{9243BFBA-AAB6-4F65-959D-630B3FB765B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
                                            <p:graphicEl>
                                              <a:dgm id="{C35A11A7-4426-46FC-B8FC-8FB0DADF5C5B}"/>
                                            </p:graphicEl>
                                          </p:spTgt>
                                        </p:tgtEl>
                                        <p:attrNameLst>
                                          <p:attrName>style.visibility</p:attrName>
                                        </p:attrNameLst>
                                      </p:cBhvr>
                                      <p:to>
                                        <p:strVal val="visible"/>
                                      </p:to>
                                    </p:set>
                                    <p:animEffect transition="in" filter="wipe(up)">
                                      <p:cBhvr>
                                        <p:cTn id="70" dur="500"/>
                                        <p:tgtEl>
                                          <p:spTgt spid="4">
                                            <p:graphicEl>
                                              <a:dgm id="{C35A11A7-4426-46FC-B8FC-8FB0DADF5C5B}"/>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
                                            <p:graphicEl>
                                              <a:dgm id="{931C1766-31DA-4A42-9DC7-D0378535DD9B}"/>
                                            </p:graphicEl>
                                          </p:spTgt>
                                        </p:tgtEl>
                                        <p:attrNameLst>
                                          <p:attrName>style.visibility</p:attrName>
                                        </p:attrNameLst>
                                      </p:cBhvr>
                                      <p:to>
                                        <p:strVal val="visible"/>
                                      </p:to>
                                    </p:set>
                                    <p:animEffect transition="in" filter="wipe(up)">
                                      <p:cBhvr>
                                        <p:cTn id="73" dur="500"/>
                                        <p:tgtEl>
                                          <p:spTgt spid="4">
                                            <p:graphicEl>
                                              <a:dgm id="{931C1766-31DA-4A42-9DC7-D0378535DD9B}"/>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
                                            <p:graphicEl>
                                              <a:dgm id="{09C6C87C-6D2C-43C4-B9A5-B0B0CA6CE96A}"/>
                                            </p:graphicEl>
                                          </p:spTgt>
                                        </p:tgtEl>
                                        <p:attrNameLst>
                                          <p:attrName>style.visibility</p:attrName>
                                        </p:attrNameLst>
                                      </p:cBhvr>
                                      <p:to>
                                        <p:strVal val="visible"/>
                                      </p:to>
                                    </p:set>
                                    <p:animEffect transition="in" filter="wipe(up)">
                                      <p:cBhvr>
                                        <p:cTn id="76" dur="500"/>
                                        <p:tgtEl>
                                          <p:spTgt spid="4">
                                            <p:graphicEl>
                                              <a:dgm id="{09C6C87C-6D2C-43C4-B9A5-B0B0CA6CE96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graphicEl>
                                              <a:dgm id="{A1873305-072C-4883-9BCC-4237A1FA6E40}"/>
                                            </p:graphicEl>
                                          </p:spTgt>
                                        </p:tgtEl>
                                        <p:attrNameLst>
                                          <p:attrName>style.visibility</p:attrName>
                                        </p:attrNameLst>
                                      </p:cBhvr>
                                      <p:to>
                                        <p:strVal val="visible"/>
                                      </p:to>
                                    </p:set>
                                    <p:animEffect transition="in" filter="wipe(up)">
                                      <p:cBhvr>
                                        <p:cTn id="81" dur="500"/>
                                        <p:tgtEl>
                                          <p:spTgt spid="4">
                                            <p:graphicEl>
                                              <a:dgm id="{A1873305-072C-4883-9BCC-4237A1FA6E40}"/>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EF997C3A-8A8E-4510-A081-39037CB0ED42}"/>
                                            </p:graphicEl>
                                          </p:spTgt>
                                        </p:tgtEl>
                                        <p:attrNameLst>
                                          <p:attrName>style.visibility</p:attrName>
                                        </p:attrNameLst>
                                      </p:cBhvr>
                                      <p:to>
                                        <p:strVal val="visible"/>
                                      </p:to>
                                    </p:set>
                                    <p:animEffect transition="in" filter="wipe(up)">
                                      <p:cBhvr>
                                        <p:cTn id="84" dur="500"/>
                                        <p:tgtEl>
                                          <p:spTgt spid="4">
                                            <p:graphicEl>
                                              <a:dgm id="{EF997C3A-8A8E-4510-A081-39037CB0ED42}"/>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6829C12F-CDC6-41CD-8C8C-ED4FF946E4B7}"/>
                                            </p:graphicEl>
                                          </p:spTgt>
                                        </p:tgtEl>
                                        <p:attrNameLst>
                                          <p:attrName>style.visibility</p:attrName>
                                        </p:attrNameLst>
                                      </p:cBhvr>
                                      <p:to>
                                        <p:strVal val="visible"/>
                                      </p:to>
                                    </p:set>
                                    <p:animEffect transition="in" filter="wipe(up)">
                                      <p:cBhvr>
                                        <p:cTn id="87" dur="500"/>
                                        <p:tgtEl>
                                          <p:spTgt spid="4">
                                            <p:graphicEl>
                                              <a:dgm id="{6829C12F-CDC6-41CD-8C8C-ED4FF946E4B7}"/>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08CDFC05-6A58-4695-8E71-D9E969019785}"/>
                                            </p:graphicEl>
                                          </p:spTgt>
                                        </p:tgtEl>
                                        <p:attrNameLst>
                                          <p:attrName>style.visibility</p:attrName>
                                        </p:attrNameLst>
                                      </p:cBhvr>
                                      <p:to>
                                        <p:strVal val="visible"/>
                                      </p:to>
                                    </p:set>
                                    <p:animEffect transition="in" filter="wipe(up)">
                                      <p:cBhvr>
                                        <p:cTn id="92" dur="500"/>
                                        <p:tgtEl>
                                          <p:spTgt spid="4">
                                            <p:graphicEl>
                                              <a:dgm id="{08CDFC05-6A58-4695-8E71-D9E969019785}"/>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761C1882-FAD9-422B-99B1-696F5D284F57}"/>
                                            </p:graphicEl>
                                          </p:spTgt>
                                        </p:tgtEl>
                                        <p:attrNameLst>
                                          <p:attrName>style.visibility</p:attrName>
                                        </p:attrNameLst>
                                      </p:cBhvr>
                                      <p:to>
                                        <p:strVal val="visible"/>
                                      </p:to>
                                    </p:set>
                                    <p:animEffect transition="in" filter="wipe(up)">
                                      <p:cBhvr>
                                        <p:cTn id="95" dur="500"/>
                                        <p:tgtEl>
                                          <p:spTgt spid="4">
                                            <p:graphicEl>
                                              <a:dgm id="{761C1882-FAD9-422B-99B1-696F5D284F57}"/>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4">
                                            <p:graphicEl>
                                              <a:dgm id="{493B0063-E262-462C-8C8F-81EC8EE5A38B}"/>
                                            </p:graphicEl>
                                          </p:spTgt>
                                        </p:tgtEl>
                                        <p:attrNameLst>
                                          <p:attrName>style.visibility</p:attrName>
                                        </p:attrNameLst>
                                      </p:cBhvr>
                                      <p:to>
                                        <p:strVal val="visible"/>
                                      </p:to>
                                    </p:set>
                                    <p:animEffect transition="in" filter="wipe(up)">
                                      <p:cBhvr>
                                        <p:cTn id="98" dur="500"/>
                                        <p:tgtEl>
                                          <p:spTgt spid="4">
                                            <p:graphicEl>
                                              <a:dgm id="{493B0063-E262-462C-8C8F-81EC8EE5A38B}"/>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
                                            <p:graphicEl>
                                              <a:dgm id="{71570091-00A9-47BE-B8DB-D6562FDA46E5}"/>
                                            </p:graphicEl>
                                          </p:spTgt>
                                        </p:tgtEl>
                                        <p:attrNameLst>
                                          <p:attrName>style.visibility</p:attrName>
                                        </p:attrNameLst>
                                      </p:cBhvr>
                                      <p:to>
                                        <p:strVal val="visible"/>
                                      </p:to>
                                    </p:set>
                                    <p:animEffect transition="in" filter="wipe(up)">
                                      <p:cBhvr>
                                        <p:cTn id="103" dur="500"/>
                                        <p:tgtEl>
                                          <p:spTgt spid="4">
                                            <p:graphicEl>
                                              <a:dgm id="{71570091-00A9-47BE-B8DB-D6562FDA46E5}"/>
                                            </p:graphicEl>
                                          </p:spTgt>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4">
                                            <p:graphicEl>
                                              <a:dgm id="{15E45473-B130-4B00-9A71-BDEDD89BAD34}"/>
                                            </p:graphicEl>
                                          </p:spTgt>
                                        </p:tgtEl>
                                        <p:attrNameLst>
                                          <p:attrName>style.visibility</p:attrName>
                                        </p:attrNameLst>
                                      </p:cBhvr>
                                      <p:to>
                                        <p:strVal val="visible"/>
                                      </p:to>
                                    </p:set>
                                    <p:animEffect transition="in" filter="wipe(up)">
                                      <p:cBhvr>
                                        <p:cTn id="106" dur="500"/>
                                        <p:tgtEl>
                                          <p:spTgt spid="4">
                                            <p:graphicEl>
                                              <a:dgm id="{15E45473-B130-4B00-9A71-BDEDD89BAD34}"/>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4">
                                            <p:graphicEl>
                                              <a:dgm id="{2A2CA1B4-2DC4-4538-84C4-E4182904D6FD}"/>
                                            </p:graphicEl>
                                          </p:spTgt>
                                        </p:tgtEl>
                                        <p:attrNameLst>
                                          <p:attrName>style.visibility</p:attrName>
                                        </p:attrNameLst>
                                      </p:cBhvr>
                                      <p:to>
                                        <p:strVal val="visible"/>
                                      </p:to>
                                    </p:set>
                                    <p:animEffect transition="in" filter="wipe(up)">
                                      <p:cBhvr>
                                        <p:cTn id="109" dur="500"/>
                                        <p:tgtEl>
                                          <p:spTgt spid="4">
                                            <p:graphicEl>
                                              <a:dgm id="{2A2CA1B4-2DC4-4538-84C4-E4182904D6FD}"/>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4">
                                            <p:graphicEl>
                                              <a:dgm id="{3C082220-2BAA-4D77-AF61-4F7637C811B6}"/>
                                            </p:graphicEl>
                                          </p:spTgt>
                                        </p:tgtEl>
                                        <p:attrNameLst>
                                          <p:attrName>style.visibility</p:attrName>
                                        </p:attrNameLst>
                                      </p:cBhvr>
                                      <p:to>
                                        <p:strVal val="visible"/>
                                      </p:to>
                                    </p:set>
                                    <p:animEffect transition="in" filter="wipe(up)">
                                      <p:cBhvr>
                                        <p:cTn id="114" dur="500"/>
                                        <p:tgtEl>
                                          <p:spTgt spid="4">
                                            <p:graphicEl>
                                              <a:dgm id="{3C082220-2BAA-4D77-AF61-4F7637C811B6}"/>
                                            </p:graphicEl>
                                          </p:spTgt>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4">
                                            <p:graphicEl>
                                              <a:dgm id="{E3003620-CF66-4F3B-9F69-644420A7754C}"/>
                                            </p:graphicEl>
                                          </p:spTgt>
                                        </p:tgtEl>
                                        <p:attrNameLst>
                                          <p:attrName>style.visibility</p:attrName>
                                        </p:attrNameLst>
                                      </p:cBhvr>
                                      <p:to>
                                        <p:strVal val="visible"/>
                                      </p:to>
                                    </p:set>
                                    <p:animEffect transition="in" filter="wipe(up)">
                                      <p:cBhvr>
                                        <p:cTn id="117" dur="500"/>
                                        <p:tgtEl>
                                          <p:spTgt spid="4">
                                            <p:graphicEl>
                                              <a:dgm id="{E3003620-CF66-4F3B-9F69-644420A7754C}"/>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4">
                                            <p:graphicEl>
                                              <a:dgm id="{BDA9A77F-4089-49E9-B30B-DC6A969B42A9}"/>
                                            </p:graphicEl>
                                          </p:spTgt>
                                        </p:tgtEl>
                                        <p:attrNameLst>
                                          <p:attrName>style.visibility</p:attrName>
                                        </p:attrNameLst>
                                      </p:cBhvr>
                                      <p:to>
                                        <p:strVal val="visible"/>
                                      </p:to>
                                    </p:set>
                                    <p:animEffect transition="in" filter="wipe(up)">
                                      <p:cBhvr>
                                        <p:cTn id="120" dur="500"/>
                                        <p:tgtEl>
                                          <p:spTgt spid="4">
                                            <p:graphicEl>
                                              <a:dgm id="{BDA9A77F-4089-49E9-B30B-DC6A969B42A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4">
                                            <p:graphicEl>
                                              <a:dgm id="{95028B0B-9804-400C-B28E-A20CD8AECA62}"/>
                                            </p:graphicEl>
                                          </p:spTgt>
                                        </p:tgtEl>
                                        <p:attrNameLst>
                                          <p:attrName>style.visibility</p:attrName>
                                        </p:attrNameLst>
                                      </p:cBhvr>
                                      <p:to>
                                        <p:strVal val="visible"/>
                                      </p:to>
                                    </p:set>
                                    <p:animEffect transition="in" filter="wipe(up)">
                                      <p:cBhvr>
                                        <p:cTn id="125" dur="500"/>
                                        <p:tgtEl>
                                          <p:spTgt spid="4">
                                            <p:graphicEl>
                                              <a:dgm id="{95028B0B-9804-400C-B28E-A20CD8AECA62}"/>
                                            </p:graphicEl>
                                          </p:spTgt>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4">
                                            <p:graphicEl>
                                              <a:dgm id="{D48B6BF3-5C9A-4EA3-955B-9E80319F7AB7}"/>
                                            </p:graphicEl>
                                          </p:spTgt>
                                        </p:tgtEl>
                                        <p:attrNameLst>
                                          <p:attrName>style.visibility</p:attrName>
                                        </p:attrNameLst>
                                      </p:cBhvr>
                                      <p:to>
                                        <p:strVal val="visible"/>
                                      </p:to>
                                    </p:set>
                                    <p:animEffect transition="in" filter="wipe(up)">
                                      <p:cBhvr>
                                        <p:cTn id="128" dur="500"/>
                                        <p:tgtEl>
                                          <p:spTgt spid="4">
                                            <p:graphicEl>
                                              <a:dgm id="{D48B6BF3-5C9A-4EA3-955B-9E80319F7AB7}"/>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4">
                                            <p:graphicEl>
                                              <a:dgm id="{4EC25AAB-2FF9-4CBF-96A7-AE573E3ADCFC}"/>
                                            </p:graphicEl>
                                          </p:spTgt>
                                        </p:tgtEl>
                                        <p:attrNameLst>
                                          <p:attrName>style.visibility</p:attrName>
                                        </p:attrNameLst>
                                      </p:cBhvr>
                                      <p:to>
                                        <p:strVal val="visible"/>
                                      </p:to>
                                    </p:set>
                                    <p:animEffect transition="in" filter="wipe(up)">
                                      <p:cBhvr>
                                        <p:cTn id="131" dur="500"/>
                                        <p:tgtEl>
                                          <p:spTgt spid="4">
                                            <p:graphicEl>
                                              <a:dgm id="{4EC25AAB-2FF9-4CBF-96A7-AE573E3ADCFC}"/>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4">
                                            <p:graphicEl>
                                              <a:dgm id="{ACF5A840-3465-41CC-B1E2-4615C54F432D}"/>
                                            </p:graphicEl>
                                          </p:spTgt>
                                        </p:tgtEl>
                                        <p:attrNameLst>
                                          <p:attrName>style.visibility</p:attrName>
                                        </p:attrNameLst>
                                      </p:cBhvr>
                                      <p:to>
                                        <p:strVal val="visible"/>
                                      </p:to>
                                    </p:set>
                                    <p:animEffect transition="in" filter="wipe(up)">
                                      <p:cBhvr>
                                        <p:cTn id="136" dur="500"/>
                                        <p:tgtEl>
                                          <p:spTgt spid="4">
                                            <p:graphicEl>
                                              <a:dgm id="{ACF5A840-3465-41CC-B1E2-4615C54F432D}"/>
                                            </p:graphicEl>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4">
                                            <p:graphicEl>
                                              <a:dgm id="{94E1E678-2406-428A-9729-8E3401C0EA60}"/>
                                            </p:graphicEl>
                                          </p:spTgt>
                                        </p:tgtEl>
                                        <p:attrNameLst>
                                          <p:attrName>style.visibility</p:attrName>
                                        </p:attrNameLst>
                                      </p:cBhvr>
                                      <p:to>
                                        <p:strVal val="visible"/>
                                      </p:to>
                                    </p:set>
                                    <p:animEffect transition="in" filter="wipe(up)">
                                      <p:cBhvr>
                                        <p:cTn id="139" dur="500"/>
                                        <p:tgtEl>
                                          <p:spTgt spid="4">
                                            <p:graphicEl>
                                              <a:dgm id="{94E1E678-2406-428A-9729-8E3401C0EA60}"/>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4">
                                            <p:graphicEl>
                                              <a:dgm id="{EB525DD2-D551-4DA1-A275-5935B471F69C}"/>
                                            </p:graphicEl>
                                          </p:spTgt>
                                        </p:tgtEl>
                                        <p:attrNameLst>
                                          <p:attrName>style.visibility</p:attrName>
                                        </p:attrNameLst>
                                      </p:cBhvr>
                                      <p:to>
                                        <p:strVal val="visible"/>
                                      </p:to>
                                    </p:set>
                                    <p:animEffect transition="in" filter="wipe(up)">
                                      <p:cBhvr>
                                        <p:cTn id="142" dur="500"/>
                                        <p:tgtEl>
                                          <p:spTgt spid="4">
                                            <p:graphicEl>
                                              <a:dgm id="{EB525DD2-D551-4DA1-A275-5935B471F69C}"/>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4">
                                            <p:graphicEl>
                                              <a:dgm id="{DB2AE45A-21F9-47F5-8DD6-A805BA7C5635}"/>
                                            </p:graphicEl>
                                          </p:spTgt>
                                        </p:tgtEl>
                                        <p:attrNameLst>
                                          <p:attrName>style.visibility</p:attrName>
                                        </p:attrNameLst>
                                      </p:cBhvr>
                                      <p:to>
                                        <p:strVal val="visible"/>
                                      </p:to>
                                    </p:set>
                                    <p:animEffect transition="in" filter="wipe(up)">
                                      <p:cBhvr>
                                        <p:cTn id="147" dur="500"/>
                                        <p:tgtEl>
                                          <p:spTgt spid="4">
                                            <p:graphicEl>
                                              <a:dgm id="{DB2AE45A-21F9-47F5-8DD6-A805BA7C5635}"/>
                                            </p:graphicEl>
                                          </p:spTgt>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4">
                                            <p:graphicEl>
                                              <a:dgm id="{42152DC2-FA18-48FE-A418-E0715D7D6449}"/>
                                            </p:graphicEl>
                                          </p:spTgt>
                                        </p:tgtEl>
                                        <p:attrNameLst>
                                          <p:attrName>style.visibility</p:attrName>
                                        </p:attrNameLst>
                                      </p:cBhvr>
                                      <p:to>
                                        <p:strVal val="visible"/>
                                      </p:to>
                                    </p:set>
                                    <p:animEffect transition="in" filter="wipe(up)">
                                      <p:cBhvr>
                                        <p:cTn id="150" dur="500"/>
                                        <p:tgtEl>
                                          <p:spTgt spid="4">
                                            <p:graphicEl>
                                              <a:dgm id="{42152DC2-FA18-48FE-A418-E0715D7D6449}"/>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4">
                                            <p:graphicEl>
                                              <a:dgm id="{767FD887-95A4-49F5-A48A-BFE60C32E35B}"/>
                                            </p:graphicEl>
                                          </p:spTgt>
                                        </p:tgtEl>
                                        <p:attrNameLst>
                                          <p:attrName>style.visibility</p:attrName>
                                        </p:attrNameLst>
                                      </p:cBhvr>
                                      <p:to>
                                        <p:strVal val="visible"/>
                                      </p:to>
                                    </p:set>
                                    <p:animEffect transition="in" filter="wipe(up)">
                                      <p:cBhvr>
                                        <p:cTn id="153" dur="500"/>
                                        <p:tgtEl>
                                          <p:spTgt spid="4">
                                            <p:graphicEl>
                                              <a:dgm id="{767FD887-95A4-49F5-A48A-BFE60C32E35B}"/>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4">
                                            <p:graphicEl>
                                              <a:dgm id="{72F23CA7-7F8B-43CD-A33A-EF9EFFA32A12}"/>
                                            </p:graphicEl>
                                          </p:spTgt>
                                        </p:tgtEl>
                                        <p:attrNameLst>
                                          <p:attrName>style.visibility</p:attrName>
                                        </p:attrNameLst>
                                      </p:cBhvr>
                                      <p:to>
                                        <p:strVal val="visible"/>
                                      </p:to>
                                    </p:set>
                                    <p:animEffect transition="in" filter="wipe(up)">
                                      <p:cBhvr>
                                        <p:cTn id="158" dur="500"/>
                                        <p:tgtEl>
                                          <p:spTgt spid="4">
                                            <p:graphicEl>
                                              <a:dgm id="{72F23CA7-7F8B-43CD-A33A-EF9EFFA32A12}"/>
                                            </p:graphicEl>
                                          </p:spTgt>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4">
                                            <p:graphicEl>
                                              <a:dgm id="{AEFA7C57-47B5-4E2A-98B8-7A8160C0DCF7}"/>
                                            </p:graphicEl>
                                          </p:spTgt>
                                        </p:tgtEl>
                                        <p:attrNameLst>
                                          <p:attrName>style.visibility</p:attrName>
                                        </p:attrNameLst>
                                      </p:cBhvr>
                                      <p:to>
                                        <p:strVal val="visible"/>
                                      </p:to>
                                    </p:set>
                                    <p:animEffect transition="in" filter="wipe(up)">
                                      <p:cBhvr>
                                        <p:cTn id="161" dur="500"/>
                                        <p:tgtEl>
                                          <p:spTgt spid="4">
                                            <p:graphicEl>
                                              <a:dgm id="{AEFA7C57-47B5-4E2A-98B8-7A8160C0DCF7}"/>
                                            </p:graphicEl>
                                          </p:spTgt>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
                                            <p:graphicEl>
                                              <a:dgm id="{AC970A23-E653-40E6-BE01-33F5B240F19B}"/>
                                            </p:graphicEl>
                                          </p:spTgt>
                                        </p:tgtEl>
                                        <p:attrNameLst>
                                          <p:attrName>style.visibility</p:attrName>
                                        </p:attrNameLst>
                                      </p:cBhvr>
                                      <p:to>
                                        <p:strVal val="visible"/>
                                      </p:to>
                                    </p:set>
                                    <p:animEffect transition="in" filter="wipe(up)">
                                      <p:cBhvr>
                                        <p:cTn id="164" dur="500"/>
                                        <p:tgtEl>
                                          <p:spTgt spid="4">
                                            <p:graphicEl>
                                              <a:dgm id="{AC970A23-E653-40E6-BE01-33F5B240F19B}"/>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4">
                                            <p:graphicEl>
                                              <a:dgm id="{6042F45A-32D0-4ED6-B876-B40D89EDDB0F}"/>
                                            </p:graphicEl>
                                          </p:spTgt>
                                        </p:tgtEl>
                                        <p:attrNameLst>
                                          <p:attrName>style.visibility</p:attrName>
                                        </p:attrNameLst>
                                      </p:cBhvr>
                                      <p:to>
                                        <p:strVal val="visible"/>
                                      </p:to>
                                    </p:set>
                                    <p:animEffect transition="in" filter="wipe(up)">
                                      <p:cBhvr>
                                        <p:cTn id="169" dur="500"/>
                                        <p:tgtEl>
                                          <p:spTgt spid="4">
                                            <p:graphicEl>
                                              <a:dgm id="{6042F45A-32D0-4ED6-B876-B40D89EDDB0F}"/>
                                            </p:graphicEl>
                                          </p:spTgt>
                                        </p:tgtEl>
                                      </p:cBhvr>
                                    </p:animEffect>
                                  </p:childTnLst>
                                </p:cTn>
                              </p:par>
                              <p:par>
                                <p:cTn id="170" presetID="22" presetClass="entr" presetSubtype="1" fill="hold" grpId="0" nodeType="withEffect">
                                  <p:stCondLst>
                                    <p:cond delay="0"/>
                                  </p:stCondLst>
                                  <p:childTnLst>
                                    <p:set>
                                      <p:cBhvr>
                                        <p:cTn id="171" dur="1" fill="hold">
                                          <p:stCondLst>
                                            <p:cond delay="0"/>
                                          </p:stCondLst>
                                        </p:cTn>
                                        <p:tgtEl>
                                          <p:spTgt spid="4">
                                            <p:graphicEl>
                                              <a:dgm id="{DF77CDE2-6945-43E6-A28A-8823456C2BD0}"/>
                                            </p:graphicEl>
                                          </p:spTgt>
                                        </p:tgtEl>
                                        <p:attrNameLst>
                                          <p:attrName>style.visibility</p:attrName>
                                        </p:attrNameLst>
                                      </p:cBhvr>
                                      <p:to>
                                        <p:strVal val="visible"/>
                                      </p:to>
                                    </p:set>
                                    <p:animEffect transition="in" filter="wipe(up)">
                                      <p:cBhvr>
                                        <p:cTn id="172" dur="500"/>
                                        <p:tgtEl>
                                          <p:spTgt spid="4">
                                            <p:graphicEl>
                                              <a:dgm id="{DF77CDE2-6945-43E6-A28A-8823456C2BD0}"/>
                                            </p:graphicEl>
                                          </p:spTgt>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4">
                                            <p:graphicEl>
                                              <a:dgm id="{BD3EB082-1799-4227-9BE9-CC87283FF120}"/>
                                            </p:graphicEl>
                                          </p:spTgt>
                                        </p:tgtEl>
                                        <p:attrNameLst>
                                          <p:attrName>style.visibility</p:attrName>
                                        </p:attrNameLst>
                                      </p:cBhvr>
                                      <p:to>
                                        <p:strVal val="visible"/>
                                      </p:to>
                                    </p:set>
                                    <p:animEffect transition="in" filter="wipe(up)">
                                      <p:cBhvr>
                                        <p:cTn id="175" dur="500"/>
                                        <p:tgtEl>
                                          <p:spTgt spid="4">
                                            <p:graphicEl>
                                              <a:dgm id="{BD3EB082-1799-4227-9BE9-CC87283FF120}"/>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4">
                                            <p:graphicEl>
                                              <a:dgm id="{2E6D76A8-D4C9-4C5D-A6DC-A59F3DE06993}"/>
                                            </p:graphicEl>
                                          </p:spTgt>
                                        </p:tgtEl>
                                        <p:attrNameLst>
                                          <p:attrName>style.visibility</p:attrName>
                                        </p:attrNameLst>
                                      </p:cBhvr>
                                      <p:to>
                                        <p:strVal val="visible"/>
                                      </p:to>
                                    </p:set>
                                    <p:animEffect transition="in" filter="wipe(up)">
                                      <p:cBhvr>
                                        <p:cTn id="180" dur="500"/>
                                        <p:tgtEl>
                                          <p:spTgt spid="4">
                                            <p:graphicEl>
                                              <a:dgm id="{2E6D76A8-D4C9-4C5D-A6DC-A59F3DE06993}"/>
                                            </p:graphicEl>
                                          </p:spTgt>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4">
                                            <p:graphicEl>
                                              <a:dgm id="{A92A268E-938A-47BA-8FAA-A5C2C03A6B91}"/>
                                            </p:graphicEl>
                                          </p:spTgt>
                                        </p:tgtEl>
                                        <p:attrNameLst>
                                          <p:attrName>style.visibility</p:attrName>
                                        </p:attrNameLst>
                                      </p:cBhvr>
                                      <p:to>
                                        <p:strVal val="visible"/>
                                      </p:to>
                                    </p:set>
                                    <p:animEffect transition="in" filter="wipe(up)">
                                      <p:cBhvr>
                                        <p:cTn id="183" dur="500"/>
                                        <p:tgtEl>
                                          <p:spTgt spid="4">
                                            <p:graphicEl>
                                              <a:dgm id="{A92A268E-938A-47BA-8FAA-A5C2C03A6B91}"/>
                                            </p:graphicEl>
                                          </p:spTgt>
                                        </p:tgtEl>
                                      </p:cBhvr>
                                    </p:animEffect>
                                  </p:childTnLst>
                                </p:cTn>
                              </p:par>
                              <p:par>
                                <p:cTn id="184" presetID="22" presetClass="entr" presetSubtype="1" fill="hold" grpId="0" nodeType="withEffect">
                                  <p:stCondLst>
                                    <p:cond delay="0"/>
                                  </p:stCondLst>
                                  <p:childTnLst>
                                    <p:set>
                                      <p:cBhvr>
                                        <p:cTn id="185" dur="1" fill="hold">
                                          <p:stCondLst>
                                            <p:cond delay="0"/>
                                          </p:stCondLst>
                                        </p:cTn>
                                        <p:tgtEl>
                                          <p:spTgt spid="4">
                                            <p:graphicEl>
                                              <a:dgm id="{1E564E24-E209-480F-8F84-C0810169FBAC}"/>
                                            </p:graphicEl>
                                          </p:spTgt>
                                        </p:tgtEl>
                                        <p:attrNameLst>
                                          <p:attrName>style.visibility</p:attrName>
                                        </p:attrNameLst>
                                      </p:cBhvr>
                                      <p:to>
                                        <p:strVal val="visible"/>
                                      </p:to>
                                    </p:set>
                                    <p:animEffect transition="in" filter="wipe(up)">
                                      <p:cBhvr>
                                        <p:cTn id="186" dur="500"/>
                                        <p:tgtEl>
                                          <p:spTgt spid="4">
                                            <p:graphicEl>
                                              <a:dgm id="{1E564E24-E209-480F-8F84-C0810169FBAC}"/>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childTnLst>
                                    <p:set>
                                      <p:cBhvr>
                                        <p:cTn id="190" dur="1" fill="hold">
                                          <p:stCondLst>
                                            <p:cond delay="0"/>
                                          </p:stCondLst>
                                        </p:cTn>
                                        <p:tgtEl>
                                          <p:spTgt spid="4">
                                            <p:graphicEl>
                                              <a:dgm id="{F98CA457-D5C7-44AE-9A37-3746B00FD1EC}"/>
                                            </p:graphicEl>
                                          </p:spTgt>
                                        </p:tgtEl>
                                        <p:attrNameLst>
                                          <p:attrName>style.visibility</p:attrName>
                                        </p:attrNameLst>
                                      </p:cBhvr>
                                      <p:to>
                                        <p:strVal val="visible"/>
                                      </p:to>
                                    </p:set>
                                    <p:animEffect transition="in" filter="wipe(up)">
                                      <p:cBhvr>
                                        <p:cTn id="191" dur="500"/>
                                        <p:tgtEl>
                                          <p:spTgt spid="4">
                                            <p:graphicEl>
                                              <a:dgm id="{F98CA457-D5C7-44AE-9A37-3746B00FD1EC}"/>
                                            </p:graphicEl>
                                          </p:spTgt>
                                        </p:tgtEl>
                                      </p:cBhvr>
                                    </p:animEffect>
                                  </p:childTnLst>
                                </p:cTn>
                              </p:par>
                              <p:par>
                                <p:cTn id="192" presetID="22" presetClass="entr" presetSubtype="1" fill="hold" grpId="0" nodeType="withEffect">
                                  <p:stCondLst>
                                    <p:cond delay="0"/>
                                  </p:stCondLst>
                                  <p:childTnLst>
                                    <p:set>
                                      <p:cBhvr>
                                        <p:cTn id="193" dur="1" fill="hold">
                                          <p:stCondLst>
                                            <p:cond delay="0"/>
                                          </p:stCondLst>
                                        </p:cTn>
                                        <p:tgtEl>
                                          <p:spTgt spid="4">
                                            <p:graphicEl>
                                              <a:dgm id="{A1603006-E17F-4D18-99B5-9867D6E7115E}"/>
                                            </p:graphicEl>
                                          </p:spTgt>
                                        </p:tgtEl>
                                        <p:attrNameLst>
                                          <p:attrName>style.visibility</p:attrName>
                                        </p:attrNameLst>
                                      </p:cBhvr>
                                      <p:to>
                                        <p:strVal val="visible"/>
                                      </p:to>
                                    </p:set>
                                    <p:animEffect transition="in" filter="wipe(up)">
                                      <p:cBhvr>
                                        <p:cTn id="194" dur="500"/>
                                        <p:tgtEl>
                                          <p:spTgt spid="4">
                                            <p:graphicEl>
                                              <a:dgm id="{A1603006-E17F-4D18-99B5-9867D6E7115E}"/>
                                            </p:graphicEl>
                                          </p:spTgt>
                                        </p:tgtEl>
                                      </p:cBhvr>
                                    </p:animEffect>
                                  </p:childTnLst>
                                </p:cTn>
                              </p:par>
                              <p:par>
                                <p:cTn id="195" presetID="22" presetClass="entr" presetSubtype="1" fill="hold" grpId="0" nodeType="withEffect">
                                  <p:stCondLst>
                                    <p:cond delay="0"/>
                                  </p:stCondLst>
                                  <p:childTnLst>
                                    <p:set>
                                      <p:cBhvr>
                                        <p:cTn id="196" dur="1" fill="hold">
                                          <p:stCondLst>
                                            <p:cond delay="0"/>
                                          </p:stCondLst>
                                        </p:cTn>
                                        <p:tgtEl>
                                          <p:spTgt spid="4">
                                            <p:graphicEl>
                                              <a:dgm id="{A936E34B-4630-439E-BC16-D1907F9E95D4}"/>
                                            </p:graphicEl>
                                          </p:spTgt>
                                        </p:tgtEl>
                                        <p:attrNameLst>
                                          <p:attrName>style.visibility</p:attrName>
                                        </p:attrNameLst>
                                      </p:cBhvr>
                                      <p:to>
                                        <p:strVal val="visible"/>
                                      </p:to>
                                    </p:set>
                                    <p:animEffect transition="in" filter="wipe(up)">
                                      <p:cBhvr>
                                        <p:cTn id="197" dur="500"/>
                                        <p:tgtEl>
                                          <p:spTgt spid="4">
                                            <p:graphicEl>
                                              <a:dgm id="{A936E34B-4630-439E-BC16-D1907F9E95D4}"/>
                                            </p:graphicEl>
                                          </p:spTgt>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grpId="0" nodeType="clickEffect">
                                  <p:stCondLst>
                                    <p:cond delay="0"/>
                                  </p:stCondLst>
                                  <p:childTnLst>
                                    <p:set>
                                      <p:cBhvr>
                                        <p:cTn id="201" dur="1" fill="hold">
                                          <p:stCondLst>
                                            <p:cond delay="0"/>
                                          </p:stCondLst>
                                        </p:cTn>
                                        <p:tgtEl>
                                          <p:spTgt spid="4">
                                            <p:graphicEl>
                                              <a:dgm id="{F584A3F5-CE5C-4B80-8FD2-310BBA933740}"/>
                                            </p:graphicEl>
                                          </p:spTgt>
                                        </p:tgtEl>
                                        <p:attrNameLst>
                                          <p:attrName>style.visibility</p:attrName>
                                        </p:attrNameLst>
                                      </p:cBhvr>
                                      <p:to>
                                        <p:strVal val="visible"/>
                                      </p:to>
                                    </p:set>
                                    <p:animEffect transition="in" filter="wipe(up)">
                                      <p:cBhvr>
                                        <p:cTn id="202" dur="500"/>
                                        <p:tgtEl>
                                          <p:spTgt spid="4">
                                            <p:graphicEl>
                                              <a:dgm id="{F584A3F5-CE5C-4B80-8FD2-310BBA933740}"/>
                                            </p:graphicEl>
                                          </p:spTgt>
                                        </p:tgtEl>
                                      </p:cBhvr>
                                    </p:animEffect>
                                  </p:childTnLst>
                                </p:cTn>
                              </p:par>
                              <p:par>
                                <p:cTn id="203" presetID="22" presetClass="entr" presetSubtype="1" fill="hold" grpId="0" nodeType="withEffect">
                                  <p:stCondLst>
                                    <p:cond delay="0"/>
                                  </p:stCondLst>
                                  <p:childTnLst>
                                    <p:set>
                                      <p:cBhvr>
                                        <p:cTn id="204" dur="1" fill="hold">
                                          <p:stCondLst>
                                            <p:cond delay="0"/>
                                          </p:stCondLst>
                                        </p:cTn>
                                        <p:tgtEl>
                                          <p:spTgt spid="4">
                                            <p:graphicEl>
                                              <a:dgm id="{442E164C-A5DA-4C79-AE35-31076BDDB0F8}"/>
                                            </p:graphicEl>
                                          </p:spTgt>
                                        </p:tgtEl>
                                        <p:attrNameLst>
                                          <p:attrName>style.visibility</p:attrName>
                                        </p:attrNameLst>
                                      </p:cBhvr>
                                      <p:to>
                                        <p:strVal val="visible"/>
                                      </p:to>
                                    </p:set>
                                    <p:animEffect transition="in" filter="wipe(up)">
                                      <p:cBhvr>
                                        <p:cTn id="205" dur="500"/>
                                        <p:tgtEl>
                                          <p:spTgt spid="4">
                                            <p:graphicEl>
                                              <a:dgm id="{442E164C-A5DA-4C79-AE35-31076BDDB0F8}"/>
                                            </p:graphicEl>
                                          </p:spTgt>
                                        </p:tgtEl>
                                      </p:cBhvr>
                                    </p:animEffect>
                                  </p:childTnLst>
                                </p:cTn>
                              </p:par>
                              <p:par>
                                <p:cTn id="206" presetID="22" presetClass="entr" presetSubtype="1" fill="hold" grpId="0" nodeType="withEffect">
                                  <p:stCondLst>
                                    <p:cond delay="0"/>
                                  </p:stCondLst>
                                  <p:childTnLst>
                                    <p:set>
                                      <p:cBhvr>
                                        <p:cTn id="207" dur="1" fill="hold">
                                          <p:stCondLst>
                                            <p:cond delay="0"/>
                                          </p:stCondLst>
                                        </p:cTn>
                                        <p:tgtEl>
                                          <p:spTgt spid="4">
                                            <p:graphicEl>
                                              <a:dgm id="{36FFB121-B9BC-46FC-B70F-F190F0173D5E}"/>
                                            </p:graphicEl>
                                          </p:spTgt>
                                        </p:tgtEl>
                                        <p:attrNameLst>
                                          <p:attrName>style.visibility</p:attrName>
                                        </p:attrNameLst>
                                      </p:cBhvr>
                                      <p:to>
                                        <p:strVal val="visible"/>
                                      </p:to>
                                    </p:set>
                                    <p:animEffect transition="in" filter="wipe(up)">
                                      <p:cBhvr>
                                        <p:cTn id="208" dur="500"/>
                                        <p:tgtEl>
                                          <p:spTgt spid="4">
                                            <p:graphicEl>
                                              <a:dgm id="{36FFB121-B9BC-46FC-B70F-F190F0173D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Weights Uneven with solid fill">
            <a:extLst>
              <a:ext uri="{FF2B5EF4-FFF2-40B4-BE49-F238E27FC236}">
                <a16:creationId xmlns:a16="http://schemas.microsoft.com/office/drawing/2014/main" id="{0EDA0DF9-9367-4629-8F7E-2A0896E2F2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989875" y="1060243"/>
            <a:ext cx="2996011" cy="3131374"/>
          </a:xfrm>
          <a:prstGeom prst="rect">
            <a:avLst/>
          </a:prstGeom>
        </p:spPr>
      </p:pic>
      <p:pic>
        <p:nvPicPr>
          <p:cNvPr id="11" name="Graphic 10" descr="Scales of justice with solid fill">
            <a:extLst>
              <a:ext uri="{FF2B5EF4-FFF2-40B4-BE49-F238E27FC236}">
                <a16:creationId xmlns:a16="http://schemas.microsoft.com/office/drawing/2014/main" id="{A6863BA2-FAD5-4D48-8CB3-F8526A66E3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1521" y="3076967"/>
            <a:ext cx="3294792" cy="3294792"/>
          </a:xfrm>
          <a:prstGeom prst="rect">
            <a:avLst/>
          </a:prstGeom>
        </p:spPr>
      </p:pic>
      <p:sp>
        <p:nvSpPr>
          <p:cNvPr id="5" name="Oval 4"/>
          <p:cNvSpPr/>
          <p:nvPr/>
        </p:nvSpPr>
        <p:spPr>
          <a:xfrm>
            <a:off x="1925607" y="2596321"/>
            <a:ext cx="1371600" cy="961292"/>
          </a:xfrm>
          <a:prstGeom prst="ellipse">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Obvia" panose="02000506040000020004" pitchFamily="50" charset="0"/>
              </a:rPr>
              <a:t>2 Minutes</a:t>
            </a:r>
          </a:p>
        </p:txBody>
      </p:sp>
      <p:sp>
        <p:nvSpPr>
          <p:cNvPr id="8" name="Oval 7"/>
          <p:cNvSpPr/>
          <p:nvPr/>
        </p:nvSpPr>
        <p:spPr>
          <a:xfrm>
            <a:off x="3703025" y="2040537"/>
            <a:ext cx="1371600" cy="961292"/>
          </a:xfrm>
          <a:prstGeom prst="ellipse">
            <a:avLst/>
          </a:prstGeom>
          <a:solidFill>
            <a:srgbClr val="C8102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bvia" panose="02000506040000020004" pitchFamily="50" charset="0"/>
              </a:rPr>
              <a:t>30 Seconds</a:t>
            </a:r>
          </a:p>
        </p:txBody>
      </p:sp>
      <p:sp>
        <p:nvSpPr>
          <p:cNvPr id="6" name="Rectangle 5"/>
          <p:cNvSpPr/>
          <p:nvPr/>
        </p:nvSpPr>
        <p:spPr>
          <a:xfrm>
            <a:off x="6763304" y="1792555"/>
            <a:ext cx="4220308" cy="1113692"/>
          </a:xfrm>
          <a:prstGeom prst="rect">
            <a:avLst/>
          </a:prstGeom>
          <a:solidFill>
            <a:srgbClr val="C8102E"/>
          </a:solidFill>
          <a:ln>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bvia" panose="02000506040000020004" pitchFamily="50" charset="0"/>
              </a:rPr>
              <a:t>Less Foul Time </a:t>
            </a:r>
            <a:r>
              <a:rPr lang="en-US" sz="2400" dirty="0">
                <a:solidFill>
                  <a:prstClr val="white"/>
                </a:solidFill>
                <a:latin typeface="Obvia" panose="02000506040000020004" pitchFamily="50" charset="0"/>
              </a:rPr>
              <a:t>= Possession</a:t>
            </a:r>
            <a:endParaRPr kumimoji="0" lang="en-US" sz="2400" b="0" i="0" u="none" strike="noStrike" kern="1200" cap="none" spc="0" normalizeH="0" baseline="0" noProof="0" dirty="0">
              <a:ln>
                <a:noFill/>
              </a:ln>
              <a:solidFill>
                <a:prstClr val="white"/>
              </a:solidFill>
              <a:effectLst/>
              <a:uLnTx/>
              <a:uFillTx/>
              <a:latin typeface="Obvia" panose="02000506040000020004" pitchFamily="50" charset="0"/>
            </a:endParaRPr>
          </a:p>
        </p:txBody>
      </p:sp>
      <p:sp>
        <p:nvSpPr>
          <p:cNvPr id="14" name="Rectangle 13"/>
          <p:cNvSpPr/>
          <p:nvPr/>
        </p:nvSpPr>
        <p:spPr>
          <a:xfrm>
            <a:off x="1377726" y="4115358"/>
            <a:ext cx="4220308" cy="2442428"/>
          </a:xfrm>
          <a:prstGeom prst="rect">
            <a:avLst/>
          </a:prstGeom>
          <a:solidFill>
            <a:srgbClr val="00205B"/>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Obvia" panose="02000506040000020004" pitchFamily="50" charset="0"/>
              </a:rPr>
              <a:t>Equal Foul Time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Obvia" panose="02000506040000020004" pitchFamily="50" charset="0"/>
              </a:rPr>
              <a:t>Got ball? Keep Ball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Obvia" panose="02000506040000020004" pitchFamily="50" charset="0"/>
              </a:rPr>
              <a:t>Getting Ball? Keep Ball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Obvia" panose="02000506040000020004" pitchFamily="50" charset="0"/>
              </a:rPr>
              <a:t>No Clue? AP</a:t>
            </a:r>
          </a:p>
        </p:txBody>
      </p:sp>
      <p:sp>
        <p:nvSpPr>
          <p:cNvPr id="2" name="Title 1">
            <a:extLst>
              <a:ext uri="{FF2B5EF4-FFF2-40B4-BE49-F238E27FC236}">
                <a16:creationId xmlns:a16="http://schemas.microsoft.com/office/drawing/2014/main" id="{65DD8B53-6846-A95F-0D67-476B7CEDCF9A}"/>
              </a:ext>
            </a:extLst>
          </p:cNvPr>
          <p:cNvSpPr>
            <a:spLocks noGrp="1"/>
          </p:cNvSpPr>
          <p:nvPr>
            <p:ph type="title"/>
          </p:nvPr>
        </p:nvSpPr>
        <p:spPr/>
        <p:txBody>
          <a:bodyPr/>
          <a:lstStyle/>
          <a:p>
            <a:r>
              <a:rPr lang="en-US" dirty="0"/>
              <a:t>SIMULTANEOUS FOULS</a:t>
            </a:r>
          </a:p>
        </p:txBody>
      </p:sp>
      <p:sp>
        <p:nvSpPr>
          <p:cNvPr id="3" name="TextBox 2">
            <a:extLst>
              <a:ext uri="{FF2B5EF4-FFF2-40B4-BE49-F238E27FC236}">
                <a16:creationId xmlns:a16="http://schemas.microsoft.com/office/drawing/2014/main" id="{38EBE743-5BA5-A448-EC9C-4F800C0D216E}"/>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GENERAL RULES</a:t>
            </a:r>
          </a:p>
        </p:txBody>
      </p:sp>
      <p:sp>
        <p:nvSpPr>
          <p:cNvPr id="7" name="Oval 6">
            <a:extLst>
              <a:ext uri="{FF2B5EF4-FFF2-40B4-BE49-F238E27FC236}">
                <a16:creationId xmlns:a16="http://schemas.microsoft.com/office/drawing/2014/main" id="{258FBCA7-C4AE-F24B-58FF-3DC316A508D5}"/>
              </a:ext>
            </a:extLst>
          </p:cNvPr>
          <p:cNvSpPr/>
          <p:nvPr/>
        </p:nvSpPr>
        <p:spPr>
          <a:xfrm>
            <a:off x="7271521" y="4602234"/>
            <a:ext cx="1371600" cy="961292"/>
          </a:xfrm>
          <a:prstGeom prst="ellipse">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Obvia" panose="02000506040000020004" pitchFamily="50" charset="0"/>
              </a:rPr>
              <a:t>1</a:t>
            </a:r>
            <a:r>
              <a:rPr kumimoji="0" lang="en-US" sz="1600" b="0" i="0" u="none" strike="noStrike" kern="1200" cap="none" spc="0" normalizeH="0" baseline="0" noProof="0" dirty="0">
                <a:ln>
                  <a:noFill/>
                </a:ln>
                <a:solidFill>
                  <a:schemeClr val="bg1"/>
                </a:solidFill>
                <a:effectLst/>
                <a:uLnTx/>
                <a:uFillTx/>
                <a:latin typeface="Obvia" panose="02000506040000020004" pitchFamily="50" charset="0"/>
              </a:rPr>
              <a:t> Minute</a:t>
            </a:r>
          </a:p>
        </p:txBody>
      </p:sp>
      <p:sp>
        <p:nvSpPr>
          <p:cNvPr id="9" name="Oval 8">
            <a:extLst>
              <a:ext uri="{FF2B5EF4-FFF2-40B4-BE49-F238E27FC236}">
                <a16:creationId xmlns:a16="http://schemas.microsoft.com/office/drawing/2014/main" id="{A64C80B8-81B7-A1EA-4FEB-F2BBB8B19B6E}"/>
              </a:ext>
            </a:extLst>
          </p:cNvPr>
          <p:cNvSpPr/>
          <p:nvPr/>
        </p:nvSpPr>
        <p:spPr>
          <a:xfrm>
            <a:off x="9210348" y="4602234"/>
            <a:ext cx="1371600" cy="961292"/>
          </a:xfrm>
          <a:prstGeom prst="ellipse">
            <a:avLst/>
          </a:prstGeom>
          <a:solidFill>
            <a:srgbClr val="C8102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bvia" panose="02000506040000020004" pitchFamily="50" charset="0"/>
              </a:rPr>
              <a:t>1 Minute</a:t>
            </a:r>
          </a:p>
        </p:txBody>
      </p:sp>
      <p:sp>
        <p:nvSpPr>
          <p:cNvPr id="16" name="Slide Number Placeholder 2">
            <a:extLst>
              <a:ext uri="{FF2B5EF4-FFF2-40B4-BE49-F238E27FC236}">
                <a16:creationId xmlns:a16="http://schemas.microsoft.com/office/drawing/2014/main" id="{71C9020D-D132-E3D4-763A-2AB5885D6EB6}"/>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sp>
        <p:nvSpPr>
          <p:cNvPr id="10" name="Speech Bubble: Rectangle with Corners Rounded 9">
            <a:extLst>
              <a:ext uri="{FF2B5EF4-FFF2-40B4-BE49-F238E27FC236}">
                <a16:creationId xmlns:a16="http://schemas.microsoft.com/office/drawing/2014/main" id="{00CDB1F4-EF8E-1230-0A09-7705722A7D51}"/>
              </a:ext>
            </a:extLst>
          </p:cNvPr>
          <p:cNvSpPr/>
          <p:nvPr/>
        </p:nvSpPr>
        <p:spPr>
          <a:xfrm>
            <a:off x="10385439" y="363724"/>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15943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14"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1855" y="1556611"/>
            <a:ext cx="3458308" cy="4443046"/>
            <a:chOff x="5087814" y="2470890"/>
            <a:chExt cx="3458308" cy="4443046"/>
          </a:xfrm>
        </p:grpSpPr>
        <p:sp>
          <p:nvSpPr>
            <p:cNvPr id="7" name="Rectangle 6"/>
            <p:cNvSpPr/>
            <p:nvPr/>
          </p:nvSpPr>
          <p:spPr>
            <a:xfrm>
              <a:off x="5087814" y="2470890"/>
              <a:ext cx="3458308" cy="4443046"/>
            </a:xfrm>
            <a:prstGeom prst="rect">
              <a:avLst/>
            </a:prstGeom>
            <a:solidFill>
              <a:srgbClr val="C00000"/>
            </a:solidFill>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bvia" panose="02000506040000020004" pitchFamily="50" charset="0"/>
                </a:rPr>
                <a:t>Dead Ball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bvia" panose="02000506040000020004" pitchFamily="50" charset="0"/>
                </a:rPr>
                <a:t>Dead Center</a:t>
              </a:r>
            </a:p>
          </p:txBody>
        </p:sp>
        <p:pic>
          <p:nvPicPr>
            <p:cNvPr id="4" name="Picture 3"/>
            <p:cNvPicPr>
              <a:picLocks noChangeAspect="1"/>
            </p:cNvPicPr>
            <p:nvPr/>
          </p:nvPicPr>
          <p:blipFill>
            <a:blip r:embed="rId3">
              <a:biLevel thresh="50000"/>
              <a:extLst>
                <a:ext uri="{BEBA8EAE-BF5A-486C-A8C5-ECC9F3942E4B}">
                  <a14:imgProps xmlns:a14="http://schemas.microsoft.com/office/drawing/2010/main">
                    <a14:imgLayer r:embed="rId4">
                      <a14:imgEffect>
                        <a14:backgroundRemoval t="0" b="100000" l="0" r="100000">
                          <a14:foregroundMark x1="56800" y1="78400" x2="56800" y2="78400"/>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5726295" y="3461929"/>
              <a:ext cx="2181347" cy="2181347"/>
            </a:xfrm>
            <a:prstGeom prst="rect">
              <a:avLst/>
            </a:prstGeom>
            <a:effectLst>
              <a:outerShdw blurRad="50800" dist="38100" dir="5400000" algn="t" rotWithShape="0">
                <a:prstClr val="black">
                  <a:alpha val="40000"/>
                </a:prstClr>
              </a:outerShdw>
            </a:effectLst>
          </p:spPr>
        </p:pic>
      </p:grpSp>
      <p:grpSp>
        <p:nvGrpSpPr>
          <p:cNvPr id="3" name="Group 2"/>
          <p:cNvGrpSpPr/>
          <p:nvPr/>
        </p:nvGrpSpPr>
        <p:grpSpPr>
          <a:xfrm>
            <a:off x="2128108" y="1556611"/>
            <a:ext cx="3458308" cy="4443046"/>
            <a:chOff x="457200" y="1652954"/>
            <a:chExt cx="3458308" cy="4443046"/>
          </a:xfrm>
          <a:solidFill>
            <a:schemeClr val="accent6">
              <a:lumMod val="75000"/>
            </a:schemeClr>
          </a:solidFill>
        </p:grpSpPr>
        <p:sp>
          <p:nvSpPr>
            <p:cNvPr id="5" name="Rectangle 4"/>
            <p:cNvSpPr/>
            <p:nvPr/>
          </p:nvSpPr>
          <p:spPr>
            <a:xfrm>
              <a:off x="457200" y="1652954"/>
              <a:ext cx="3458308" cy="4443046"/>
            </a:xfrm>
            <a:prstGeom prst="rect">
              <a:avLst/>
            </a:prstGeom>
            <a:grpFill/>
            <a:effectLst>
              <a:outerShdw blurRad="76200" dir="13500000" sy="23000" kx="1200000" algn="br"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bvia" panose="02000506040000020004" pitchFamily="50" charset="0"/>
                </a:rPr>
                <a:t>Live Ball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bvia"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bvia" panose="02000506040000020004" pitchFamily="50" charset="0"/>
                </a:rPr>
                <a:t>Leave It</a:t>
              </a: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65041" y="2794724"/>
              <a:ext cx="2877085" cy="2159506"/>
            </a:xfrm>
            <a:prstGeom prst="rect">
              <a:avLst/>
            </a:prstGeom>
            <a:grpFill/>
          </p:spPr>
        </p:pic>
      </p:grpSp>
      <p:sp>
        <p:nvSpPr>
          <p:cNvPr id="2" name="Title 1">
            <a:extLst>
              <a:ext uri="{FF2B5EF4-FFF2-40B4-BE49-F238E27FC236}">
                <a16:creationId xmlns:a16="http://schemas.microsoft.com/office/drawing/2014/main" id="{3B75B19E-9134-3B51-C5E2-9B19CFB2073F}"/>
              </a:ext>
            </a:extLst>
          </p:cNvPr>
          <p:cNvSpPr>
            <a:spLocks noGrp="1"/>
          </p:cNvSpPr>
          <p:nvPr>
            <p:ph type="title"/>
          </p:nvPr>
        </p:nvSpPr>
        <p:spPr/>
        <p:txBody>
          <a:bodyPr/>
          <a:lstStyle/>
          <a:p>
            <a:r>
              <a:rPr lang="en-US" dirty="0">
                <a:latin typeface="Alt Gothic Comp ATF" panose="020B0608040502040204" pitchFamily="34" charset="77"/>
              </a:rPr>
              <a:t>RESTART LOCATION</a:t>
            </a:r>
            <a:endParaRPr lang="en-US" dirty="0"/>
          </a:p>
        </p:txBody>
      </p:sp>
      <p:sp>
        <p:nvSpPr>
          <p:cNvPr id="9" name="TextBox 8">
            <a:extLst>
              <a:ext uri="{FF2B5EF4-FFF2-40B4-BE49-F238E27FC236}">
                <a16:creationId xmlns:a16="http://schemas.microsoft.com/office/drawing/2014/main" id="{0D5AEDAF-8674-30A6-F187-EADB50C3424F}"/>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0" i="0" spc="100" baseline="0" dirty="0">
                <a:solidFill>
                  <a:srgbClr val="C8102E"/>
                </a:solidFill>
                <a:latin typeface="Obvia" panose="02000503040000020004"/>
                <a:cs typeface="Obvia Wide Medium" panose="020B0604020202020204" charset="0"/>
              </a:rPr>
              <a:t>WHEN DID THE FOUL OCCUR?</a:t>
            </a:r>
          </a:p>
        </p:txBody>
      </p:sp>
      <p:sp>
        <p:nvSpPr>
          <p:cNvPr id="10" name="Slide Number Placeholder 2">
            <a:extLst>
              <a:ext uri="{FF2B5EF4-FFF2-40B4-BE49-F238E27FC236}">
                <a16:creationId xmlns:a16="http://schemas.microsoft.com/office/drawing/2014/main" id="{AA640282-C4C3-8BFC-AF8F-F3F9EC0456AC}"/>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11" name="Speech Bubble: Rectangle with Corners Rounded 10">
            <a:extLst>
              <a:ext uri="{FF2B5EF4-FFF2-40B4-BE49-F238E27FC236}">
                <a16:creationId xmlns:a16="http://schemas.microsoft.com/office/drawing/2014/main" id="{036C3DEE-39DB-3BE2-A30A-4D16C79FBEA4}"/>
              </a:ext>
            </a:extLst>
          </p:cNvPr>
          <p:cNvSpPr/>
          <p:nvPr/>
        </p:nvSpPr>
        <p:spPr>
          <a:xfrm>
            <a:off x="10385439" y="363724"/>
            <a:ext cx="1174722" cy="989237"/>
          </a:xfrm>
          <a:prstGeom prst="wedgeRoundRectCallout">
            <a:avLst>
              <a:gd name="adj1" fmla="val -32884"/>
              <a:gd name="adj2" fmla="val 83969"/>
              <a:gd name="adj3" fmla="val 16667"/>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bvia" panose="02000503040000020004" pitchFamily="50" charset="0"/>
              </a:rPr>
              <a:t>Class Discussion  Questions</a:t>
            </a:r>
          </a:p>
        </p:txBody>
      </p:sp>
    </p:spTree>
    <p:extLst>
      <p:ext uri="{BB962C8B-B14F-4D97-AF65-F5344CB8AC3E}">
        <p14:creationId xmlns:p14="http://schemas.microsoft.com/office/powerpoint/2010/main" val="8996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C5CA6D97-C297-3EB2-AF57-D9FAFAD1FCEA}"/>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PENALTY TIME AND RESTARTS</a:t>
            </a:r>
            <a:endParaRPr lang="en-US" dirty="0"/>
          </a:p>
        </p:txBody>
      </p:sp>
      <p:graphicFrame>
        <p:nvGraphicFramePr>
          <p:cNvPr id="7" name="Diagram 6">
            <a:extLst>
              <a:ext uri="{FF2B5EF4-FFF2-40B4-BE49-F238E27FC236}">
                <a16:creationId xmlns:a16="http://schemas.microsoft.com/office/drawing/2014/main" id="{335D765C-30DA-B425-CC08-AE584E08B438}"/>
              </a:ext>
            </a:extLst>
          </p:cNvPr>
          <p:cNvGraphicFramePr/>
          <p:nvPr>
            <p:extLst>
              <p:ext uri="{D42A27DB-BD31-4B8C-83A1-F6EECF244321}">
                <p14:modId xmlns:p14="http://schemas.microsoft.com/office/powerpoint/2010/main" val="3336168124"/>
              </p:ext>
            </p:extLst>
          </p:nvPr>
        </p:nvGraphicFramePr>
        <p:xfrm>
          <a:off x="1059978" y="1386258"/>
          <a:ext cx="10654227" cy="483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0034594-10E7-64BA-F2AF-6F3FAA6DCD57}"/>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450167D6-EC7C-E3E5-AD9D-D9849C869471}"/>
              </a:ext>
            </a:extLst>
          </p:cNvPr>
          <p:cNvSpPr txBox="1"/>
          <p:nvPr/>
        </p:nvSpPr>
        <p:spPr>
          <a:xfrm>
            <a:off x="250242" y="858343"/>
            <a:ext cx="109130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spc="100" dirty="0">
                <a:solidFill>
                  <a:srgbClr val="C8102E"/>
                </a:solidFill>
                <a:latin typeface="Obvia" panose="02000503040000020004"/>
                <a:cs typeface="Obvia Wide Medium" panose="020B0604020202020204" charset="0"/>
              </a:rPr>
              <a:t>BASIC POINTS TO REMEMBER</a:t>
            </a:r>
            <a:endParaRPr lang="en-US" sz="2200" b="0" i="0" spc="100" baseline="0" dirty="0">
              <a:solidFill>
                <a:srgbClr val="C8102E"/>
              </a:solidFill>
              <a:latin typeface="Obvia" panose="02000503040000020004"/>
              <a:cs typeface="Obvia Wide Medium" panose="020B06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SAL">
      <a:majorFont>
        <a:latin typeface="Obvia"/>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246980BFB2340B1C845AE60DDB038" ma:contentTypeVersion="16" ma:contentTypeDescription="Create a new document." ma:contentTypeScope="" ma:versionID="7a3c8e08b3b57451cdf4b0f26fff4a75">
  <xsd:schema xmlns:xsd="http://www.w3.org/2001/XMLSchema" xmlns:xs="http://www.w3.org/2001/XMLSchema" xmlns:p="http://schemas.microsoft.com/office/2006/metadata/properties" xmlns:ns2="f4bcc57d-5958-4083-8f93-a1c6c20683a6" xmlns:ns3="91965e93-ae8c-442d-9ec4-149738af66dd" targetNamespace="http://schemas.microsoft.com/office/2006/metadata/properties" ma:root="true" ma:fieldsID="439dac9f7af2cff4708109057b0dc24e" ns2:_="" ns3:_="">
    <xsd:import namespace="f4bcc57d-5958-4083-8f93-a1c6c20683a6"/>
    <xsd:import namespace="91965e93-ae8c-442d-9ec4-149738af66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cc57d-5958-4083-8f93-a1c6c2068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65e93-ae8c-442d-9ec4-149738af66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eac1e97-b96f-47cf-bda7-06d069336ac6}" ma:internalName="TaxCatchAll" ma:showField="CatchAllData" ma:web="91965e93-ae8c-442d-9ec4-149738af6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1965e93-ae8c-442d-9ec4-149738af66dd">
      <UserInfo>
        <DisplayName>SharingLinks.206654eb-adba-4770-aeb0-041025c94b17.Flexible.5aef23df-c893-496a-865a-90db4652bd6f</DisplayName>
        <AccountId>44</AccountId>
        <AccountType/>
      </UserInfo>
      <UserInfo>
        <DisplayName>SharingLinks.a15e043e-f10b-4041-8684-c7bfc2f7dc05.Flexible.bf471f6b-b0da-43b0-a6e4-07a2d122e917</DisplayName>
        <AccountId>86</AccountId>
        <AccountType/>
      </UserInfo>
      <UserInfo>
        <DisplayName>Charlie Obermayer (personal)</DisplayName>
        <AccountId>28</AccountId>
        <AccountType/>
      </UserInfo>
      <UserInfo>
        <DisplayName>SharingLinks.22dbb376-ea06-4ece-bd7e-93b7e573f3f4.Flexible.4885fa23-e711-4afb-91df-08465cd7bb9d</DisplayName>
        <AccountId>82</AccountId>
        <AccountType/>
      </UserInfo>
      <UserInfo>
        <DisplayName>Joyner, Marty</DisplayName>
        <AccountId>56</AccountId>
        <AccountType/>
      </UserInfo>
    </SharedWithUsers>
    <lcf76f155ced4ddcb4097134ff3c332f xmlns="f4bcc57d-5958-4083-8f93-a1c6c20683a6">
      <Terms xmlns="http://schemas.microsoft.com/office/infopath/2007/PartnerControls"/>
    </lcf76f155ced4ddcb4097134ff3c332f>
    <TaxCatchAll xmlns="91965e93-ae8c-442d-9ec4-149738af66dd" xsi:nil="true"/>
  </documentManagement>
</p:properties>
</file>

<file path=customXml/itemProps1.xml><?xml version="1.0" encoding="utf-8"?>
<ds:datastoreItem xmlns:ds="http://schemas.openxmlformats.org/officeDocument/2006/customXml" ds:itemID="{FC80F05B-6072-4A92-BA03-4060F0E79BDE}">
  <ds:schemaRefs>
    <ds:schemaRef ds:uri="91965e93-ae8c-442d-9ec4-149738af66dd"/>
    <ds:schemaRef ds:uri="f4bcc57d-5958-4083-8f93-a1c6c20683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3.xml><?xml version="1.0" encoding="utf-8"?>
<ds:datastoreItem xmlns:ds="http://schemas.openxmlformats.org/officeDocument/2006/customXml" ds:itemID="{165E185A-0405-4A20-BECF-0E4BABEC212F}">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91965e93-ae8c-442d-9ec4-149738af66dd"/>
    <ds:schemaRef ds:uri="f4bcc57d-5958-4083-8f93-a1c6c20683a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2988</TotalTime>
  <Words>2232</Words>
  <Application>Microsoft Office PowerPoint</Application>
  <PresentationFormat>Widescreen</PresentationFormat>
  <Paragraphs>313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Obvia</vt:lpstr>
      <vt:lpstr>Alt Gothic Comp ATF</vt:lpstr>
      <vt:lpstr>Obvia Wide Medium</vt:lpstr>
      <vt:lpstr>Calibri</vt:lpstr>
      <vt:lpstr>Alt Gothic Comp ATF Blk</vt:lpstr>
      <vt:lpstr>Acumin Pro</vt:lpstr>
      <vt:lpstr>Arial</vt:lpstr>
      <vt:lpstr>Office Theme</vt:lpstr>
      <vt:lpstr>PowerPoint Presentation</vt:lpstr>
      <vt:lpstr>WHAT ARE SIMULTANEOUS FOULS?</vt:lpstr>
      <vt:lpstr>DEFINITIONS</vt:lpstr>
      <vt:lpstr>LIVE BALL SIMULTANEOUS FOUL TREE</vt:lpstr>
      <vt:lpstr>DEAD BALL SIMULTANEOUS FOULS</vt:lpstr>
      <vt:lpstr>DEAD BALL FOUL TREE</vt:lpstr>
      <vt:lpstr>SIMULTANEOUS FOULS</vt:lpstr>
      <vt:lpstr>RESTART LOCATION</vt:lpstr>
      <vt:lpstr>PENALTY TIME AND RESTARTS</vt:lpstr>
      <vt:lpstr>LOOSE BALL SIMULTANEOUS FOULS</vt:lpstr>
      <vt:lpstr>NON-RELEASABLE</vt:lpstr>
      <vt:lpstr>COMMUNICATION</vt:lpstr>
      <vt:lpstr>KAHOOT</vt:lpstr>
      <vt:lpstr>KAHOOT INSTRUCTIONS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Marty Joyner</cp:lastModifiedBy>
  <cp:revision>25</cp:revision>
  <cp:lastPrinted>2022-11-14T18:33:27Z</cp:lastPrinted>
  <dcterms:created xsi:type="dcterms:W3CDTF">2021-08-11T16:38:25Z</dcterms:created>
  <dcterms:modified xsi:type="dcterms:W3CDTF">2022-11-14T19:22:47Z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0x0101004FF246980BFB2340B1C845AE60DDB038</vt:lpwstr>
  </property>
  <property fmtid="{D5CDD505-2E9C-101B-9397-08002B2CF9AE}" pid="3" name="MediaServiceImageTags">
    <vt:lpwstr/>
  </property>
</Properties>
</file>