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7.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8.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73" r:id="rId4"/>
  </p:sldMasterIdLst>
  <p:notesMasterIdLst>
    <p:notesMasterId r:id="rId26"/>
  </p:notesMasterIdLst>
  <p:handoutMasterIdLst>
    <p:handoutMasterId r:id="rId27"/>
  </p:handoutMasterIdLst>
  <p:sldIdLst>
    <p:sldId id="413" r:id="rId5"/>
    <p:sldId id="301" r:id="rId6"/>
    <p:sldId id="290" r:id="rId7"/>
    <p:sldId id="414" r:id="rId8"/>
    <p:sldId id="291" r:id="rId9"/>
    <p:sldId id="433" r:id="rId10"/>
    <p:sldId id="318" r:id="rId11"/>
    <p:sldId id="427" r:id="rId12"/>
    <p:sldId id="264" r:id="rId13"/>
    <p:sldId id="426" r:id="rId14"/>
    <p:sldId id="302" r:id="rId15"/>
    <p:sldId id="415" r:id="rId16"/>
    <p:sldId id="428" r:id="rId17"/>
    <p:sldId id="417" r:id="rId18"/>
    <p:sldId id="419" r:id="rId19"/>
    <p:sldId id="420" r:id="rId20"/>
    <p:sldId id="429" r:id="rId21"/>
    <p:sldId id="430" r:id="rId22"/>
    <p:sldId id="431" r:id="rId23"/>
    <p:sldId id="432" r:id="rId24"/>
    <p:sldId id="411" r:id="rId25"/>
  </p:sldIdLst>
  <p:sldSz cx="12192000" cy="6858000"/>
  <p:notesSz cx="6858000" cy="9144000"/>
  <p:embeddedFontLst>
    <p:embeddedFont>
      <p:font typeface="Alt Gothic Comp ATF" panose="020B0608040502040204" pitchFamily="34" charset="77"/>
      <p:regular r:id="rId28"/>
      <p:bold r:id="rId29"/>
    </p:embeddedFont>
    <p:embeddedFont>
      <p:font typeface="Calibri" panose="020F0502020204030204" pitchFamily="34" charset="0"/>
      <p:regular r:id="rId30"/>
      <p:bold r:id="rId31"/>
      <p:italic r:id="rId32"/>
      <p:boldItalic r:id="rId33"/>
    </p:embeddedFont>
    <p:embeddedFont>
      <p:font typeface="Calibri Light" panose="020F0302020204030204" pitchFamily="34" charset="0"/>
      <p:regular r:id="rId34"/>
      <p:italic r:id="rId35"/>
    </p:embeddedFont>
    <p:embeddedFont>
      <p:font typeface="Gobold Bold" panose="02000500000000000000" pitchFamily="2" charset="0"/>
      <p:bold r:id="rId36"/>
      <p:italic r:id="rId37"/>
      <p:boldItalic r:id="rId38"/>
    </p:embeddedFont>
    <p:embeddedFont>
      <p:font typeface="Obvia" panose="02000503040000020004" pitchFamily="2" charset="77"/>
      <p:regular r:id="rId39"/>
      <p:bold r:id="rId40"/>
      <p:italic r:id="rId41"/>
      <p:boldItalic r:id="rId42"/>
    </p:embeddedFont>
    <p:embeddedFont>
      <p:font typeface="Obvia Wide" panose="02000503030000020004" pitchFamily="2" charset="77"/>
      <p:regular r:id="rId43"/>
      <p:bold r:id="rId44"/>
    </p:embeddedFont>
    <p:embeddedFont>
      <p:font typeface="Segoe UI" panose="020B0502040204020203" pitchFamily="34" charset="0"/>
      <p:regular r:id="rId45"/>
      <p:bold r:id="rId46"/>
      <p:italic r:id="rId47"/>
      <p:boldItalic r:id="rId48"/>
    </p:embeddedFont>
    <p:embeddedFont>
      <p:font typeface="Verdana" panose="020B0604030504040204" pitchFamily="34" charset="0"/>
      <p:regular r:id="rId49"/>
      <p:bold r:id="rId50"/>
      <p:italic r:id="rId51"/>
      <p:boldItalic r:id="rId5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a:srgbClr val="00205B"/>
    <a:srgbClr val="FF7E79"/>
    <a:srgbClr val="97999B"/>
    <a:srgbClr val="C8102E"/>
    <a:srgbClr val="4F81BD"/>
    <a:srgbClr val="53565A"/>
    <a:srgbClr val="00B05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630" autoAdjust="0"/>
    <p:restoredTop sz="68027"/>
  </p:normalViewPr>
  <p:slideViewPr>
    <p:cSldViewPr snapToGrid="0">
      <p:cViewPr varScale="1">
        <p:scale>
          <a:sx n="85" d="100"/>
          <a:sy n="85" d="100"/>
        </p:scale>
        <p:origin x="1752" y="168"/>
      </p:cViewPr>
      <p:guideLst>
        <p:guide orient="horz" pos="2160"/>
        <p:guide pos="3840"/>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9" Type="http://schemas.openxmlformats.org/officeDocument/2006/relationships/font" Target="fonts/font12.fntdata"/><Relationship Id="rId21" Type="http://schemas.openxmlformats.org/officeDocument/2006/relationships/slide" Target="slides/slide17.xml"/><Relationship Id="rId34" Type="http://schemas.openxmlformats.org/officeDocument/2006/relationships/font" Target="fonts/font7.fntdata"/><Relationship Id="rId42" Type="http://schemas.openxmlformats.org/officeDocument/2006/relationships/font" Target="fonts/font15.fntdata"/><Relationship Id="rId47" Type="http://schemas.openxmlformats.org/officeDocument/2006/relationships/font" Target="fonts/font20.fntdata"/><Relationship Id="rId50" Type="http://schemas.openxmlformats.org/officeDocument/2006/relationships/font" Target="fonts/font23.fntdata"/><Relationship Id="rId55"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font" Target="fonts/font2.fntdata"/><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font" Target="fonts/font13.fntdata"/><Relationship Id="rId45" Type="http://schemas.openxmlformats.org/officeDocument/2006/relationships/font" Target="fonts/font18.fntdata"/><Relationship Id="rId53" Type="http://schemas.openxmlformats.org/officeDocument/2006/relationships/presProps" Target="presProp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handoutMaster" Target="handoutMasters/handout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font" Target="fonts/font16.fntdata"/><Relationship Id="rId48" Type="http://schemas.openxmlformats.org/officeDocument/2006/relationships/font" Target="fonts/font21.fntdata"/><Relationship Id="rId56"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font" Target="fonts/font24.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6.fntdata"/><Relationship Id="rId38" Type="http://schemas.openxmlformats.org/officeDocument/2006/relationships/font" Target="fonts/font11.fntdata"/><Relationship Id="rId46" Type="http://schemas.openxmlformats.org/officeDocument/2006/relationships/font" Target="fonts/font19.fntdata"/><Relationship Id="rId20" Type="http://schemas.openxmlformats.org/officeDocument/2006/relationships/slide" Target="slides/slide16.xml"/><Relationship Id="rId41" Type="http://schemas.openxmlformats.org/officeDocument/2006/relationships/font" Target="fonts/font14.fntdata"/><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1.fntdata"/><Relationship Id="rId36" Type="http://schemas.openxmlformats.org/officeDocument/2006/relationships/font" Target="fonts/font9.fntdata"/><Relationship Id="rId49" Type="http://schemas.openxmlformats.org/officeDocument/2006/relationships/font" Target="fonts/font22.fntdata"/><Relationship Id="rId57" Type="http://schemas.microsoft.com/office/2016/11/relationships/changesInfo" Target="changesInfos/changesInfo1.xml"/><Relationship Id="rId10" Type="http://schemas.openxmlformats.org/officeDocument/2006/relationships/slide" Target="slides/slide6.xml"/><Relationship Id="rId31" Type="http://schemas.openxmlformats.org/officeDocument/2006/relationships/font" Target="fonts/font4.fntdata"/><Relationship Id="rId44" Type="http://schemas.openxmlformats.org/officeDocument/2006/relationships/font" Target="fonts/font17.fntdata"/><Relationship Id="rId52" Type="http://schemas.openxmlformats.org/officeDocument/2006/relationships/font" Target="fonts/font25.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risty Sligar" userId="S::idwlaxump_gmail.com#ext#@uslacrosse4102356882.onmicrosoft.com::db563f87-b6b8-44e8-9c99-fa7d0ce34311" providerId="AD" clId="Web-{552D7804-48C0-41BA-A4E3-FD0ED29AAAEB}"/>
    <pc:docChg chg="modSld">
      <pc:chgData name="Kristy Sligar" userId="S::idwlaxump_gmail.com#ext#@uslacrosse4102356882.onmicrosoft.com::db563f87-b6b8-44e8-9c99-fa7d0ce34311" providerId="AD" clId="Web-{552D7804-48C0-41BA-A4E3-FD0ED29AAAEB}" dt="2023-09-08T13:57:26.118" v="13"/>
      <pc:docMkLst>
        <pc:docMk/>
      </pc:docMkLst>
      <pc:sldChg chg="modNotes">
        <pc:chgData name="Kristy Sligar" userId="S::idwlaxump_gmail.com#ext#@uslacrosse4102356882.onmicrosoft.com::db563f87-b6b8-44e8-9c99-fa7d0ce34311" providerId="AD" clId="Web-{552D7804-48C0-41BA-A4E3-FD0ED29AAAEB}" dt="2023-09-08T13:57:26.118" v="13"/>
        <pc:sldMkLst>
          <pc:docMk/>
          <pc:sldMk cId="1236046652" sldId="425"/>
        </pc:sldMkLst>
      </pc:sldChg>
    </pc:docChg>
  </pc:docChgLst>
  <pc:docChgLst>
    <pc:chgData name="Kristy Sligar" userId="S::idwlaxump_gmail.com#ext#@uslacrosse4102356882.onmicrosoft.com::db563f87-b6b8-44e8-9c99-fa7d0ce34311" providerId="AD" clId="Web-{E44BEE9D-3787-426B-A356-0E67FA07EE0F}"/>
    <pc:docChg chg="addSld delSld modSld">
      <pc:chgData name="Kristy Sligar" userId="S::idwlaxump_gmail.com#ext#@uslacrosse4102356882.onmicrosoft.com::db563f87-b6b8-44e8-9c99-fa7d0ce34311" providerId="AD" clId="Web-{E44BEE9D-3787-426B-A356-0E67FA07EE0F}" dt="2023-09-08T03:05:37.425" v="122" actId="1076"/>
      <pc:docMkLst>
        <pc:docMk/>
      </pc:docMkLst>
      <pc:sldChg chg="addSp delSp modSp mod setBg setClrOvrMap">
        <pc:chgData name="Kristy Sligar" userId="S::idwlaxump_gmail.com#ext#@uslacrosse4102356882.onmicrosoft.com::db563f87-b6b8-44e8-9c99-fa7d0ce34311" providerId="AD" clId="Web-{E44BEE9D-3787-426B-A356-0E67FA07EE0F}" dt="2023-09-08T02:55:32.639" v="21"/>
        <pc:sldMkLst>
          <pc:docMk/>
          <pc:sldMk cId="3927001582" sldId="265"/>
        </pc:sldMkLst>
        <pc:spChg chg="add del mod">
          <ac:chgData name="Kristy Sligar" userId="S::idwlaxump_gmail.com#ext#@uslacrosse4102356882.onmicrosoft.com::db563f87-b6b8-44e8-9c99-fa7d0ce34311" providerId="AD" clId="Web-{E44BEE9D-3787-426B-A356-0E67FA07EE0F}" dt="2023-09-08T02:54:30.106" v="9"/>
          <ac:spMkLst>
            <pc:docMk/>
            <pc:sldMk cId="3927001582" sldId="265"/>
            <ac:spMk id="2" creationId="{3B25F26B-243F-CEC7-C215-D6E9A0AFBB43}"/>
          </ac:spMkLst>
        </pc:spChg>
        <pc:spChg chg="add mod">
          <ac:chgData name="Kristy Sligar" userId="S::idwlaxump_gmail.com#ext#@uslacrosse4102356882.onmicrosoft.com::db563f87-b6b8-44e8-9c99-fa7d0ce34311" providerId="AD" clId="Web-{E44BEE9D-3787-426B-A356-0E67FA07EE0F}" dt="2023-09-08T02:55:32.639" v="21"/>
          <ac:spMkLst>
            <pc:docMk/>
            <pc:sldMk cId="3927001582" sldId="265"/>
            <ac:spMk id="3" creationId="{3B25F26B-243F-CEC7-C215-D6E9A0AFBB43}"/>
          </ac:spMkLst>
        </pc:spChg>
        <pc:spChg chg="mod ord">
          <ac:chgData name="Kristy Sligar" userId="S::idwlaxump_gmail.com#ext#@uslacrosse4102356882.onmicrosoft.com::db563f87-b6b8-44e8-9c99-fa7d0ce34311" providerId="AD" clId="Web-{E44BEE9D-3787-426B-A356-0E67FA07EE0F}" dt="2023-09-08T02:55:32.639" v="21"/>
          <ac:spMkLst>
            <pc:docMk/>
            <pc:sldMk cId="3927001582" sldId="265"/>
            <ac:spMk id="5" creationId="{00000000-0000-0000-0000-000000000000}"/>
          </ac:spMkLst>
        </pc:spChg>
        <pc:spChg chg="add del mod">
          <ac:chgData name="Kristy Sligar" userId="S::idwlaxump_gmail.com#ext#@uslacrosse4102356882.onmicrosoft.com::db563f87-b6b8-44e8-9c99-fa7d0ce34311" providerId="AD" clId="Web-{E44BEE9D-3787-426B-A356-0E67FA07EE0F}" dt="2023-09-08T02:54:09.543" v="5"/>
          <ac:spMkLst>
            <pc:docMk/>
            <pc:sldMk cId="3927001582" sldId="265"/>
            <ac:spMk id="6" creationId="{5E5B3DF9-835F-EC4E-860C-E04D87DA3F36}"/>
          </ac:spMkLst>
        </pc:spChg>
        <pc:spChg chg="add del">
          <ac:chgData name="Kristy Sligar" userId="S::idwlaxump_gmail.com#ext#@uslacrosse4102356882.onmicrosoft.com::db563f87-b6b8-44e8-9c99-fa7d0ce34311" providerId="AD" clId="Web-{E44BEE9D-3787-426B-A356-0E67FA07EE0F}" dt="2023-09-08T02:54:23.684" v="8"/>
          <ac:spMkLst>
            <pc:docMk/>
            <pc:sldMk cId="3927001582" sldId="265"/>
            <ac:spMk id="8" creationId="{04812C46-200A-4DEB-A05E-3ED6C68C2387}"/>
          </ac:spMkLst>
        </pc:spChg>
        <pc:spChg chg="add del">
          <ac:chgData name="Kristy Sligar" userId="S::idwlaxump_gmail.com#ext#@uslacrosse4102356882.onmicrosoft.com::db563f87-b6b8-44e8-9c99-fa7d0ce34311" providerId="AD" clId="Web-{E44BEE9D-3787-426B-A356-0E67FA07EE0F}" dt="2023-09-08T02:54:23.684" v="8"/>
          <ac:spMkLst>
            <pc:docMk/>
            <pc:sldMk cId="3927001582" sldId="265"/>
            <ac:spMk id="9" creationId="{D1EA859B-E555-4109-94F3-6700E046E008}"/>
          </ac:spMkLst>
        </pc:spChg>
        <pc:spChg chg="add del">
          <ac:chgData name="Kristy Sligar" userId="S::idwlaxump_gmail.com#ext#@uslacrosse4102356882.onmicrosoft.com::db563f87-b6b8-44e8-9c99-fa7d0ce34311" providerId="AD" clId="Web-{E44BEE9D-3787-426B-A356-0E67FA07EE0F}" dt="2023-09-08T02:53:46.401" v="1"/>
          <ac:spMkLst>
            <pc:docMk/>
            <pc:sldMk cId="3927001582" sldId="265"/>
            <ac:spMk id="11" creationId="{04812C46-200A-4DEB-A05E-3ED6C68C2387}"/>
          </ac:spMkLst>
        </pc:spChg>
        <pc:spChg chg="add del">
          <ac:chgData name="Kristy Sligar" userId="S::idwlaxump_gmail.com#ext#@uslacrosse4102356882.onmicrosoft.com::db563f87-b6b8-44e8-9c99-fa7d0ce34311" providerId="AD" clId="Web-{E44BEE9D-3787-426B-A356-0E67FA07EE0F}" dt="2023-09-08T02:53:46.401" v="1"/>
          <ac:spMkLst>
            <pc:docMk/>
            <pc:sldMk cId="3927001582" sldId="265"/>
            <ac:spMk id="13" creationId="{D1EA859B-E555-4109-94F3-6700E046E008}"/>
          </ac:spMkLst>
        </pc:spChg>
        <pc:spChg chg="add del">
          <ac:chgData name="Kristy Sligar" userId="S::idwlaxump_gmail.com#ext#@uslacrosse4102356882.onmicrosoft.com::db563f87-b6b8-44e8-9c99-fa7d0ce34311" providerId="AD" clId="Web-{E44BEE9D-3787-426B-A356-0E67FA07EE0F}" dt="2023-09-08T02:55:32.639" v="21"/>
          <ac:spMkLst>
            <pc:docMk/>
            <pc:sldMk cId="3927001582" sldId="265"/>
            <ac:spMk id="14" creationId="{04812C46-200A-4DEB-A05E-3ED6C68C2387}"/>
          </ac:spMkLst>
        </pc:spChg>
        <pc:spChg chg="add del">
          <ac:chgData name="Kristy Sligar" userId="S::idwlaxump_gmail.com#ext#@uslacrosse4102356882.onmicrosoft.com::db563f87-b6b8-44e8-9c99-fa7d0ce34311" providerId="AD" clId="Web-{E44BEE9D-3787-426B-A356-0E67FA07EE0F}" dt="2023-09-08T02:55:32.639" v="21"/>
          <ac:spMkLst>
            <pc:docMk/>
            <pc:sldMk cId="3927001582" sldId="265"/>
            <ac:spMk id="16" creationId="{D1EA859B-E555-4109-94F3-6700E046E008}"/>
          </ac:spMkLst>
        </pc:spChg>
        <pc:spChg chg="add del">
          <ac:chgData name="Kristy Sligar" userId="S::idwlaxump_gmail.com#ext#@uslacrosse4102356882.onmicrosoft.com::db563f87-b6b8-44e8-9c99-fa7d0ce34311" providerId="AD" clId="Web-{E44BEE9D-3787-426B-A356-0E67FA07EE0F}" dt="2023-09-08T02:55:32.639" v="21"/>
          <ac:spMkLst>
            <pc:docMk/>
            <pc:sldMk cId="3927001582" sldId="265"/>
            <ac:spMk id="21" creationId="{C5E6CFF1-2F42-4E10-9A97-F116F46F53FE}"/>
          </ac:spMkLst>
        </pc:spChg>
        <pc:picChg chg="mod">
          <ac:chgData name="Kristy Sligar" userId="S::idwlaxump_gmail.com#ext#@uslacrosse4102356882.onmicrosoft.com::db563f87-b6b8-44e8-9c99-fa7d0ce34311" providerId="AD" clId="Web-{E44BEE9D-3787-426B-A356-0E67FA07EE0F}" dt="2023-09-08T02:55:32.639" v="21"/>
          <ac:picMkLst>
            <pc:docMk/>
            <pc:sldMk cId="3927001582" sldId="265"/>
            <ac:picMk id="4" creationId="{00000000-0000-0000-0000-000000000000}"/>
          </ac:picMkLst>
        </pc:picChg>
        <pc:cxnChg chg="add del">
          <ac:chgData name="Kristy Sligar" userId="S::idwlaxump_gmail.com#ext#@uslacrosse4102356882.onmicrosoft.com::db563f87-b6b8-44e8-9c99-fa7d0ce34311" providerId="AD" clId="Web-{E44BEE9D-3787-426B-A356-0E67FA07EE0F}" dt="2023-09-08T02:55:32.639" v="21"/>
          <ac:cxnSpMkLst>
            <pc:docMk/>
            <pc:sldMk cId="3927001582" sldId="265"/>
            <ac:cxnSpMk id="23" creationId="{96A8629B-8289-498B-939B-1CA0C106182C}"/>
          </ac:cxnSpMkLst>
        </pc:cxnChg>
      </pc:sldChg>
      <pc:sldChg chg="addSp delSp modSp mod setBg">
        <pc:chgData name="Kristy Sligar" userId="S::idwlaxump_gmail.com#ext#@uslacrosse4102356882.onmicrosoft.com::db563f87-b6b8-44e8-9c99-fa7d0ce34311" providerId="AD" clId="Web-{E44BEE9D-3787-426B-A356-0E67FA07EE0F}" dt="2023-09-08T02:57:14.955" v="31"/>
        <pc:sldMkLst>
          <pc:docMk/>
          <pc:sldMk cId="519725137" sldId="417"/>
        </pc:sldMkLst>
        <pc:spChg chg="del mod">
          <ac:chgData name="Kristy Sligar" userId="S::idwlaxump_gmail.com#ext#@uslacrosse4102356882.onmicrosoft.com::db563f87-b6b8-44e8-9c99-fa7d0ce34311" providerId="AD" clId="Web-{E44BEE9D-3787-426B-A356-0E67FA07EE0F}" dt="2023-09-08T02:56:55.908" v="27"/>
          <ac:spMkLst>
            <pc:docMk/>
            <pc:sldMk cId="519725137" sldId="417"/>
            <ac:spMk id="2" creationId="{5E1C2DDD-BDFF-9120-51C1-A2CA1A1A05A2}"/>
          </ac:spMkLst>
        </pc:spChg>
        <pc:spChg chg="mod">
          <ac:chgData name="Kristy Sligar" userId="S::idwlaxump_gmail.com#ext#@uslacrosse4102356882.onmicrosoft.com::db563f87-b6b8-44e8-9c99-fa7d0ce34311" providerId="AD" clId="Web-{E44BEE9D-3787-426B-A356-0E67FA07EE0F}" dt="2023-09-08T02:56:51.814" v="26"/>
          <ac:spMkLst>
            <pc:docMk/>
            <pc:sldMk cId="519725137" sldId="417"/>
            <ac:spMk id="4" creationId="{B0375C5F-3772-026B-665B-BE328EA067D6}"/>
          </ac:spMkLst>
        </pc:spChg>
        <pc:spChg chg="add">
          <ac:chgData name="Kristy Sligar" userId="S::idwlaxump_gmail.com#ext#@uslacrosse4102356882.onmicrosoft.com::db563f87-b6b8-44e8-9c99-fa7d0ce34311" providerId="AD" clId="Web-{E44BEE9D-3787-426B-A356-0E67FA07EE0F}" dt="2023-09-08T02:57:14.814" v="28"/>
          <ac:spMkLst>
            <pc:docMk/>
            <pc:sldMk cId="519725137" sldId="417"/>
            <ac:spMk id="6" creationId="{69AB4392-A824-981F-281B-6BB0E749BDDE}"/>
          </ac:spMkLst>
        </pc:spChg>
        <pc:spChg chg="add">
          <ac:chgData name="Kristy Sligar" userId="S::idwlaxump_gmail.com#ext#@uslacrosse4102356882.onmicrosoft.com::db563f87-b6b8-44e8-9c99-fa7d0ce34311" providerId="AD" clId="Web-{E44BEE9D-3787-426B-A356-0E67FA07EE0F}" dt="2023-09-08T02:57:14.861" v="29"/>
          <ac:spMkLst>
            <pc:docMk/>
            <pc:sldMk cId="519725137" sldId="417"/>
            <ac:spMk id="8" creationId="{985A2AB7-D10F-E8C4-C926-9B4B11EBB288}"/>
          </ac:spMkLst>
        </pc:spChg>
        <pc:spChg chg="add">
          <ac:chgData name="Kristy Sligar" userId="S::idwlaxump_gmail.com#ext#@uslacrosse4102356882.onmicrosoft.com::db563f87-b6b8-44e8-9c99-fa7d0ce34311" providerId="AD" clId="Web-{E44BEE9D-3787-426B-A356-0E67FA07EE0F}" dt="2023-09-08T02:57:14.908" v="30"/>
          <ac:spMkLst>
            <pc:docMk/>
            <pc:sldMk cId="519725137" sldId="417"/>
            <ac:spMk id="10" creationId="{C8917FF2-BC24-5A50-ADE2-D1FFF6EB220B}"/>
          </ac:spMkLst>
        </pc:spChg>
        <pc:spChg chg="mod">
          <ac:chgData name="Kristy Sligar" userId="S::idwlaxump_gmail.com#ext#@uslacrosse4102356882.onmicrosoft.com::db563f87-b6b8-44e8-9c99-fa7d0ce34311" providerId="AD" clId="Web-{E44BEE9D-3787-426B-A356-0E67FA07EE0F}" dt="2023-09-08T02:56:51.814" v="26"/>
          <ac:spMkLst>
            <pc:docMk/>
            <pc:sldMk cId="519725137" sldId="417"/>
            <ac:spMk id="11" creationId="{9F7C5DEB-1FAD-FCA8-4277-9753244576EF}"/>
          </ac:spMkLst>
        </pc:spChg>
        <pc:spChg chg="mod">
          <ac:chgData name="Kristy Sligar" userId="S::idwlaxump_gmail.com#ext#@uslacrosse4102356882.onmicrosoft.com::db563f87-b6b8-44e8-9c99-fa7d0ce34311" providerId="AD" clId="Web-{E44BEE9D-3787-426B-A356-0E67FA07EE0F}" dt="2023-09-08T02:56:51.814" v="26"/>
          <ac:spMkLst>
            <pc:docMk/>
            <pc:sldMk cId="519725137" sldId="417"/>
            <ac:spMk id="13" creationId="{F4F1D850-1136-8793-6217-9C30D46A7994}"/>
          </ac:spMkLst>
        </pc:spChg>
        <pc:spChg chg="mod">
          <ac:chgData name="Kristy Sligar" userId="S::idwlaxump_gmail.com#ext#@uslacrosse4102356882.onmicrosoft.com::db563f87-b6b8-44e8-9c99-fa7d0ce34311" providerId="AD" clId="Web-{E44BEE9D-3787-426B-A356-0E67FA07EE0F}" dt="2023-09-08T02:56:51.814" v="26"/>
          <ac:spMkLst>
            <pc:docMk/>
            <pc:sldMk cId="519725137" sldId="417"/>
            <ac:spMk id="14" creationId="{1E1F6527-7F0B-2290-5D92-444716941008}"/>
          </ac:spMkLst>
        </pc:spChg>
        <pc:spChg chg="add">
          <ac:chgData name="Kristy Sligar" userId="S::idwlaxump_gmail.com#ext#@uslacrosse4102356882.onmicrosoft.com::db563f87-b6b8-44e8-9c99-fa7d0ce34311" providerId="AD" clId="Web-{E44BEE9D-3787-426B-A356-0E67FA07EE0F}" dt="2023-09-08T02:57:14.955" v="31"/>
          <ac:spMkLst>
            <pc:docMk/>
            <pc:sldMk cId="519725137" sldId="417"/>
            <ac:spMk id="15" creationId="{D0B7CB9F-95D4-2E6C-FA4F-70587070C550}"/>
          </ac:spMkLst>
        </pc:spChg>
        <pc:spChg chg="mod">
          <ac:chgData name="Kristy Sligar" userId="S::idwlaxump_gmail.com#ext#@uslacrosse4102356882.onmicrosoft.com::db563f87-b6b8-44e8-9c99-fa7d0ce34311" providerId="AD" clId="Web-{E44BEE9D-3787-426B-A356-0E67FA07EE0F}" dt="2023-09-08T02:56:51.814" v="26"/>
          <ac:spMkLst>
            <pc:docMk/>
            <pc:sldMk cId="519725137" sldId="417"/>
            <ac:spMk id="16" creationId="{3C851737-C1F2-148D-E83F-301C3D9BAAA3}"/>
          </ac:spMkLst>
        </pc:spChg>
        <pc:spChg chg="add del">
          <ac:chgData name="Kristy Sligar" userId="S::idwlaxump_gmail.com#ext#@uslacrosse4102356882.onmicrosoft.com::db563f87-b6b8-44e8-9c99-fa7d0ce34311" providerId="AD" clId="Web-{E44BEE9D-3787-426B-A356-0E67FA07EE0F}" dt="2023-09-08T02:56:51.814" v="26"/>
          <ac:spMkLst>
            <pc:docMk/>
            <pc:sldMk cId="519725137" sldId="417"/>
            <ac:spMk id="21" creationId="{BACC6370-2D7E-4714-9D71-7542949D7D5D}"/>
          </ac:spMkLst>
        </pc:spChg>
        <pc:spChg chg="add del">
          <ac:chgData name="Kristy Sligar" userId="S::idwlaxump_gmail.com#ext#@uslacrosse4102356882.onmicrosoft.com::db563f87-b6b8-44e8-9c99-fa7d0ce34311" providerId="AD" clId="Web-{E44BEE9D-3787-426B-A356-0E67FA07EE0F}" dt="2023-09-08T02:56:51.814" v="26"/>
          <ac:spMkLst>
            <pc:docMk/>
            <pc:sldMk cId="519725137" sldId="417"/>
            <ac:spMk id="23" creationId="{F68B3F68-107C-434F-AA38-110D5EA91B85}"/>
          </ac:spMkLst>
        </pc:spChg>
        <pc:spChg chg="add del">
          <ac:chgData name="Kristy Sligar" userId="S::idwlaxump_gmail.com#ext#@uslacrosse4102356882.onmicrosoft.com::db563f87-b6b8-44e8-9c99-fa7d0ce34311" providerId="AD" clId="Web-{E44BEE9D-3787-426B-A356-0E67FA07EE0F}" dt="2023-09-08T02:56:51.814" v="26"/>
          <ac:spMkLst>
            <pc:docMk/>
            <pc:sldMk cId="519725137" sldId="417"/>
            <ac:spMk id="25" creationId="{AAD0DBB9-1A4B-4391-81D4-CB19F9AB918A}"/>
          </ac:spMkLst>
        </pc:spChg>
        <pc:spChg chg="add del">
          <ac:chgData name="Kristy Sligar" userId="S::idwlaxump_gmail.com#ext#@uslacrosse4102356882.onmicrosoft.com::db563f87-b6b8-44e8-9c99-fa7d0ce34311" providerId="AD" clId="Web-{E44BEE9D-3787-426B-A356-0E67FA07EE0F}" dt="2023-09-08T02:56:51.814" v="26"/>
          <ac:spMkLst>
            <pc:docMk/>
            <pc:sldMk cId="519725137" sldId="417"/>
            <ac:spMk id="27" creationId="{063BBA22-50EA-4C4D-BE05-F1CE4E63AA56}"/>
          </ac:spMkLst>
        </pc:spChg>
        <pc:picChg chg="mod">
          <ac:chgData name="Kristy Sligar" userId="S::idwlaxump_gmail.com#ext#@uslacrosse4102356882.onmicrosoft.com::db563f87-b6b8-44e8-9c99-fa7d0ce34311" providerId="AD" clId="Web-{E44BEE9D-3787-426B-A356-0E67FA07EE0F}" dt="2023-09-08T02:56:51.814" v="26"/>
          <ac:picMkLst>
            <pc:docMk/>
            <pc:sldMk cId="519725137" sldId="417"/>
            <ac:picMk id="5" creationId="{FDEE1644-A746-AEE7-8395-86A3D7CFAFE3}"/>
          </ac:picMkLst>
        </pc:picChg>
      </pc:sldChg>
      <pc:sldChg chg="addSp modSp mod setBg">
        <pc:chgData name="Kristy Sligar" userId="S::idwlaxump_gmail.com#ext#@uslacrosse4102356882.onmicrosoft.com::db563f87-b6b8-44e8-9c99-fa7d0ce34311" providerId="AD" clId="Web-{E44BEE9D-3787-426B-A356-0E67FA07EE0F}" dt="2023-09-08T02:55:53.374" v="22"/>
        <pc:sldMkLst>
          <pc:docMk/>
          <pc:sldMk cId="3115657704" sldId="418"/>
        </pc:sldMkLst>
        <pc:spChg chg="mod">
          <ac:chgData name="Kristy Sligar" userId="S::idwlaxump_gmail.com#ext#@uslacrosse4102356882.onmicrosoft.com::db563f87-b6b8-44e8-9c99-fa7d0ce34311" providerId="AD" clId="Web-{E44BEE9D-3787-426B-A356-0E67FA07EE0F}" dt="2023-09-08T02:55:53.374" v="22"/>
          <ac:spMkLst>
            <pc:docMk/>
            <pc:sldMk cId="3115657704" sldId="418"/>
            <ac:spMk id="2" creationId="{5E1C2DDD-BDFF-9120-51C1-A2CA1A1A05A2}"/>
          </ac:spMkLst>
        </pc:spChg>
        <pc:spChg chg="mod">
          <ac:chgData name="Kristy Sligar" userId="S::idwlaxump_gmail.com#ext#@uslacrosse4102356882.onmicrosoft.com::db563f87-b6b8-44e8-9c99-fa7d0ce34311" providerId="AD" clId="Web-{E44BEE9D-3787-426B-A356-0E67FA07EE0F}" dt="2023-09-08T02:55:53.374" v="22"/>
          <ac:spMkLst>
            <pc:docMk/>
            <pc:sldMk cId="3115657704" sldId="418"/>
            <ac:spMk id="3" creationId="{BD035788-F474-C948-9ADD-0715A1A97D0E}"/>
          </ac:spMkLst>
        </pc:spChg>
        <pc:spChg chg="mod">
          <ac:chgData name="Kristy Sligar" userId="S::idwlaxump_gmail.com#ext#@uslacrosse4102356882.onmicrosoft.com::db563f87-b6b8-44e8-9c99-fa7d0ce34311" providerId="AD" clId="Web-{E44BEE9D-3787-426B-A356-0E67FA07EE0F}" dt="2023-09-08T02:55:53.374" v="22"/>
          <ac:spMkLst>
            <pc:docMk/>
            <pc:sldMk cId="3115657704" sldId="418"/>
            <ac:spMk id="4" creationId="{B0375C5F-3772-026B-665B-BE328EA067D6}"/>
          </ac:spMkLst>
        </pc:spChg>
        <pc:spChg chg="add">
          <ac:chgData name="Kristy Sligar" userId="S::idwlaxump_gmail.com#ext#@uslacrosse4102356882.onmicrosoft.com::db563f87-b6b8-44e8-9c99-fa7d0ce34311" providerId="AD" clId="Web-{E44BEE9D-3787-426B-A356-0E67FA07EE0F}" dt="2023-09-08T02:55:53.374" v="22"/>
          <ac:spMkLst>
            <pc:docMk/>
            <pc:sldMk cId="3115657704" sldId="418"/>
            <ac:spMk id="1031" creationId="{BACC6370-2D7E-4714-9D71-7542949D7D5D}"/>
          </ac:spMkLst>
        </pc:spChg>
        <pc:spChg chg="add">
          <ac:chgData name="Kristy Sligar" userId="S::idwlaxump_gmail.com#ext#@uslacrosse4102356882.onmicrosoft.com::db563f87-b6b8-44e8-9c99-fa7d0ce34311" providerId="AD" clId="Web-{E44BEE9D-3787-426B-A356-0E67FA07EE0F}" dt="2023-09-08T02:55:53.374" v="22"/>
          <ac:spMkLst>
            <pc:docMk/>
            <pc:sldMk cId="3115657704" sldId="418"/>
            <ac:spMk id="1033" creationId="{F68B3F68-107C-434F-AA38-110D5EA91B85}"/>
          </ac:spMkLst>
        </pc:spChg>
        <pc:spChg chg="add">
          <ac:chgData name="Kristy Sligar" userId="S::idwlaxump_gmail.com#ext#@uslacrosse4102356882.onmicrosoft.com::db563f87-b6b8-44e8-9c99-fa7d0ce34311" providerId="AD" clId="Web-{E44BEE9D-3787-426B-A356-0E67FA07EE0F}" dt="2023-09-08T02:55:53.374" v="22"/>
          <ac:spMkLst>
            <pc:docMk/>
            <pc:sldMk cId="3115657704" sldId="418"/>
            <ac:spMk id="1035" creationId="{AAD0DBB9-1A4B-4391-81D4-CB19F9AB918A}"/>
          </ac:spMkLst>
        </pc:spChg>
        <pc:spChg chg="add">
          <ac:chgData name="Kristy Sligar" userId="S::idwlaxump_gmail.com#ext#@uslacrosse4102356882.onmicrosoft.com::db563f87-b6b8-44e8-9c99-fa7d0ce34311" providerId="AD" clId="Web-{E44BEE9D-3787-426B-A356-0E67FA07EE0F}" dt="2023-09-08T02:55:53.374" v="22"/>
          <ac:spMkLst>
            <pc:docMk/>
            <pc:sldMk cId="3115657704" sldId="418"/>
            <ac:spMk id="1037" creationId="{063BBA22-50EA-4C4D-BE05-F1CE4E63AA56}"/>
          </ac:spMkLst>
        </pc:spChg>
        <pc:picChg chg="mod">
          <ac:chgData name="Kristy Sligar" userId="S::idwlaxump_gmail.com#ext#@uslacrosse4102356882.onmicrosoft.com::db563f87-b6b8-44e8-9c99-fa7d0ce34311" providerId="AD" clId="Web-{E44BEE9D-3787-426B-A356-0E67FA07EE0F}" dt="2023-09-08T02:55:53.374" v="22"/>
          <ac:picMkLst>
            <pc:docMk/>
            <pc:sldMk cId="3115657704" sldId="418"/>
            <ac:picMk id="1026" creationId="{CCBFAEB8-F57D-728A-FC47-CE5C370FD204}"/>
          </ac:picMkLst>
        </pc:picChg>
      </pc:sldChg>
      <pc:sldChg chg="addSp delSp modSp">
        <pc:chgData name="Kristy Sligar" userId="S::idwlaxump_gmail.com#ext#@uslacrosse4102356882.onmicrosoft.com::db563f87-b6b8-44e8-9c99-fa7d0ce34311" providerId="AD" clId="Web-{E44BEE9D-3787-426B-A356-0E67FA07EE0F}" dt="2023-09-08T02:59:07.115" v="62" actId="1076"/>
        <pc:sldMkLst>
          <pc:docMk/>
          <pc:sldMk cId="4012543683" sldId="419"/>
        </pc:sldMkLst>
        <pc:spChg chg="del">
          <ac:chgData name="Kristy Sligar" userId="S::idwlaxump_gmail.com#ext#@uslacrosse4102356882.onmicrosoft.com::db563f87-b6b8-44e8-9c99-fa7d0ce34311" providerId="AD" clId="Web-{E44BEE9D-3787-426B-A356-0E67FA07EE0F}" dt="2023-09-08T02:57:28.002" v="32"/>
          <ac:spMkLst>
            <pc:docMk/>
            <pc:sldMk cId="4012543683" sldId="419"/>
            <ac:spMk id="2" creationId="{5E1C2DDD-BDFF-9120-51C1-A2CA1A1A05A2}"/>
          </ac:spMkLst>
        </pc:spChg>
        <pc:spChg chg="add">
          <ac:chgData name="Kristy Sligar" userId="S::idwlaxump_gmail.com#ext#@uslacrosse4102356882.onmicrosoft.com::db563f87-b6b8-44e8-9c99-fa7d0ce34311" providerId="AD" clId="Web-{E44BEE9D-3787-426B-A356-0E67FA07EE0F}" dt="2023-09-08T02:57:32.956" v="33"/>
          <ac:spMkLst>
            <pc:docMk/>
            <pc:sldMk cId="4012543683" sldId="419"/>
            <ac:spMk id="5" creationId="{C88F8136-18DE-70E6-B68C-908A8D8684AB}"/>
          </ac:spMkLst>
        </pc:spChg>
        <pc:spChg chg="add">
          <ac:chgData name="Kristy Sligar" userId="S::idwlaxump_gmail.com#ext#@uslacrosse4102356882.onmicrosoft.com::db563f87-b6b8-44e8-9c99-fa7d0ce34311" providerId="AD" clId="Web-{E44BEE9D-3787-426B-A356-0E67FA07EE0F}" dt="2023-09-08T02:57:33.003" v="34"/>
          <ac:spMkLst>
            <pc:docMk/>
            <pc:sldMk cId="4012543683" sldId="419"/>
            <ac:spMk id="7" creationId="{E2F70988-2669-7BFE-33DC-72EB535399DA}"/>
          </ac:spMkLst>
        </pc:spChg>
        <pc:spChg chg="add">
          <ac:chgData name="Kristy Sligar" userId="S::idwlaxump_gmail.com#ext#@uslacrosse4102356882.onmicrosoft.com::db563f87-b6b8-44e8-9c99-fa7d0ce34311" providerId="AD" clId="Web-{E44BEE9D-3787-426B-A356-0E67FA07EE0F}" dt="2023-09-08T02:57:33.065" v="35"/>
          <ac:spMkLst>
            <pc:docMk/>
            <pc:sldMk cId="4012543683" sldId="419"/>
            <ac:spMk id="9" creationId="{BD2FAC9C-94DB-B3B9-1D68-2A3200AE782D}"/>
          </ac:spMkLst>
        </pc:spChg>
        <pc:spChg chg="add mod">
          <ac:chgData name="Kristy Sligar" userId="S::idwlaxump_gmail.com#ext#@uslacrosse4102356882.onmicrosoft.com::db563f87-b6b8-44e8-9c99-fa7d0ce34311" providerId="AD" clId="Web-{E44BEE9D-3787-426B-A356-0E67FA07EE0F}" dt="2023-09-08T02:57:42.128" v="38" actId="14100"/>
          <ac:spMkLst>
            <pc:docMk/>
            <pc:sldMk cId="4012543683" sldId="419"/>
            <ac:spMk id="13" creationId="{022D6350-D6CF-8C5A-968C-360D55CB1AF5}"/>
          </ac:spMkLst>
        </pc:spChg>
        <pc:spChg chg="add mod">
          <ac:chgData name="Kristy Sligar" userId="S::idwlaxump_gmail.com#ext#@uslacrosse4102356882.onmicrosoft.com::db563f87-b6b8-44e8-9c99-fa7d0ce34311" providerId="AD" clId="Web-{E44BEE9D-3787-426B-A356-0E67FA07EE0F}" dt="2023-09-08T02:59:07.115" v="62" actId="1076"/>
          <ac:spMkLst>
            <pc:docMk/>
            <pc:sldMk cId="4012543683" sldId="419"/>
            <ac:spMk id="14" creationId="{D36E08BB-AF02-0D51-CD83-BBC92F7BDDE7}"/>
          </ac:spMkLst>
        </pc:spChg>
        <pc:spChg chg="del mod">
          <ac:chgData name="Kristy Sligar" userId="S::idwlaxump_gmail.com#ext#@uslacrosse4102356882.onmicrosoft.com::db563f87-b6b8-44e8-9c99-fa7d0ce34311" providerId="AD" clId="Web-{E44BEE9D-3787-426B-A356-0E67FA07EE0F}" dt="2023-09-08T02:58:13.785" v="41"/>
          <ac:spMkLst>
            <pc:docMk/>
            <pc:sldMk cId="4012543683" sldId="419"/>
            <ac:spMk id="19" creationId="{6F7294B4-6CC3-FA36-D985-F4AC5CDBF2A9}"/>
          </ac:spMkLst>
        </pc:spChg>
        <pc:spChg chg="del">
          <ac:chgData name="Kristy Sligar" userId="S::idwlaxump_gmail.com#ext#@uslacrosse4102356882.onmicrosoft.com::db563f87-b6b8-44e8-9c99-fa7d0ce34311" providerId="AD" clId="Web-{E44BEE9D-3787-426B-A356-0E67FA07EE0F}" dt="2023-09-08T02:58:15.598" v="42"/>
          <ac:spMkLst>
            <pc:docMk/>
            <pc:sldMk cId="4012543683" sldId="419"/>
            <ac:spMk id="20" creationId="{E54B9BA2-2F74-27FC-0A59-1B439A678FE1}"/>
          </ac:spMkLst>
        </pc:spChg>
        <pc:spChg chg="add del">
          <ac:chgData name="Kristy Sligar" userId="S::idwlaxump_gmail.com#ext#@uslacrosse4102356882.onmicrosoft.com::db563f87-b6b8-44e8-9c99-fa7d0ce34311" providerId="AD" clId="Web-{E44BEE9D-3787-426B-A356-0E67FA07EE0F}" dt="2023-09-08T02:58:36.817" v="51"/>
          <ac:spMkLst>
            <pc:docMk/>
            <pc:sldMk cId="4012543683" sldId="419"/>
            <ac:spMk id="22" creationId="{C1F63CDF-8B3C-420B-89F5-1AFAD1675404}"/>
          </ac:spMkLst>
        </pc:spChg>
        <pc:spChg chg="add del">
          <ac:chgData name="Kristy Sligar" userId="S::idwlaxump_gmail.com#ext#@uslacrosse4102356882.onmicrosoft.com::db563f87-b6b8-44e8-9c99-fa7d0ce34311" providerId="AD" clId="Web-{E44BEE9D-3787-426B-A356-0E67FA07EE0F}" dt="2023-09-08T02:58:36.817" v="50"/>
          <ac:spMkLst>
            <pc:docMk/>
            <pc:sldMk cId="4012543683" sldId="419"/>
            <ac:spMk id="24" creationId="{F21EDB4D-A7DB-80CE-8686-7F95166D9F90}"/>
          </ac:spMkLst>
        </pc:spChg>
        <pc:spChg chg="add del">
          <ac:chgData name="Kristy Sligar" userId="S::idwlaxump_gmail.com#ext#@uslacrosse4102356882.onmicrosoft.com::db563f87-b6b8-44e8-9c99-fa7d0ce34311" providerId="AD" clId="Web-{E44BEE9D-3787-426B-A356-0E67FA07EE0F}" dt="2023-09-08T02:58:36.817" v="49"/>
          <ac:spMkLst>
            <pc:docMk/>
            <pc:sldMk cId="4012543683" sldId="419"/>
            <ac:spMk id="26" creationId="{C6E96B7A-6A31-E50E-F58E-79FA7BFAB1E6}"/>
          </ac:spMkLst>
        </pc:spChg>
        <pc:spChg chg="add del">
          <ac:chgData name="Kristy Sligar" userId="S::idwlaxump_gmail.com#ext#@uslacrosse4102356882.onmicrosoft.com::db563f87-b6b8-44e8-9c99-fa7d0ce34311" providerId="AD" clId="Web-{E44BEE9D-3787-426B-A356-0E67FA07EE0F}" dt="2023-09-08T02:58:36.817" v="48"/>
          <ac:spMkLst>
            <pc:docMk/>
            <pc:sldMk cId="4012543683" sldId="419"/>
            <ac:spMk id="28" creationId="{31B7C269-F4F3-51D0-F527-F2754CE4BCA8}"/>
          </ac:spMkLst>
        </pc:spChg>
        <pc:spChg chg="add del">
          <ac:chgData name="Kristy Sligar" userId="S::idwlaxump_gmail.com#ext#@uslacrosse4102356882.onmicrosoft.com::db563f87-b6b8-44e8-9c99-fa7d0ce34311" providerId="AD" clId="Web-{E44BEE9D-3787-426B-A356-0E67FA07EE0F}" dt="2023-09-08T02:58:46.146" v="59"/>
          <ac:spMkLst>
            <pc:docMk/>
            <pc:sldMk cId="4012543683" sldId="419"/>
            <ac:spMk id="30" creationId="{4D4DE3E3-BF26-B1DD-E939-6A238EBB14F1}"/>
          </ac:spMkLst>
        </pc:spChg>
        <pc:spChg chg="add del">
          <ac:chgData name="Kristy Sligar" userId="S::idwlaxump_gmail.com#ext#@uslacrosse4102356882.onmicrosoft.com::db563f87-b6b8-44e8-9c99-fa7d0ce34311" providerId="AD" clId="Web-{E44BEE9D-3787-426B-A356-0E67FA07EE0F}" dt="2023-09-08T02:58:46.146" v="58"/>
          <ac:spMkLst>
            <pc:docMk/>
            <pc:sldMk cId="4012543683" sldId="419"/>
            <ac:spMk id="32" creationId="{02BE0E41-2D3D-834D-669E-06177D6219B6}"/>
          </ac:spMkLst>
        </pc:spChg>
        <pc:spChg chg="add del">
          <ac:chgData name="Kristy Sligar" userId="S::idwlaxump_gmail.com#ext#@uslacrosse4102356882.onmicrosoft.com::db563f87-b6b8-44e8-9c99-fa7d0ce34311" providerId="AD" clId="Web-{E44BEE9D-3787-426B-A356-0E67FA07EE0F}" dt="2023-09-08T02:58:46.146" v="57"/>
          <ac:spMkLst>
            <pc:docMk/>
            <pc:sldMk cId="4012543683" sldId="419"/>
            <ac:spMk id="34" creationId="{689DF44F-5DDA-381E-C6ED-71E18B92E0C9}"/>
          </ac:spMkLst>
        </pc:spChg>
        <pc:spChg chg="add del">
          <ac:chgData name="Kristy Sligar" userId="S::idwlaxump_gmail.com#ext#@uslacrosse4102356882.onmicrosoft.com::db563f87-b6b8-44e8-9c99-fa7d0ce34311" providerId="AD" clId="Web-{E44BEE9D-3787-426B-A356-0E67FA07EE0F}" dt="2023-09-08T02:58:46.146" v="56"/>
          <ac:spMkLst>
            <pc:docMk/>
            <pc:sldMk cId="4012543683" sldId="419"/>
            <ac:spMk id="36" creationId="{5152A2EA-3510-731E-CE8A-6F5C095AB4F5}"/>
          </ac:spMkLst>
        </pc:spChg>
        <pc:spChg chg="add mod">
          <ac:chgData name="Kristy Sligar" userId="S::idwlaxump_gmail.com#ext#@uslacrosse4102356882.onmicrosoft.com::db563f87-b6b8-44e8-9c99-fa7d0ce34311" providerId="AD" clId="Web-{E44BEE9D-3787-426B-A356-0E67FA07EE0F}" dt="2023-09-08T02:59:05.037" v="61" actId="1076"/>
          <ac:spMkLst>
            <pc:docMk/>
            <pc:sldMk cId="4012543683" sldId="419"/>
            <ac:spMk id="37" creationId="{9AD557B2-826C-46C4-4D9D-5242FDA3F298}"/>
          </ac:spMkLst>
        </pc:spChg>
        <pc:picChg chg="ord">
          <ac:chgData name="Kristy Sligar" userId="S::idwlaxump_gmail.com#ext#@uslacrosse4102356882.onmicrosoft.com::db563f87-b6b8-44e8-9c99-fa7d0ce34311" providerId="AD" clId="Web-{E44BEE9D-3787-426B-A356-0E67FA07EE0F}" dt="2023-09-08T02:57:53.847" v="39"/>
          <ac:picMkLst>
            <pc:docMk/>
            <pc:sldMk cId="4012543683" sldId="419"/>
            <ac:picMk id="10" creationId="{BFEE8B0D-C180-BF6C-5C42-76A000533A19}"/>
          </ac:picMkLst>
        </pc:picChg>
      </pc:sldChg>
      <pc:sldChg chg="addSp delSp modSp">
        <pc:chgData name="Kristy Sligar" userId="S::idwlaxump_gmail.com#ext#@uslacrosse4102356882.onmicrosoft.com::db563f87-b6b8-44e8-9c99-fa7d0ce34311" providerId="AD" clId="Web-{E44BEE9D-3787-426B-A356-0E67FA07EE0F}" dt="2023-09-08T02:59:55.789" v="68" actId="20577"/>
        <pc:sldMkLst>
          <pc:docMk/>
          <pc:sldMk cId="1405534143" sldId="420"/>
        </pc:sldMkLst>
        <pc:spChg chg="del">
          <ac:chgData name="Kristy Sligar" userId="S::idwlaxump_gmail.com#ext#@uslacrosse4102356882.onmicrosoft.com::db563f87-b6b8-44e8-9c99-fa7d0ce34311" providerId="AD" clId="Web-{E44BEE9D-3787-426B-A356-0E67FA07EE0F}" dt="2023-09-08T02:59:39.351" v="63"/>
          <ac:spMkLst>
            <pc:docMk/>
            <pc:sldMk cId="1405534143" sldId="420"/>
            <ac:spMk id="2" creationId="{5E1C2DDD-BDFF-9120-51C1-A2CA1A1A05A2}"/>
          </ac:spMkLst>
        </pc:spChg>
        <pc:spChg chg="add">
          <ac:chgData name="Kristy Sligar" userId="S::idwlaxump_gmail.com#ext#@uslacrosse4102356882.onmicrosoft.com::db563f87-b6b8-44e8-9c99-fa7d0ce34311" providerId="AD" clId="Web-{E44BEE9D-3787-426B-A356-0E67FA07EE0F}" dt="2023-09-08T02:59:53.820" v="64"/>
          <ac:spMkLst>
            <pc:docMk/>
            <pc:sldMk cId="1405534143" sldId="420"/>
            <ac:spMk id="5" creationId="{59CA13A5-3AD5-EE75-FCA3-11CD08454A79}"/>
          </ac:spMkLst>
        </pc:spChg>
        <pc:spChg chg="add">
          <ac:chgData name="Kristy Sligar" userId="S::idwlaxump_gmail.com#ext#@uslacrosse4102356882.onmicrosoft.com::db563f87-b6b8-44e8-9c99-fa7d0ce34311" providerId="AD" clId="Web-{E44BEE9D-3787-426B-A356-0E67FA07EE0F}" dt="2023-09-08T02:59:53.867" v="65"/>
          <ac:spMkLst>
            <pc:docMk/>
            <pc:sldMk cId="1405534143" sldId="420"/>
            <ac:spMk id="7" creationId="{5B169457-2D9C-4EF7-711A-E7331ED35788}"/>
          </ac:spMkLst>
        </pc:spChg>
        <pc:spChg chg="add">
          <ac:chgData name="Kristy Sligar" userId="S::idwlaxump_gmail.com#ext#@uslacrosse4102356882.onmicrosoft.com::db563f87-b6b8-44e8-9c99-fa7d0ce34311" providerId="AD" clId="Web-{E44BEE9D-3787-426B-A356-0E67FA07EE0F}" dt="2023-09-08T02:59:53.929" v="66"/>
          <ac:spMkLst>
            <pc:docMk/>
            <pc:sldMk cId="1405534143" sldId="420"/>
            <ac:spMk id="9" creationId="{82191463-7F2F-08AA-39ED-B71E74B283EE}"/>
          </ac:spMkLst>
        </pc:spChg>
        <pc:spChg chg="add mod">
          <ac:chgData name="Kristy Sligar" userId="S::idwlaxump_gmail.com#ext#@uslacrosse4102356882.onmicrosoft.com::db563f87-b6b8-44e8-9c99-fa7d0ce34311" providerId="AD" clId="Web-{E44BEE9D-3787-426B-A356-0E67FA07EE0F}" dt="2023-09-08T02:59:55.789" v="68" actId="20577"/>
          <ac:spMkLst>
            <pc:docMk/>
            <pc:sldMk cId="1405534143" sldId="420"/>
            <ac:spMk id="11" creationId="{91CB4AD4-6DE3-E352-B1FB-BFD76723AACD}"/>
          </ac:spMkLst>
        </pc:spChg>
      </pc:sldChg>
      <pc:sldChg chg="addSp modSp mod setBg">
        <pc:chgData name="Kristy Sligar" userId="S::idwlaxump_gmail.com#ext#@uslacrosse4102356882.onmicrosoft.com::db563f87-b6b8-44e8-9c99-fa7d0ce34311" providerId="AD" clId="Web-{E44BEE9D-3787-426B-A356-0E67FA07EE0F}" dt="2023-09-08T03:00:27.399" v="73" actId="14100"/>
        <pc:sldMkLst>
          <pc:docMk/>
          <pc:sldMk cId="2471530142" sldId="421"/>
        </pc:sldMkLst>
        <pc:spChg chg="mod">
          <ac:chgData name="Kristy Sligar" userId="S::idwlaxump_gmail.com#ext#@uslacrosse4102356882.onmicrosoft.com::db563f87-b6b8-44e8-9c99-fa7d0ce34311" providerId="AD" clId="Web-{E44BEE9D-3787-426B-A356-0E67FA07EE0F}" dt="2023-09-08T03:00:14.024" v="69"/>
          <ac:spMkLst>
            <pc:docMk/>
            <pc:sldMk cId="2471530142" sldId="421"/>
            <ac:spMk id="2" creationId="{5E1C2DDD-BDFF-9120-51C1-A2CA1A1A05A2}"/>
          </ac:spMkLst>
        </pc:spChg>
        <pc:spChg chg="mod">
          <ac:chgData name="Kristy Sligar" userId="S::idwlaxump_gmail.com#ext#@uslacrosse4102356882.onmicrosoft.com::db563f87-b6b8-44e8-9c99-fa7d0ce34311" providerId="AD" clId="Web-{E44BEE9D-3787-426B-A356-0E67FA07EE0F}" dt="2023-09-08T03:00:27.399" v="73" actId="14100"/>
          <ac:spMkLst>
            <pc:docMk/>
            <pc:sldMk cId="2471530142" sldId="421"/>
            <ac:spMk id="4" creationId="{B0375C5F-3772-026B-665B-BE328EA067D6}"/>
          </ac:spMkLst>
        </pc:spChg>
        <pc:spChg chg="add">
          <ac:chgData name="Kristy Sligar" userId="S::idwlaxump_gmail.com#ext#@uslacrosse4102356882.onmicrosoft.com::db563f87-b6b8-44e8-9c99-fa7d0ce34311" providerId="AD" clId="Web-{E44BEE9D-3787-426B-A356-0E67FA07EE0F}" dt="2023-09-08T03:00:14.024" v="69"/>
          <ac:spMkLst>
            <pc:docMk/>
            <pc:sldMk cId="2471530142" sldId="421"/>
            <ac:spMk id="6151" creationId="{04812C46-200A-4DEB-A05E-3ED6C68C2387}"/>
          </ac:spMkLst>
        </pc:spChg>
        <pc:spChg chg="add">
          <ac:chgData name="Kristy Sligar" userId="S::idwlaxump_gmail.com#ext#@uslacrosse4102356882.onmicrosoft.com::db563f87-b6b8-44e8-9c99-fa7d0ce34311" providerId="AD" clId="Web-{E44BEE9D-3787-426B-A356-0E67FA07EE0F}" dt="2023-09-08T03:00:14.024" v="69"/>
          <ac:spMkLst>
            <pc:docMk/>
            <pc:sldMk cId="2471530142" sldId="421"/>
            <ac:spMk id="6153" creationId="{D1EA859B-E555-4109-94F3-6700E046E008}"/>
          </ac:spMkLst>
        </pc:spChg>
        <pc:picChg chg="mod">
          <ac:chgData name="Kristy Sligar" userId="S::idwlaxump_gmail.com#ext#@uslacrosse4102356882.onmicrosoft.com::db563f87-b6b8-44e8-9c99-fa7d0ce34311" providerId="AD" clId="Web-{E44BEE9D-3787-426B-A356-0E67FA07EE0F}" dt="2023-09-08T03:00:14.024" v="69"/>
          <ac:picMkLst>
            <pc:docMk/>
            <pc:sldMk cId="2471530142" sldId="421"/>
            <ac:picMk id="6146" creationId="{493FFBA4-4458-58F6-5C80-863B6020AD63}"/>
          </ac:picMkLst>
        </pc:picChg>
      </pc:sldChg>
      <pc:sldChg chg="addSp delSp modSp mod setBg">
        <pc:chgData name="Kristy Sligar" userId="S::idwlaxump_gmail.com#ext#@uslacrosse4102356882.onmicrosoft.com::db563f87-b6b8-44e8-9c99-fa7d0ce34311" providerId="AD" clId="Web-{E44BEE9D-3787-426B-A356-0E67FA07EE0F}" dt="2023-09-08T03:02:36.357" v="85" actId="1076"/>
        <pc:sldMkLst>
          <pc:docMk/>
          <pc:sldMk cId="2701092326" sldId="422"/>
        </pc:sldMkLst>
        <pc:spChg chg="del mod">
          <ac:chgData name="Kristy Sligar" userId="S::idwlaxump_gmail.com#ext#@uslacrosse4102356882.onmicrosoft.com::db563f87-b6b8-44e8-9c99-fa7d0ce34311" providerId="AD" clId="Web-{E44BEE9D-3787-426B-A356-0E67FA07EE0F}" dt="2023-09-08T03:02:05.231" v="80"/>
          <ac:spMkLst>
            <pc:docMk/>
            <pc:sldMk cId="2701092326" sldId="422"/>
            <ac:spMk id="2" creationId="{5E1C2DDD-BDFF-9120-51C1-A2CA1A1A05A2}"/>
          </ac:spMkLst>
        </pc:spChg>
        <pc:spChg chg="mod">
          <ac:chgData name="Kristy Sligar" userId="S::idwlaxump_gmail.com#ext#@uslacrosse4102356882.onmicrosoft.com::db563f87-b6b8-44e8-9c99-fa7d0ce34311" providerId="AD" clId="Web-{E44BEE9D-3787-426B-A356-0E67FA07EE0F}" dt="2023-09-08T03:02:30.497" v="84" actId="20577"/>
          <ac:spMkLst>
            <pc:docMk/>
            <pc:sldMk cId="2701092326" sldId="422"/>
            <ac:spMk id="4" creationId="{B0375C5F-3772-026B-665B-BE328EA067D6}"/>
          </ac:spMkLst>
        </pc:spChg>
        <pc:spChg chg="add mod ord">
          <ac:chgData name="Kristy Sligar" userId="S::idwlaxump_gmail.com#ext#@uslacrosse4102356882.onmicrosoft.com::db563f87-b6b8-44e8-9c99-fa7d0ce34311" providerId="AD" clId="Web-{E44BEE9D-3787-426B-A356-0E67FA07EE0F}" dt="2023-09-08T03:02:17.919" v="82"/>
          <ac:spMkLst>
            <pc:docMk/>
            <pc:sldMk cId="2701092326" sldId="422"/>
            <ac:spMk id="8" creationId="{F8F5B979-3582-4183-5FA2-3B507570292B}"/>
          </ac:spMkLst>
        </pc:spChg>
        <pc:spChg chg="add del">
          <ac:chgData name="Kristy Sligar" userId="S::idwlaxump_gmail.com#ext#@uslacrosse4102356882.onmicrosoft.com::db563f87-b6b8-44e8-9c99-fa7d0ce34311" providerId="AD" clId="Web-{E44BEE9D-3787-426B-A356-0E67FA07EE0F}" dt="2023-09-08T03:01:25.057" v="77"/>
          <ac:spMkLst>
            <pc:docMk/>
            <pc:sldMk cId="2701092326" sldId="422"/>
            <ac:spMk id="9" creationId="{5AA03EDC-7067-4DFF-B672-541D016AAAB8}"/>
          </ac:spMkLst>
        </pc:spChg>
        <pc:spChg chg="add del">
          <ac:chgData name="Kristy Sligar" userId="S::idwlaxump_gmail.com#ext#@uslacrosse4102356882.onmicrosoft.com::db563f87-b6b8-44e8-9c99-fa7d0ce34311" providerId="AD" clId="Web-{E44BEE9D-3787-426B-A356-0E67FA07EE0F}" dt="2023-09-08T03:01:25.057" v="77"/>
          <ac:spMkLst>
            <pc:docMk/>
            <pc:sldMk cId="2701092326" sldId="422"/>
            <ac:spMk id="11" creationId="{0EBF3E39-B0BE-496A-8604-9007470FFA3A}"/>
          </ac:spMkLst>
        </pc:spChg>
        <pc:spChg chg="add">
          <ac:chgData name="Kristy Sligar" userId="S::idwlaxump_gmail.com#ext#@uslacrosse4102356882.onmicrosoft.com::db563f87-b6b8-44e8-9c99-fa7d0ce34311" providerId="AD" clId="Web-{E44BEE9D-3787-426B-A356-0E67FA07EE0F}" dt="2023-09-08T03:02:17.919" v="82"/>
          <ac:spMkLst>
            <pc:docMk/>
            <pc:sldMk cId="2701092326" sldId="422"/>
            <ac:spMk id="15" creationId="{12609869-9E80-471B-A487-A53288E0E791}"/>
          </ac:spMkLst>
        </pc:spChg>
        <pc:spChg chg="add">
          <ac:chgData name="Kristy Sligar" userId="S::idwlaxump_gmail.com#ext#@uslacrosse4102356882.onmicrosoft.com::db563f87-b6b8-44e8-9c99-fa7d0ce34311" providerId="AD" clId="Web-{E44BEE9D-3787-426B-A356-0E67FA07EE0F}" dt="2023-09-08T03:02:17.919" v="82"/>
          <ac:spMkLst>
            <pc:docMk/>
            <pc:sldMk cId="2701092326" sldId="422"/>
            <ac:spMk id="17" creationId="{7004738A-9D34-43E8-97D2-CA0EED4F8BE0}"/>
          </ac:spMkLst>
        </pc:spChg>
        <pc:spChg chg="add">
          <ac:chgData name="Kristy Sligar" userId="S::idwlaxump_gmail.com#ext#@uslacrosse4102356882.onmicrosoft.com::db563f87-b6b8-44e8-9c99-fa7d0ce34311" providerId="AD" clId="Web-{E44BEE9D-3787-426B-A356-0E67FA07EE0F}" dt="2023-09-08T03:02:17.919" v="82"/>
          <ac:spMkLst>
            <pc:docMk/>
            <pc:sldMk cId="2701092326" sldId="422"/>
            <ac:spMk id="19" creationId="{B8B8D07F-F13E-443E-BA68-2D26672D76B9}"/>
          </ac:spMkLst>
        </pc:spChg>
        <pc:spChg chg="add">
          <ac:chgData name="Kristy Sligar" userId="S::idwlaxump_gmail.com#ext#@uslacrosse4102356882.onmicrosoft.com::db563f87-b6b8-44e8-9c99-fa7d0ce34311" providerId="AD" clId="Web-{E44BEE9D-3787-426B-A356-0E67FA07EE0F}" dt="2023-09-08T03:02:17.919" v="82"/>
          <ac:spMkLst>
            <pc:docMk/>
            <pc:sldMk cId="2701092326" sldId="422"/>
            <ac:spMk id="21" creationId="{2813A4FA-24A5-41ED-A534-3807D1B2F344}"/>
          </ac:spMkLst>
        </pc:spChg>
        <pc:spChg chg="add">
          <ac:chgData name="Kristy Sligar" userId="S::idwlaxump_gmail.com#ext#@uslacrosse4102356882.onmicrosoft.com::db563f87-b6b8-44e8-9c99-fa7d0ce34311" providerId="AD" clId="Web-{E44BEE9D-3787-426B-A356-0E67FA07EE0F}" dt="2023-09-08T03:02:17.919" v="82"/>
          <ac:spMkLst>
            <pc:docMk/>
            <pc:sldMk cId="2701092326" sldId="422"/>
            <ac:spMk id="23" creationId="{C3944F27-CA70-4E84-A51A-E6BF89558979}"/>
          </ac:spMkLst>
        </pc:spChg>
        <pc:grpChg chg="add del">
          <ac:chgData name="Kristy Sligar" userId="S::idwlaxump_gmail.com#ext#@uslacrosse4102356882.onmicrosoft.com::db563f87-b6b8-44e8-9c99-fa7d0ce34311" providerId="AD" clId="Web-{E44BEE9D-3787-426B-A356-0E67FA07EE0F}" dt="2023-09-08T03:02:17.919" v="82"/>
          <ac:grpSpMkLst>
            <pc:docMk/>
            <pc:sldMk cId="2701092326" sldId="422"/>
            <ac:grpSpMk id="6" creationId="{6258F736-B256-8039-9DC6-F4E49A5C5AD5}"/>
          </ac:grpSpMkLst>
        </pc:grpChg>
        <pc:picChg chg="mod ord">
          <ac:chgData name="Kristy Sligar" userId="S::idwlaxump_gmail.com#ext#@uslacrosse4102356882.onmicrosoft.com::db563f87-b6b8-44e8-9c99-fa7d0ce34311" providerId="AD" clId="Web-{E44BEE9D-3787-426B-A356-0E67FA07EE0F}" dt="2023-09-08T03:02:36.357" v="85" actId="1076"/>
          <ac:picMkLst>
            <pc:docMk/>
            <pc:sldMk cId="2701092326" sldId="422"/>
            <ac:picMk id="3" creationId="{62950240-6AF3-3834-6427-28B15E6A26FA}"/>
          </ac:picMkLst>
        </pc:picChg>
      </pc:sldChg>
      <pc:sldChg chg="addSp modSp mod setBg">
        <pc:chgData name="Kristy Sligar" userId="S::idwlaxump_gmail.com#ext#@uslacrosse4102356882.onmicrosoft.com::db563f87-b6b8-44e8-9c99-fa7d0ce34311" providerId="AD" clId="Web-{E44BEE9D-3787-426B-A356-0E67FA07EE0F}" dt="2023-09-08T03:03:21.577" v="93" actId="14100"/>
        <pc:sldMkLst>
          <pc:docMk/>
          <pc:sldMk cId="3348819622" sldId="423"/>
        </pc:sldMkLst>
        <pc:spChg chg="mod ord">
          <ac:chgData name="Kristy Sligar" userId="S::idwlaxump_gmail.com#ext#@uslacrosse4102356882.onmicrosoft.com::db563f87-b6b8-44e8-9c99-fa7d0ce34311" providerId="AD" clId="Web-{E44BEE9D-3787-426B-A356-0E67FA07EE0F}" dt="2023-09-08T03:03:11.014" v="90" actId="14100"/>
          <ac:spMkLst>
            <pc:docMk/>
            <pc:sldMk cId="3348819622" sldId="423"/>
            <ac:spMk id="2" creationId="{5E1C2DDD-BDFF-9120-51C1-A2CA1A1A05A2}"/>
          </ac:spMkLst>
        </pc:spChg>
        <pc:spChg chg="mod">
          <ac:chgData name="Kristy Sligar" userId="S::idwlaxump_gmail.com#ext#@uslacrosse4102356882.onmicrosoft.com::db563f87-b6b8-44e8-9c99-fa7d0ce34311" providerId="AD" clId="Web-{E44BEE9D-3787-426B-A356-0E67FA07EE0F}" dt="2023-09-08T03:03:21.577" v="93" actId="14100"/>
          <ac:spMkLst>
            <pc:docMk/>
            <pc:sldMk cId="3348819622" sldId="423"/>
            <ac:spMk id="4" creationId="{B0375C5F-3772-026B-665B-BE328EA067D6}"/>
          </ac:spMkLst>
        </pc:spChg>
        <pc:spChg chg="add">
          <ac:chgData name="Kristy Sligar" userId="S::idwlaxump_gmail.com#ext#@uslacrosse4102356882.onmicrosoft.com::db563f87-b6b8-44e8-9c99-fa7d0ce34311" providerId="AD" clId="Web-{E44BEE9D-3787-426B-A356-0E67FA07EE0F}" dt="2023-09-08T03:02:55.623" v="86"/>
          <ac:spMkLst>
            <pc:docMk/>
            <pc:sldMk cId="3348819622" sldId="423"/>
            <ac:spMk id="8203" creationId="{21A75659-5A6F-4F77-9679-678A00B9D8DC}"/>
          </ac:spMkLst>
        </pc:spChg>
        <pc:spChg chg="add">
          <ac:chgData name="Kristy Sligar" userId="S::idwlaxump_gmail.com#ext#@uslacrosse4102356882.onmicrosoft.com::db563f87-b6b8-44e8-9c99-fa7d0ce34311" providerId="AD" clId="Web-{E44BEE9D-3787-426B-A356-0E67FA07EE0F}" dt="2023-09-08T03:02:55.623" v="86"/>
          <ac:spMkLst>
            <pc:docMk/>
            <pc:sldMk cId="3348819622" sldId="423"/>
            <ac:spMk id="8205" creationId="{E30A3A45-140E-431E-AED0-07EF836310B3}"/>
          </ac:spMkLst>
        </pc:spChg>
        <pc:spChg chg="add">
          <ac:chgData name="Kristy Sligar" userId="S::idwlaxump_gmail.com#ext#@uslacrosse4102356882.onmicrosoft.com::db563f87-b6b8-44e8-9c99-fa7d0ce34311" providerId="AD" clId="Web-{E44BEE9D-3787-426B-A356-0E67FA07EE0F}" dt="2023-09-08T03:02:55.623" v="86"/>
          <ac:spMkLst>
            <pc:docMk/>
            <pc:sldMk cId="3348819622" sldId="423"/>
            <ac:spMk id="8207" creationId="{55D4142C-5077-457F-A6AD-3FECFDB39685}"/>
          </ac:spMkLst>
        </pc:spChg>
        <pc:spChg chg="add">
          <ac:chgData name="Kristy Sligar" userId="S::idwlaxump_gmail.com#ext#@uslacrosse4102356882.onmicrosoft.com::db563f87-b6b8-44e8-9c99-fa7d0ce34311" providerId="AD" clId="Web-{E44BEE9D-3787-426B-A356-0E67FA07EE0F}" dt="2023-09-08T03:02:55.623" v="86"/>
          <ac:spMkLst>
            <pc:docMk/>
            <pc:sldMk cId="3348819622" sldId="423"/>
            <ac:spMk id="8209" creationId="{7A5F0580-5EE9-419F-96EE-B6529EF6E7D0}"/>
          </ac:spMkLst>
        </pc:spChg>
        <pc:picChg chg="mod">
          <ac:chgData name="Kristy Sligar" userId="S::idwlaxump_gmail.com#ext#@uslacrosse4102356882.onmicrosoft.com::db563f87-b6b8-44e8-9c99-fa7d0ce34311" providerId="AD" clId="Web-{E44BEE9D-3787-426B-A356-0E67FA07EE0F}" dt="2023-09-08T03:02:55.623" v="86"/>
          <ac:picMkLst>
            <pc:docMk/>
            <pc:sldMk cId="3348819622" sldId="423"/>
            <ac:picMk id="8198" creationId="{6AF36CAD-D9A6-003B-0536-01477C9E3E04}"/>
          </ac:picMkLst>
        </pc:picChg>
      </pc:sldChg>
      <pc:sldChg chg="addSp delSp modSp">
        <pc:chgData name="Kristy Sligar" userId="S::idwlaxump_gmail.com#ext#@uslacrosse4102356882.onmicrosoft.com::db563f87-b6b8-44e8-9c99-fa7d0ce34311" providerId="AD" clId="Web-{E44BEE9D-3787-426B-A356-0E67FA07EE0F}" dt="2023-09-08T03:05:37.425" v="122" actId="1076"/>
        <pc:sldMkLst>
          <pc:docMk/>
          <pc:sldMk cId="423651432" sldId="424"/>
        </pc:sldMkLst>
        <pc:spChg chg="del">
          <ac:chgData name="Kristy Sligar" userId="S::idwlaxump_gmail.com#ext#@uslacrosse4102356882.onmicrosoft.com::db563f87-b6b8-44e8-9c99-fa7d0ce34311" providerId="AD" clId="Web-{E44BEE9D-3787-426B-A356-0E67FA07EE0F}" dt="2023-09-08T03:05:23.222" v="117"/>
          <ac:spMkLst>
            <pc:docMk/>
            <pc:sldMk cId="423651432" sldId="424"/>
            <ac:spMk id="2" creationId="{5E1C2DDD-BDFF-9120-51C1-A2CA1A1A05A2}"/>
          </ac:spMkLst>
        </pc:spChg>
        <pc:spChg chg="mod">
          <ac:chgData name="Kristy Sligar" userId="S::idwlaxump_gmail.com#ext#@uslacrosse4102356882.onmicrosoft.com::db563f87-b6b8-44e8-9c99-fa7d0ce34311" providerId="AD" clId="Web-{E44BEE9D-3787-426B-A356-0E67FA07EE0F}" dt="2023-09-08T03:05:37.425" v="122" actId="1076"/>
          <ac:spMkLst>
            <pc:docMk/>
            <pc:sldMk cId="423651432" sldId="424"/>
            <ac:spMk id="4" creationId="{B0375C5F-3772-026B-665B-BE328EA067D6}"/>
          </ac:spMkLst>
        </pc:spChg>
        <pc:spChg chg="add">
          <ac:chgData name="Kristy Sligar" userId="S::idwlaxump_gmail.com#ext#@uslacrosse4102356882.onmicrosoft.com::db563f87-b6b8-44e8-9c99-fa7d0ce34311" providerId="AD" clId="Web-{E44BEE9D-3787-426B-A356-0E67FA07EE0F}" dt="2023-09-08T03:05:32.285" v="118"/>
          <ac:spMkLst>
            <pc:docMk/>
            <pc:sldMk cId="423651432" sldId="424"/>
            <ac:spMk id="9" creationId="{9A4B0FE2-7737-C444-8BF5-B954C4BF7CC2}"/>
          </ac:spMkLst>
        </pc:spChg>
        <pc:spChg chg="add">
          <ac:chgData name="Kristy Sligar" userId="S::idwlaxump_gmail.com#ext#@uslacrosse4102356882.onmicrosoft.com::db563f87-b6b8-44e8-9c99-fa7d0ce34311" providerId="AD" clId="Web-{E44BEE9D-3787-426B-A356-0E67FA07EE0F}" dt="2023-09-08T03:05:32.332" v="119"/>
          <ac:spMkLst>
            <pc:docMk/>
            <pc:sldMk cId="423651432" sldId="424"/>
            <ac:spMk id="11" creationId="{D475C7A2-3382-A1C1-FE99-0EB196CCF916}"/>
          </ac:spMkLst>
        </pc:spChg>
        <pc:spChg chg="add">
          <ac:chgData name="Kristy Sligar" userId="S::idwlaxump_gmail.com#ext#@uslacrosse4102356882.onmicrosoft.com::db563f87-b6b8-44e8-9c99-fa7d0ce34311" providerId="AD" clId="Web-{E44BEE9D-3787-426B-A356-0E67FA07EE0F}" dt="2023-09-08T03:05:32.378" v="120"/>
          <ac:spMkLst>
            <pc:docMk/>
            <pc:sldMk cId="423651432" sldId="424"/>
            <ac:spMk id="13" creationId="{1220E34A-6AC9-1ED8-5207-B875276099F1}"/>
          </ac:spMkLst>
        </pc:spChg>
        <pc:spChg chg="add">
          <ac:chgData name="Kristy Sligar" userId="S::idwlaxump_gmail.com#ext#@uslacrosse4102356882.onmicrosoft.com::db563f87-b6b8-44e8-9c99-fa7d0ce34311" providerId="AD" clId="Web-{E44BEE9D-3787-426B-A356-0E67FA07EE0F}" dt="2023-09-08T03:05:32.425" v="121"/>
          <ac:spMkLst>
            <pc:docMk/>
            <pc:sldMk cId="423651432" sldId="424"/>
            <ac:spMk id="15" creationId="{AAA78793-0CC0-732B-671B-756B386762B3}"/>
          </ac:spMkLst>
        </pc:spChg>
      </pc:sldChg>
      <pc:sldChg chg="addSp delSp modSp mod setBg">
        <pc:chgData name="Kristy Sligar" userId="S::idwlaxump_gmail.com#ext#@uslacrosse4102356882.onmicrosoft.com::db563f87-b6b8-44e8-9c99-fa7d0ce34311" providerId="AD" clId="Web-{E44BEE9D-3787-426B-A356-0E67FA07EE0F}" dt="2023-09-08T03:05:15.425" v="116" actId="1076"/>
        <pc:sldMkLst>
          <pc:docMk/>
          <pc:sldMk cId="1236046652" sldId="425"/>
        </pc:sldMkLst>
        <pc:spChg chg="add del mod ord">
          <ac:chgData name="Kristy Sligar" userId="S::idwlaxump_gmail.com#ext#@uslacrosse4102356882.onmicrosoft.com::db563f87-b6b8-44e8-9c99-fa7d0ce34311" providerId="AD" clId="Web-{E44BEE9D-3787-426B-A356-0E67FA07EE0F}" dt="2023-09-08T03:04:29.939" v="104"/>
          <ac:spMkLst>
            <pc:docMk/>
            <pc:sldMk cId="1236046652" sldId="425"/>
            <ac:spMk id="2" creationId="{5E1C2DDD-BDFF-9120-51C1-A2CA1A1A05A2}"/>
          </ac:spMkLst>
        </pc:spChg>
        <pc:spChg chg="mod">
          <ac:chgData name="Kristy Sligar" userId="S::idwlaxump_gmail.com#ext#@uslacrosse4102356882.onmicrosoft.com::db563f87-b6b8-44e8-9c99-fa7d0ce34311" providerId="AD" clId="Web-{E44BEE9D-3787-426B-A356-0E67FA07EE0F}" dt="2023-09-08T03:04:29.939" v="104"/>
          <ac:spMkLst>
            <pc:docMk/>
            <pc:sldMk cId="1236046652" sldId="425"/>
            <ac:spMk id="3" creationId="{5A401BA5-83C0-4183-7392-AEDFCB47C8D8}"/>
          </ac:spMkLst>
        </pc:spChg>
        <pc:spChg chg="mod">
          <ac:chgData name="Kristy Sligar" userId="S::idwlaxump_gmail.com#ext#@uslacrosse4102356882.onmicrosoft.com::db563f87-b6b8-44e8-9c99-fa7d0ce34311" providerId="AD" clId="Web-{E44BEE9D-3787-426B-A356-0E67FA07EE0F}" dt="2023-09-08T03:05:15.425" v="116" actId="1076"/>
          <ac:spMkLst>
            <pc:docMk/>
            <pc:sldMk cId="1236046652" sldId="425"/>
            <ac:spMk id="4" creationId="{B0375C5F-3772-026B-665B-BE328EA067D6}"/>
          </ac:spMkLst>
        </pc:spChg>
        <pc:spChg chg="add del">
          <ac:chgData name="Kristy Sligar" userId="S::idwlaxump_gmail.com#ext#@uslacrosse4102356882.onmicrosoft.com::db563f87-b6b8-44e8-9c99-fa7d0ce34311" providerId="AD" clId="Web-{E44BEE9D-3787-426B-A356-0E67FA07EE0F}" dt="2023-09-08T03:04:18.610" v="102"/>
          <ac:spMkLst>
            <pc:docMk/>
            <pc:sldMk cId="1236046652" sldId="425"/>
            <ac:spMk id="6" creationId="{70AF2BF5-6B8F-D7C5-FF13-D1564F37A330}"/>
          </ac:spMkLst>
        </pc:spChg>
        <pc:spChg chg="add del">
          <ac:chgData name="Kristy Sligar" userId="S::idwlaxump_gmail.com#ext#@uslacrosse4102356882.onmicrosoft.com::db563f87-b6b8-44e8-9c99-fa7d0ce34311" providerId="AD" clId="Web-{E44BEE9D-3787-426B-A356-0E67FA07EE0F}" dt="2023-09-08T03:04:18.610" v="101"/>
          <ac:spMkLst>
            <pc:docMk/>
            <pc:sldMk cId="1236046652" sldId="425"/>
            <ac:spMk id="8" creationId="{AAD400EB-9770-6187-4F67-349366263D47}"/>
          </ac:spMkLst>
        </pc:spChg>
        <pc:spChg chg="add del">
          <ac:chgData name="Kristy Sligar" userId="S::idwlaxump_gmail.com#ext#@uslacrosse4102356882.onmicrosoft.com::db563f87-b6b8-44e8-9c99-fa7d0ce34311" providerId="AD" clId="Web-{E44BEE9D-3787-426B-A356-0E67FA07EE0F}" dt="2023-09-08T03:04:18.610" v="100"/>
          <ac:spMkLst>
            <pc:docMk/>
            <pc:sldMk cId="1236046652" sldId="425"/>
            <ac:spMk id="11" creationId="{7C3429FD-D9D1-1C99-E037-DF5DC06CBFE7}"/>
          </ac:spMkLst>
        </pc:spChg>
        <pc:spChg chg="add del">
          <ac:chgData name="Kristy Sligar" userId="S::idwlaxump_gmail.com#ext#@uslacrosse4102356882.onmicrosoft.com::db563f87-b6b8-44e8-9c99-fa7d0ce34311" providerId="AD" clId="Web-{E44BEE9D-3787-426B-A356-0E67FA07EE0F}" dt="2023-09-08T03:04:18.610" v="99"/>
          <ac:spMkLst>
            <pc:docMk/>
            <pc:sldMk cId="1236046652" sldId="425"/>
            <ac:spMk id="13" creationId="{3025AE93-C2F4-E92C-594D-4CE01F3BF35D}"/>
          </ac:spMkLst>
        </pc:spChg>
        <pc:spChg chg="add">
          <ac:chgData name="Kristy Sligar" userId="S::idwlaxump_gmail.com#ext#@uslacrosse4102356882.onmicrosoft.com::db563f87-b6b8-44e8-9c99-fa7d0ce34311" providerId="AD" clId="Web-{E44BEE9D-3787-426B-A356-0E67FA07EE0F}" dt="2023-09-08T03:04:29.939" v="104"/>
          <ac:spMkLst>
            <pc:docMk/>
            <pc:sldMk cId="1236046652" sldId="425"/>
            <ac:spMk id="9223" creationId="{BACC6370-2D7E-4714-9D71-7542949D7D5D}"/>
          </ac:spMkLst>
        </pc:spChg>
        <pc:spChg chg="add">
          <ac:chgData name="Kristy Sligar" userId="S::idwlaxump_gmail.com#ext#@uslacrosse4102356882.onmicrosoft.com::db563f87-b6b8-44e8-9c99-fa7d0ce34311" providerId="AD" clId="Web-{E44BEE9D-3787-426B-A356-0E67FA07EE0F}" dt="2023-09-08T03:04:29.939" v="104"/>
          <ac:spMkLst>
            <pc:docMk/>
            <pc:sldMk cId="1236046652" sldId="425"/>
            <ac:spMk id="9225" creationId="{F68B3F68-107C-434F-AA38-110D5EA91B85}"/>
          </ac:spMkLst>
        </pc:spChg>
        <pc:spChg chg="add">
          <ac:chgData name="Kristy Sligar" userId="S::idwlaxump_gmail.com#ext#@uslacrosse4102356882.onmicrosoft.com::db563f87-b6b8-44e8-9c99-fa7d0ce34311" providerId="AD" clId="Web-{E44BEE9D-3787-426B-A356-0E67FA07EE0F}" dt="2023-09-08T03:04:29.939" v="104"/>
          <ac:spMkLst>
            <pc:docMk/>
            <pc:sldMk cId="1236046652" sldId="425"/>
            <ac:spMk id="9227" creationId="{AAD0DBB9-1A4B-4391-81D4-CB19F9AB918A}"/>
          </ac:spMkLst>
        </pc:spChg>
        <pc:spChg chg="add">
          <ac:chgData name="Kristy Sligar" userId="S::idwlaxump_gmail.com#ext#@uslacrosse4102356882.onmicrosoft.com::db563f87-b6b8-44e8-9c99-fa7d0ce34311" providerId="AD" clId="Web-{E44BEE9D-3787-426B-A356-0E67FA07EE0F}" dt="2023-09-08T03:04:29.939" v="104"/>
          <ac:spMkLst>
            <pc:docMk/>
            <pc:sldMk cId="1236046652" sldId="425"/>
            <ac:spMk id="9229" creationId="{063BBA22-50EA-4C4D-BE05-F1CE4E63AA56}"/>
          </ac:spMkLst>
        </pc:spChg>
        <pc:picChg chg="mod">
          <ac:chgData name="Kristy Sligar" userId="S::idwlaxump_gmail.com#ext#@uslacrosse4102356882.onmicrosoft.com::db563f87-b6b8-44e8-9c99-fa7d0ce34311" providerId="AD" clId="Web-{E44BEE9D-3787-426B-A356-0E67FA07EE0F}" dt="2023-09-08T03:04:29.939" v="104"/>
          <ac:picMkLst>
            <pc:docMk/>
            <pc:sldMk cId="1236046652" sldId="425"/>
            <ac:picMk id="9" creationId="{CC376DEE-C1E0-824F-0876-79E0AB7CC34E}"/>
          </ac:picMkLst>
        </pc:picChg>
        <pc:picChg chg="mod">
          <ac:chgData name="Kristy Sligar" userId="S::idwlaxump_gmail.com#ext#@uslacrosse4102356882.onmicrosoft.com::db563f87-b6b8-44e8-9c99-fa7d0ce34311" providerId="AD" clId="Web-{E44BEE9D-3787-426B-A356-0E67FA07EE0F}" dt="2023-09-08T03:04:29.939" v="104"/>
          <ac:picMkLst>
            <pc:docMk/>
            <pc:sldMk cId="1236046652" sldId="425"/>
            <ac:picMk id="9218" creationId="{E9CAF1FA-1688-1F2D-E7B4-7002577B2DEF}"/>
          </ac:picMkLst>
        </pc:picChg>
      </pc:sldChg>
      <pc:sldChg chg="new del">
        <pc:chgData name="Kristy Sligar" userId="S::idwlaxump_gmail.com#ext#@uslacrosse4102356882.onmicrosoft.com::db563f87-b6b8-44e8-9c99-fa7d0ce34311" providerId="AD" clId="Web-{E44BEE9D-3787-426B-A356-0E67FA07EE0F}" dt="2023-09-08T02:56:30.141" v="25"/>
        <pc:sldMkLst>
          <pc:docMk/>
          <pc:sldMk cId="1827350827" sldId="426"/>
        </pc:sldMkLst>
      </pc:sldChg>
    </pc:docChg>
  </pc:docChgLst>
  <pc:docChgLst>
    <pc:chgData name="Brush, Liz" userId="e02c65b0-7445-4603-9641-668588acec82" providerId="ADAL" clId="{E87FDAA8-F61B-5E41-94D4-4735AE63A43F}"/>
    <pc:docChg chg="modSld">
      <pc:chgData name="Brush, Liz" userId="e02c65b0-7445-4603-9641-668588acec82" providerId="ADAL" clId="{E87FDAA8-F61B-5E41-94D4-4735AE63A43F}" dt="2024-01-18T16:44:03.092" v="8" actId="20577"/>
      <pc:docMkLst>
        <pc:docMk/>
      </pc:docMkLst>
      <pc:sldChg chg="modSp mod">
        <pc:chgData name="Brush, Liz" userId="e02c65b0-7445-4603-9641-668588acec82" providerId="ADAL" clId="{E87FDAA8-F61B-5E41-94D4-4735AE63A43F}" dt="2024-01-18T16:44:03.092" v="8" actId="20577"/>
        <pc:sldMkLst>
          <pc:docMk/>
          <pc:sldMk cId="1921544092" sldId="291"/>
        </pc:sldMkLst>
        <pc:spChg chg="mod">
          <ac:chgData name="Brush, Liz" userId="e02c65b0-7445-4603-9641-668588acec82" providerId="ADAL" clId="{E87FDAA8-F61B-5E41-94D4-4735AE63A43F}" dt="2024-01-18T16:44:03.092" v="8" actId="20577"/>
          <ac:spMkLst>
            <pc:docMk/>
            <pc:sldMk cId="1921544092" sldId="291"/>
            <ac:spMk id="6" creationId="{B8ADC58B-71A7-2BDE-C77F-3756E6C8337F}"/>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C05E1A4-E961-6445-A826-5DB9D44B7F8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67EB68FE-2614-CA42-A646-5AD12BEF0AE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0D0BFB4-5ED5-0945-A110-9CC2134AD699}" type="datetimeFigureOut">
              <a:rPr lang="en-US" smtClean="0"/>
              <a:t>1/18/24</a:t>
            </a:fld>
            <a:endParaRPr lang="en-US"/>
          </a:p>
        </p:txBody>
      </p:sp>
      <p:sp>
        <p:nvSpPr>
          <p:cNvPr id="4" name="Footer Placeholder 3">
            <a:extLst>
              <a:ext uri="{FF2B5EF4-FFF2-40B4-BE49-F238E27FC236}">
                <a16:creationId xmlns:a16="http://schemas.microsoft.com/office/drawing/2014/main" id="{95C765DC-5BF6-874B-84A2-C54CAF70F2B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1097891-ACD2-624C-A89A-75A801D2D37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991641C-4456-754F-A6A0-0518F613EBE6}" type="slidenum">
              <a:rPr lang="en-US" smtClean="0"/>
              <a:t>‹#›</a:t>
            </a:fld>
            <a:endParaRPr lang="en-US"/>
          </a:p>
        </p:txBody>
      </p:sp>
    </p:spTree>
    <p:extLst>
      <p:ext uri="{BB962C8B-B14F-4D97-AF65-F5344CB8AC3E}">
        <p14:creationId xmlns:p14="http://schemas.microsoft.com/office/powerpoint/2010/main" val="36523895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B8ABB09-9E0A-4721-B90C-F5DAC0026E99}" type="datetimeFigureOut">
              <a:rPr lang="en-US" smtClean="0"/>
              <a:t>1/18/24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D0716FC-8EDB-41AA-8CE4-CA351EA7E723}" type="slidenum">
              <a:rPr lang="en-US" smtClean="0"/>
              <a:t>‹#›</a:t>
            </a:fld>
            <a:endParaRPr lang="en-US"/>
          </a:p>
        </p:txBody>
      </p:sp>
    </p:spTree>
    <p:extLst>
      <p:ext uri="{BB962C8B-B14F-4D97-AF65-F5344CB8AC3E}">
        <p14:creationId xmlns:p14="http://schemas.microsoft.com/office/powerpoint/2010/main" val="3408215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kern="1200">
                <a:solidFill>
                  <a:schemeClr val="tx1"/>
                </a:solidFill>
                <a:effectLst/>
                <a:latin typeface="+mn-lt"/>
                <a:ea typeface="+mn-ea"/>
                <a:cs typeface="+mn-cs"/>
              </a:rPr>
              <a:t>Have the class stand up.  Call out minor fouls and ask for signals.  Focus on “stadium signals,” Use of directional, etc.  If outdoors, practice whistle as well!</a:t>
            </a:r>
          </a:p>
          <a:p>
            <a:endParaRPr lang="en-US"/>
          </a:p>
        </p:txBody>
      </p:sp>
      <p:sp>
        <p:nvSpPr>
          <p:cNvPr id="4" name="Slide Number Placeholder 3"/>
          <p:cNvSpPr>
            <a:spLocks noGrp="1"/>
          </p:cNvSpPr>
          <p:nvPr>
            <p:ph type="sldNum" sz="quarter" idx="5"/>
          </p:nvPr>
        </p:nvSpPr>
        <p:spPr/>
        <p:txBody>
          <a:bodyPr/>
          <a:lstStyle/>
          <a:p>
            <a:fld id="{C031A17F-ADE7-4125-9F8F-0DB4A7CC75DC}" type="slidenum">
              <a:rPr lang="en-US" smtClean="0"/>
              <a:t>1</a:t>
            </a:fld>
            <a:endParaRPr lang="en-US"/>
          </a:p>
        </p:txBody>
      </p:sp>
    </p:spTree>
    <p:extLst>
      <p:ext uri="{BB962C8B-B14F-4D97-AF65-F5344CB8AC3E}">
        <p14:creationId xmlns:p14="http://schemas.microsoft.com/office/powerpoint/2010/main" val="8986177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15000"/>
              </a:lnSpc>
              <a:spcBef>
                <a:spcPts val="0"/>
              </a:spcBef>
              <a:spcAft>
                <a:spcPts val="0"/>
              </a:spcAft>
              <a:buFont typeface="+mj-lt"/>
              <a:buNone/>
            </a:pPr>
            <a:r>
              <a:rPr lang="en-US" sz="1200" i="1">
                <a:effectLst/>
                <a:latin typeface="+mn-lt"/>
                <a:ea typeface="Cambria"/>
                <a:cs typeface="Times New Roman"/>
              </a:rPr>
              <a:t>Practice the penalty administration for GC fouls. On Vinyl field or white board</a:t>
            </a:r>
          </a:p>
          <a:p>
            <a:pPr marL="0" marR="0" lvl="0" indent="0">
              <a:lnSpc>
                <a:spcPct val="115000"/>
              </a:lnSpc>
              <a:spcBef>
                <a:spcPts val="0"/>
              </a:spcBef>
              <a:spcAft>
                <a:spcPts val="0"/>
              </a:spcAft>
              <a:buFont typeface="+mj-lt"/>
              <a:buNone/>
            </a:pPr>
            <a:endParaRPr lang="en-US" sz="1200">
              <a:effectLst/>
              <a:latin typeface="+mn-lt"/>
              <a:ea typeface="Cambria"/>
              <a:cs typeface="Times New Roman"/>
            </a:endParaRPr>
          </a:p>
          <a:p>
            <a:r>
              <a:rPr lang="en-US"/>
              <a:t>Illegal Deputy is penalized as a major foul. FP awarded at the 8m center hash.  Goalie may NOT clear back into circle.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9BC4E7-9C93-418D-8FFB-44F24D5E02C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808957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Let’s review some situations we might see with a goalkeeper</a:t>
            </a:r>
          </a:p>
          <a:p>
            <a:endParaRPr lang="en-US" i="1" dirty="0"/>
          </a:p>
        </p:txBody>
      </p:sp>
      <p:sp>
        <p:nvSpPr>
          <p:cNvPr id="4" name="Slide Number Placeholder 3"/>
          <p:cNvSpPr>
            <a:spLocks noGrp="1"/>
          </p:cNvSpPr>
          <p:nvPr>
            <p:ph type="sldNum" sz="quarter" idx="5"/>
          </p:nvPr>
        </p:nvSpPr>
        <p:spPr/>
        <p:txBody>
          <a:bodyPr/>
          <a:lstStyle/>
          <a:p>
            <a:fld id="{7D0716FC-8EDB-41AA-8CE4-CA351EA7E723}" type="slidenum">
              <a:rPr lang="en-US" smtClean="0"/>
              <a:t>12</a:t>
            </a:fld>
            <a:endParaRPr lang="en-US"/>
          </a:p>
        </p:txBody>
      </p:sp>
    </p:spTree>
    <p:extLst>
      <p:ext uri="{BB962C8B-B14F-4D97-AF65-F5344CB8AC3E}">
        <p14:creationId xmlns:p14="http://schemas.microsoft.com/office/powerpoint/2010/main" val="18889748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Deputy may go into the goal circle to prevent a ROLLING ball from crossing the goal line</a:t>
            </a:r>
          </a:p>
          <a:p>
            <a:r>
              <a:rPr lang="en-US" dirty="0"/>
              <a:t>This is an illegal deputy</a:t>
            </a:r>
          </a:p>
          <a:p>
            <a:endParaRPr lang="en-US" dirty="0"/>
          </a:p>
        </p:txBody>
      </p:sp>
      <p:sp>
        <p:nvSpPr>
          <p:cNvPr id="4" name="Slide Number Placeholder 3"/>
          <p:cNvSpPr>
            <a:spLocks noGrp="1"/>
          </p:cNvSpPr>
          <p:nvPr>
            <p:ph type="sldNum" sz="quarter" idx="5"/>
          </p:nvPr>
        </p:nvSpPr>
        <p:spPr/>
        <p:txBody>
          <a:bodyPr/>
          <a:lstStyle/>
          <a:p>
            <a:fld id="{7D0716FC-8EDB-41AA-8CE4-CA351EA7E723}" type="slidenum">
              <a:rPr lang="en-US" smtClean="0"/>
              <a:t>13</a:t>
            </a:fld>
            <a:endParaRPr lang="en-US"/>
          </a:p>
        </p:txBody>
      </p:sp>
    </p:spTree>
    <p:extLst>
      <p:ext uri="{BB962C8B-B14F-4D97-AF65-F5344CB8AC3E}">
        <p14:creationId xmlns:p14="http://schemas.microsoft.com/office/powerpoint/2010/main" val="5076655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illegal deputy is placed 4 meters behind the attack player taking the free position.  The goalkeeper is NOT permitted to move back into the circle </a:t>
            </a:r>
            <a:r>
              <a:rPr lang="en-US" b="1" dirty="0"/>
              <a:t>(Click)</a:t>
            </a:r>
          </a:p>
          <a:p>
            <a:r>
              <a:rPr lang="en-US" dirty="0"/>
              <a:t>A yellow or red card may be issued</a:t>
            </a:r>
          </a:p>
        </p:txBody>
      </p:sp>
      <p:sp>
        <p:nvSpPr>
          <p:cNvPr id="4" name="Slide Number Placeholder 3"/>
          <p:cNvSpPr>
            <a:spLocks noGrp="1"/>
          </p:cNvSpPr>
          <p:nvPr>
            <p:ph type="sldNum" sz="quarter" idx="5"/>
          </p:nvPr>
        </p:nvSpPr>
        <p:spPr/>
        <p:txBody>
          <a:bodyPr/>
          <a:lstStyle/>
          <a:p>
            <a:fld id="{7D0716FC-8EDB-41AA-8CE4-CA351EA7E723}" type="slidenum">
              <a:rPr lang="en-US" smtClean="0"/>
              <a:t>14</a:t>
            </a:fld>
            <a:endParaRPr lang="en-US"/>
          </a:p>
        </p:txBody>
      </p:sp>
    </p:spTree>
    <p:extLst>
      <p:ext uri="{BB962C8B-B14F-4D97-AF65-F5344CB8AC3E}">
        <p14:creationId xmlns:p14="http://schemas.microsoft.com/office/powerpoint/2010/main" val="34660151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a team gains possession of the ball in the goal circle and the ball is cleared, the team must not intentionally</a:t>
            </a:r>
          </a:p>
          <a:p>
            <a:r>
              <a:rPr lang="en-US" dirty="0"/>
              <a:t>return the ball to the goal circle until another player has played the ball. The ball has been “played” if it leaves the</a:t>
            </a:r>
          </a:p>
          <a:p>
            <a:r>
              <a:rPr lang="en-US" dirty="0"/>
              <a:t>goalkeeper’s crosse and is touched by another player -- either a teammate or an opponent.</a:t>
            </a:r>
          </a:p>
          <a:p>
            <a:r>
              <a:rPr lang="en-US" dirty="0"/>
              <a:t>This is a Goal Circle Violation</a:t>
            </a:r>
          </a:p>
        </p:txBody>
      </p:sp>
      <p:sp>
        <p:nvSpPr>
          <p:cNvPr id="4" name="Slide Number Placeholder 3"/>
          <p:cNvSpPr>
            <a:spLocks noGrp="1"/>
          </p:cNvSpPr>
          <p:nvPr>
            <p:ph type="sldNum" sz="quarter" idx="5"/>
          </p:nvPr>
        </p:nvSpPr>
        <p:spPr/>
        <p:txBody>
          <a:bodyPr/>
          <a:lstStyle/>
          <a:p>
            <a:fld id="{7D0716FC-8EDB-41AA-8CE4-CA351EA7E723}" type="slidenum">
              <a:rPr lang="en-US" smtClean="0"/>
              <a:t>15</a:t>
            </a:fld>
            <a:endParaRPr lang="en-US"/>
          </a:p>
        </p:txBody>
      </p:sp>
    </p:spTree>
    <p:extLst>
      <p:ext uri="{BB962C8B-B14F-4D97-AF65-F5344CB8AC3E}">
        <p14:creationId xmlns:p14="http://schemas.microsoft.com/office/powerpoint/2010/main" val="11493681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the goalkeeper is in (or partially within) the goal circle when they commit the goal circle violation, they may remain in</a:t>
            </a:r>
          </a:p>
          <a:p>
            <a:r>
              <a:rPr lang="en-US" dirty="0"/>
              <a:t>the circle and do not have to move to within 4m of the player taking the free position. No other defender is moved directly</a:t>
            </a:r>
          </a:p>
          <a:p>
            <a:r>
              <a:rPr lang="en-US" dirty="0"/>
              <a:t>behind the player taking the free position.</a:t>
            </a:r>
          </a:p>
        </p:txBody>
      </p:sp>
      <p:sp>
        <p:nvSpPr>
          <p:cNvPr id="4" name="Slide Number Placeholder 3"/>
          <p:cNvSpPr>
            <a:spLocks noGrp="1"/>
          </p:cNvSpPr>
          <p:nvPr>
            <p:ph type="sldNum" sz="quarter" idx="5"/>
          </p:nvPr>
        </p:nvSpPr>
        <p:spPr/>
        <p:txBody>
          <a:bodyPr/>
          <a:lstStyle/>
          <a:p>
            <a:fld id="{7D0716FC-8EDB-41AA-8CE4-CA351EA7E723}" type="slidenum">
              <a:rPr lang="en-US" smtClean="0"/>
              <a:t>16</a:t>
            </a:fld>
            <a:endParaRPr lang="en-US"/>
          </a:p>
        </p:txBody>
      </p:sp>
    </p:spTree>
    <p:extLst>
      <p:ext uri="{BB962C8B-B14F-4D97-AF65-F5344CB8AC3E}">
        <p14:creationId xmlns:p14="http://schemas.microsoft.com/office/powerpoint/2010/main" val="29387027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Deputy may go into the goal circle to prevent a ROLLING ball from crossing the goal line</a:t>
            </a:r>
          </a:p>
          <a:p>
            <a:endParaRPr lang="en-US" dirty="0"/>
          </a:p>
          <a:p>
            <a:endParaRPr lang="en-US" dirty="0"/>
          </a:p>
        </p:txBody>
      </p:sp>
      <p:sp>
        <p:nvSpPr>
          <p:cNvPr id="4" name="Slide Number Placeholder 3"/>
          <p:cNvSpPr>
            <a:spLocks noGrp="1"/>
          </p:cNvSpPr>
          <p:nvPr>
            <p:ph type="sldNum" sz="quarter" idx="5"/>
          </p:nvPr>
        </p:nvSpPr>
        <p:spPr/>
        <p:txBody>
          <a:bodyPr/>
          <a:lstStyle/>
          <a:p>
            <a:fld id="{7D0716FC-8EDB-41AA-8CE4-CA351EA7E723}" type="slidenum">
              <a:rPr lang="en-US" smtClean="0"/>
              <a:t>17</a:t>
            </a:fld>
            <a:endParaRPr lang="en-US"/>
          </a:p>
        </p:txBody>
      </p:sp>
    </p:spTree>
    <p:extLst>
      <p:ext uri="{BB962C8B-B14F-4D97-AF65-F5344CB8AC3E}">
        <p14:creationId xmlns:p14="http://schemas.microsoft.com/office/powerpoint/2010/main" val="8487434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0716FC-8EDB-41AA-8CE4-CA351EA7E723}" type="slidenum">
              <a:rPr lang="en-US" smtClean="0"/>
              <a:t>18</a:t>
            </a:fld>
            <a:endParaRPr lang="en-US"/>
          </a:p>
        </p:txBody>
      </p:sp>
    </p:spTree>
    <p:extLst>
      <p:ext uri="{BB962C8B-B14F-4D97-AF65-F5344CB8AC3E}">
        <p14:creationId xmlns:p14="http://schemas.microsoft.com/office/powerpoint/2010/main" val="16930666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GOAL CIRCLE FOUL: The attack is awarded a free position on the closest dot. The goalkeeper is placed 4m away</a:t>
            </a:r>
          </a:p>
          <a:p>
            <a:r>
              <a:rPr lang="en-US" dirty="0"/>
              <a:t>relative to the goalkeeper’s position when the foul occurred.</a:t>
            </a:r>
          </a:p>
          <a:p>
            <a:endParaRPr lang="en-US" dirty="0"/>
          </a:p>
          <a:p>
            <a:r>
              <a:rPr lang="en-US" dirty="0"/>
              <a:t>Note: Any free position administered on the dot is not considered indirect. Attack may always go to goal and shoot.</a:t>
            </a:r>
          </a:p>
        </p:txBody>
      </p:sp>
      <p:sp>
        <p:nvSpPr>
          <p:cNvPr id="4" name="Slide Number Placeholder 3"/>
          <p:cNvSpPr>
            <a:spLocks noGrp="1"/>
          </p:cNvSpPr>
          <p:nvPr>
            <p:ph type="sldNum" sz="quarter" idx="5"/>
          </p:nvPr>
        </p:nvSpPr>
        <p:spPr/>
        <p:txBody>
          <a:bodyPr/>
          <a:lstStyle/>
          <a:p>
            <a:fld id="{7D0716FC-8EDB-41AA-8CE4-CA351EA7E723}" type="slidenum">
              <a:rPr lang="en-US" smtClean="0"/>
              <a:t>19</a:t>
            </a:fld>
            <a:endParaRPr lang="en-US"/>
          </a:p>
        </p:txBody>
      </p:sp>
    </p:spTree>
    <p:extLst>
      <p:ext uri="{BB962C8B-B14F-4D97-AF65-F5344CB8AC3E}">
        <p14:creationId xmlns:p14="http://schemas.microsoft.com/office/powerpoint/2010/main" val="7256033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a field player uses their body to deliberately “impede, accelerate or change the direction of the ball”, except</a:t>
            </a:r>
          </a:p>
          <a:p>
            <a:r>
              <a:rPr lang="en-US" dirty="0"/>
              <a:t>when kicking the ball in a non-shooting attempt, the player will be called for a minor foul.</a:t>
            </a:r>
          </a:p>
          <a:p>
            <a:r>
              <a:rPr lang="en-US" dirty="0"/>
              <a:t>However, if the goalkeeper does this when fully outside of the goal circle, the official must decide whether this infraction</a:t>
            </a:r>
          </a:p>
          <a:p>
            <a:r>
              <a:rPr lang="en-US" dirty="0"/>
              <a:t>should be penalized as a major foul or as a minor foul.</a:t>
            </a:r>
            <a:endParaRPr lang="en-US" dirty="0">
              <a:cs typeface="Calibri"/>
            </a:endParaRPr>
          </a:p>
          <a:p>
            <a:endParaRPr lang="en-US" dirty="0"/>
          </a:p>
          <a:p>
            <a:r>
              <a:rPr lang="en-US" dirty="0"/>
              <a:t>If the goalkeeper blatantly attempts to stop a shot on goal with the body while outside the goal circle, it is a</a:t>
            </a:r>
          </a:p>
          <a:p>
            <a:r>
              <a:rPr lang="en-US" dirty="0"/>
              <a:t>major foul. </a:t>
            </a:r>
          </a:p>
          <a:p>
            <a:r>
              <a:rPr lang="en-US" dirty="0"/>
              <a:t>It is not difficult to see a blatant body ball by the goalkeeper when the shot is high, but when the</a:t>
            </a:r>
          </a:p>
          <a:p>
            <a:r>
              <a:rPr lang="en-US" dirty="0"/>
              <a:t>shot is low the determination becomes less obvious.</a:t>
            </a:r>
          </a:p>
          <a:p>
            <a:endParaRPr lang="en-US" dirty="0"/>
          </a:p>
          <a:p>
            <a:r>
              <a:rPr lang="en-US" dirty="0"/>
              <a:t>When the goalkeeper is fully outside the goal circle the official must quickly determine whether:</a:t>
            </a:r>
          </a:p>
          <a:p>
            <a:r>
              <a:rPr lang="en-US" dirty="0"/>
              <a:t>a. The body ball occurred because the goalkeeper did not have time to react (no call).</a:t>
            </a:r>
          </a:p>
          <a:p>
            <a:r>
              <a:rPr lang="en-US" dirty="0"/>
              <a:t>b. The body ball occurred because the goalkeeper misplayed the ball with her stick (no call).</a:t>
            </a:r>
          </a:p>
          <a:p>
            <a:r>
              <a:rPr lang="en-US" dirty="0"/>
              <a:t>c. The body ball occurred because the goalkeeper blatantly used any part of her body to defend a shot (major</a:t>
            </a:r>
          </a:p>
          <a:p>
            <a:r>
              <a:rPr lang="en-US" dirty="0"/>
              <a:t>foul).</a:t>
            </a:r>
          </a:p>
          <a:p>
            <a:endParaRPr lang="en-US" dirty="0"/>
          </a:p>
        </p:txBody>
      </p:sp>
      <p:sp>
        <p:nvSpPr>
          <p:cNvPr id="4" name="Slide Number Placeholder 3"/>
          <p:cNvSpPr>
            <a:spLocks noGrp="1"/>
          </p:cNvSpPr>
          <p:nvPr>
            <p:ph type="sldNum" sz="quarter" idx="5"/>
          </p:nvPr>
        </p:nvSpPr>
        <p:spPr/>
        <p:txBody>
          <a:bodyPr/>
          <a:lstStyle/>
          <a:p>
            <a:fld id="{7D0716FC-8EDB-41AA-8CE4-CA351EA7E723}" type="slidenum">
              <a:rPr lang="en-US" smtClean="0"/>
              <a:t>20</a:t>
            </a:fld>
            <a:endParaRPr lang="en-US"/>
          </a:p>
        </p:txBody>
      </p:sp>
    </p:spTree>
    <p:extLst>
      <p:ext uri="{BB962C8B-B14F-4D97-AF65-F5344CB8AC3E}">
        <p14:creationId xmlns:p14="http://schemas.microsoft.com/office/powerpoint/2010/main" val="37181882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The goal circle is a cylinder -- </a:t>
            </a:r>
            <a:r>
              <a:rPr lang="en-US" baseline="0" dirty="0"/>
              <a:t>an invisible plane that creates a “wall” rising up from the goal circle line.</a:t>
            </a:r>
          </a:p>
          <a:p>
            <a:endParaRPr lang="en-US" baseline="0" dirty="0"/>
          </a:p>
          <a:p>
            <a:r>
              <a:rPr lang="en-US" baseline="0" dirty="0"/>
              <a:t>Opposing players may NOT reach through that wall to attempt to play a goalie working to clear the ball. Officials should be aware of this type of illegal pressure on the goalie -- It’s a goal circle violation.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r>
              <a:rPr lang="en-US" b="0" baseline="0" dirty="0"/>
              <a:t>The goalie is considered in the circle as long as any part of their body is touching ground in the circle or touching the goal circle line. </a:t>
            </a:r>
            <a:r>
              <a:rPr lang="en-US" b="1" baseline="0" dirty="0"/>
              <a:t>(Click)</a:t>
            </a:r>
          </a:p>
          <a:p>
            <a:endParaRPr lang="en-US" b="0" baseline="0" dirty="0"/>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Any ball resting on the goal circle line belongs solely to the goalkeeper or the deputy. </a:t>
            </a:r>
            <a:r>
              <a:rPr lang="en-US" b="1" baseline="0" dirty="0"/>
              <a:t>(Click)</a:t>
            </a:r>
          </a:p>
          <a:p>
            <a:endParaRPr lang="en-US" sz="1200" dirty="0"/>
          </a:p>
          <a:p>
            <a:endParaRPr lang="en-US" sz="1200" dirty="0"/>
          </a:p>
          <a:p>
            <a:r>
              <a:rPr lang="en-US" sz="1200" dirty="0"/>
              <a:t>Any other player touching this ball would be committing a goal circle foul.</a:t>
            </a:r>
          </a:p>
          <a:p>
            <a:endParaRPr lang="en-US" dirty="0"/>
          </a:p>
        </p:txBody>
      </p:sp>
      <p:sp>
        <p:nvSpPr>
          <p:cNvPr id="4" name="Slide Number Placeholder 3"/>
          <p:cNvSpPr>
            <a:spLocks noGrp="1"/>
          </p:cNvSpPr>
          <p:nvPr>
            <p:ph type="sldNum" sz="quarter" idx="10"/>
          </p:nvPr>
        </p:nvSpPr>
        <p:spPr/>
        <p:txBody>
          <a:bodyPr/>
          <a:lstStyle/>
          <a:p>
            <a:fld id="{AE36A76F-BC7E-4E7F-B296-5E0DDA54B3FA}"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27568063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the Goal Circle Review questions to confirm understanding of goal circle fouls.</a:t>
            </a:r>
          </a:p>
        </p:txBody>
      </p:sp>
      <p:sp>
        <p:nvSpPr>
          <p:cNvPr id="4" name="Slide Number Placeholder 3"/>
          <p:cNvSpPr>
            <a:spLocks noGrp="1"/>
          </p:cNvSpPr>
          <p:nvPr>
            <p:ph type="sldNum" sz="quarter" idx="5"/>
          </p:nvPr>
        </p:nvSpPr>
        <p:spPr/>
        <p:txBody>
          <a:bodyPr/>
          <a:lstStyle/>
          <a:p>
            <a:fld id="{7D0716FC-8EDB-41AA-8CE4-CA351EA7E723}" type="slidenum">
              <a:rPr lang="en-US" smtClean="0"/>
              <a:t>21</a:t>
            </a:fld>
            <a:endParaRPr lang="en-US"/>
          </a:p>
        </p:txBody>
      </p:sp>
    </p:spTree>
    <p:extLst>
      <p:ext uri="{BB962C8B-B14F-4D97-AF65-F5344CB8AC3E}">
        <p14:creationId xmlns:p14="http://schemas.microsoft.com/office/powerpoint/2010/main" val="5993060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No field player can step on the goal line. The circle “belongs” to the goalie</a:t>
            </a:r>
            <a:r>
              <a:rPr lang="en-US" b="1" baseline="0" dirty="0"/>
              <a:t>. (Click)</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Attack players can follow through the “plane” on a shot but cannot step on the line.</a:t>
            </a:r>
          </a:p>
          <a:p>
            <a:endParaRPr lang="en-US" baseline="0" dirty="0"/>
          </a:p>
          <a:p>
            <a:r>
              <a:rPr lang="en-US" baseline="0" dirty="0"/>
              <a:t>Shooting motion must be initiated from outside the goal circle.</a:t>
            </a:r>
            <a:endParaRPr lang="en-US" dirty="0"/>
          </a:p>
          <a:p>
            <a:endParaRPr lang="en-US" dirty="0"/>
          </a:p>
        </p:txBody>
      </p:sp>
      <p:sp>
        <p:nvSpPr>
          <p:cNvPr id="4" name="Slide Number Placeholder 3"/>
          <p:cNvSpPr>
            <a:spLocks noGrp="1"/>
          </p:cNvSpPr>
          <p:nvPr>
            <p:ph type="sldNum" sz="quarter" idx="10"/>
          </p:nvPr>
        </p:nvSpPr>
        <p:spPr/>
        <p:txBody>
          <a:bodyPr/>
          <a:lstStyle/>
          <a:p>
            <a:fld id="{AE36A76F-BC7E-4E7F-B296-5E0DDA54B3FA}" type="slidenum">
              <a:rPr lang="en-US" smtClean="0"/>
              <a:pPr/>
              <a:t>3</a:t>
            </a:fld>
            <a:endParaRPr lang="en-US"/>
          </a:p>
        </p:txBody>
      </p:sp>
    </p:spTree>
    <p:extLst>
      <p:ext uri="{BB962C8B-B14F-4D97-AF65-F5344CB8AC3E}">
        <p14:creationId xmlns:p14="http://schemas.microsoft.com/office/powerpoint/2010/main" val="1539032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Field player may not break the plane of the goal circle unless they are shooting (on attack)  or the player(s) directly defending the shooter (on defense) may reach into the goal circle with their stick(s) to block the shot or </a:t>
            </a:r>
            <a:r>
              <a:rPr lang="en-US" dirty="0" err="1"/>
              <a:t>checkthe</a:t>
            </a:r>
            <a:r>
              <a:rPr lang="en-US" dirty="0"/>
              <a:t> shooter’s stick. A defender’s feet must not touch the goal circle line.</a:t>
            </a:r>
          </a:p>
          <a:p>
            <a:endParaRPr lang="en-US" baseline="0" dirty="0"/>
          </a:p>
          <a:p>
            <a:r>
              <a:rPr lang="en-US" baseline="0" dirty="0"/>
              <a:t> No field player can step on the goal line. The circle “belongs” to the goalie.</a:t>
            </a:r>
          </a:p>
          <a:p>
            <a:endParaRPr lang="en-US" baseline="0" dirty="0"/>
          </a:p>
          <a:p>
            <a:r>
              <a:rPr lang="en-US" baseline="0" dirty="0"/>
              <a:t>Deputy may not enter the goal circle unless her team has the ball. Reminder: No Deputy at Youth level.</a:t>
            </a:r>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AE36A76F-BC7E-4E7F-B296-5E0DDA54B3FA}" type="slidenum">
              <a:rPr lang="en-US" smtClean="0"/>
              <a:pPr/>
              <a:t>4</a:t>
            </a:fld>
            <a:endParaRPr lang="en-US"/>
          </a:p>
        </p:txBody>
      </p:sp>
    </p:spTree>
    <p:extLst>
      <p:ext uri="{BB962C8B-B14F-4D97-AF65-F5344CB8AC3E}">
        <p14:creationId xmlns:p14="http://schemas.microsoft.com/office/powerpoint/2010/main" val="2714540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a:p>
          <a:p>
            <a:r>
              <a:rPr lang="en-US" baseline="0"/>
              <a:t>Goalie can carry the ball back into the circle – she doesn’t have to throw it in and follow in after it.</a:t>
            </a:r>
            <a:endParaRPr lang="en-US" i="1"/>
          </a:p>
        </p:txBody>
      </p:sp>
      <p:sp>
        <p:nvSpPr>
          <p:cNvPr id="4" name="Slide Number Placeholder 3"/>
          <p:cNvSpPr>
            <a:spLocks noGrp="1"/>
          </p:cNvSpPr>
          <p:nvPr>
            <p:ph type="sldNum" sz="quarter" idx="10"/>
          </p:nvPr>
        </p:nvSpPr>
        <p:spPr/>
        <p:txBody>
          <a:bodyPr/>
          <a:lstStyle/>
          <a:p>
            <a:fld id="{79D1902B-F7F3-45E9-8785-EAC2F10925D8}" type="slidenum">
              <a:rPr lang="en-US" smtClean="0"/>
              <a:t>5</a:t>
            </a:fld>
            <a:endParaRPr lang="en-US"/>
          </a:p>
        </p:txBody>
      </p:sp>
    </p:spTree>
    <p:extLst>
      <p:ext uri="{BB962C8B-B14F-4D97-AF65-F5344CB8AC3E}">
        <p14:creationId xmlns:p14="http://schemas.microsoft.com/office/powerpoint/2010/main" val="19984684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a:t>Goalie can “rake” the ball back into the circle provided that no player from the other team is within playing distance and is disadvantaged because the goalie covered the ball.</a:t>
            </a:r>
          </a:p>
          <a:p>
            <a:endParaRPr lang="en-US" baseline="0"/>
          </a:p>
          <a:p>
            <a:r>
              <a:rPr lang="en-US" baseline="0"/>
              <a:t>What if an opponent could’ve played the ball? </a:t>
            </a:r>
            <a:r>
              <a:rPr lang="en-US" i="1" baseline="0"/>
              <a:t>Minor foul (Cover) on the goalie. If goalie was in the circle, the goalie remains in the circle. No other player is required to move within 4m of the free position.</a:t>
            </a:r>
          </a:p>
          <a:p>
            <a:endParaRPr lang="en-US" baseline="0"/>
          </a:p>
        </p:txBody>
      </p:sp>
      <p:sp>
        <p:nvSpPr>
          <p:cNvPr id="4" name="Slide Number Placeholder 3"/>
          <p:cNvSpPr>
            <a:spLocks noGrp="1"/>
          </p:cNvSpPr>
          <p:nvPr>
            <p:ph type="sldNum" sz="quarter" idx="10"/>
          </p:nvPr>
        </p:nvSpPr>
        <p:spPr/>
        <p:txBody>
          <a:bodyPr/>
          <a:lstStyle/>
          <a:p>
            <a:fld id="{79D1902B-F7F3-45E9-8785-EAC2F10925D8}" type="slidenum">
              <a:rPr lang="en-US" smtClean="0"/>
              <a:t>7</a:t>
            </a:fld>
            <a:endParaRPr lang="en-US"/>
          </a:p>
        </p:txBody>
      </p:sp>
    </p:spTree>
    <p:extLst>
      <p:ext uri="{BB962C8B-B14F-4D97-AF65-F5344CB8AC3E}">
        <p14:creationId xmlns:p14="http://schemas.microsoft.com/office/powerpoint/2010/main" val="37393347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take a look at goalies positioning relative to being in or out of the goal circle.</a:t>
            </a:r>
          </a:p>
          <a:p>
            <a:endParaRPr lang="en-US" dirty="0"/>
          </a:p>
          <a:p>
            <a:r>
              <a:rPr lang="en-US" dirty="0"/>
              <a:t>When both feet are completely in the goal circle she is in.  She is also in the goal circle when one foot is in and one is out, one is in and one is on the line, both feet are on the line, one is on the line and one foot is completely outside the goal circle.</a:t>
            </a:r>
          </a:p>
          <a:p>
            <a:r>
              <a:rPr lang="en-US" dirty="0"/>
              <a:t>The goalie is not considered fully out of the goal circle until both feet are </a:t>
            </a:r>
            <a:r>
              <a:rPr lang="en-US" dirty="0" err="1"/>
              <a:t>wholey</a:t>
            </a:r>
            <a:r>
              <a:rPr lang="en-US" dirty="0"/>
              <a:t> out of the goal circle.</a:t>
            </a:r>
          </a:p>
          <a:p>
            <a:endParaRPr lang="en-US" dirty="0"/>
          </a:p>
        </p:txBody>
      </p:sp>
      <p:sp>
        <p:nvSpPr>
          <p:cNvPr id="4" name="Slide Number Placeholder 3"/>
          <p:cNvSpPr>
            <a:spLocks noGrp="1"/>
          </p:cNvSpPr>
          <p:nvPr>
            <p:ph type="sldNum" sz="quarter" idx="5"/>
          </p:nvPr>
        </p:nvSpPr>
        <p:spPr/>
        <p:txBody>
          <a:bodyPr/>
          <a:lstStyle/>
          <a:p>
            <a:fld id="{7D0716FC-8EDB-41AA-8CE4-CA351EA7E723}" type="slidenum">
              <a:rPr lang="en-US" smtClean="0"/>
              <a:t>8</a:t>
            </a:fld>
            <a:endParaRPr lang="en-US"/>
          </a:p>
        </p:txBody>
      </p:sp>
    </p:spTree>
    <p:extLst>
      <p:ext uri="{BB962C8B-B14F-4D97-AF65-F5344CB8AC3E}">
        <p14:creationId xmlns:p14="http://schemas.microsoft.com/office/powerpoint/2010/main" val="1311389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a:t>No one outside the goal circle can play a ball that is inside the circle. They must have one foot in the circle to play it.</a:t>
            </a:r>
          </a:p>
          <a:p>
            <a:endParaRPr lang="en-US" baseline="0"/>
          </a:p>
          <a:p>
            <a:r>
              <a:rPr lang="en-US" baseline="0"/>
              <a:t>If the goalie leaves the circle to allow a teammate to come in and pick up the ball, that teammate </a:t>
            </a:r>
            <a:r>
              <a:rPr lang="en-US" u="none" baseline="0"/>
              <a:t>has to have one foot in before they can play a ball inside the circle.</a:t>
            </a:r>
          </a:p>
          <a:p>
            <a:endParaRPr lang="en-US" u="none" baseline="0"/>
          </a:p>
          <a:p>
            <a:r>
              <a:rPr lang="en-US" u="none" baseline="0"/>
              <a:t>REMINDER: On the line is considered inside the circle!</a:t>
            </a:r>
            <a:endParaRPr lang="en-US"/>
          </a:p>
        </p:txBody>
      </p:sp>
      <p:sp>
        <p:nvSpPr>
          <p:cNvPr id="4" name="Slide Number Placeholder 3"/>
          <p:cNvSpPr>
            <a:spLocks noGrp="1"/>
          </p:cNvSpPr>
          <p:nvPr>
            <p:ph type="sldNum" sz="quarter" idx="10"/>
          </p:nvPr>
        </p:nvSpPr>
        <p:spPr/>
        <p:txBody>
          <a:bodyPr/>
          <a:lstStyle/>
          <a:p>
            <a:fld id="{79D1902B-F7F3-45E9-8785-EAC2F10925D8}" type="slidenum">
              <a:rPr lang="en-US" smtClean="0"/>
              <a:t>9</a:t>
            </a:fld>
            <a:endParaRPr lang="en-US"/>
          </a:p>
        </p:txBody>
      </p:sp>
    </p:spTree>
    <p:extLst>
      <p:ext uri="{BB962C8B-B14F-4D97-AF65-F5344CB8AC3E}">
        <p14:creationId xmlns:p14="http://schemas.microsoft.com/office/powerpoint/2010/main" val="31750683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10-second count is how the official lets the goalie know how much time is left before the ball must leave the circle.</a:t>
            </a:r>
          </a:p>
          <a:p>
            <a:endParaRPr lang="en-US" dirty="0"/>
          </a:p>
          <a:p>
            <a:r>
              <a:rPr lang="en-US" dirty="0">
                <a:cs typeface="Calibri"/>
              </a:rPr>
              <a:t>The 10-second count begins when the BALL enters the goal circle (not when the goalie/deputy picks it up!)</a:t>
            </a:r>
          </a:p>
          <a:p>
            <a:endParaRPr lang="en-US" dirty="0"/>
          </a:p>
          <a:p>
            <a:r>
              <a:rPr lang="en-US" dirty="0"/>
              <a:t>Demonstrate proper count: arm wide and high enough to be seen by sidelines, gesture is towards with center of the field (not the </a:t>
            </a:r>
            <a:r>
              <a:rPr lang="en-US" dirty="0" err="1"/>
              <a:t>endline</a:t>
            </a:r>
            <a:r>
              <a:rPr lang="en-US" dirty="0"/>
              <a:t>.) Start verbal count at “five” and get LOUDER as the count gets closer to 10.</a:t>
            </a:r>
            <a:endParaRPr lang="en-US" dirty="0">
              <a:cs typeface="Calibri"/>
            </a:endParaRPr>
          </a:p>
          <a:p>
            <a:endParaRPr lang="en-US" dirty="0"/>
          </a:p>
          <a:p>
            <a:pPr>
              <a:defRPr/>
            </a:pPr>
            <a:r>
              <a:rPr lang="en-US" dirty="0"/>
              <a:t>If official counts/signals with the arm “10”, it is a goal circle foul. Free position at the closest dot.  Goalie stays in the circle</a:t>
            </a:r>
            <a:r>
              <a:rPr lang="en-US" i="0" dirty="0"/>
              <a:t>. No </a:t>
            </a:r>
            <a:r>
              <a:rPr lang="en-US" i="0" baseline="0" dirty="0"/>
              <a:t>other player is required to move within 4m of the free position.</a:t>
            </a:r>
            <a:endParaRPr lang="en-US" i="0" baseline="0" dirty="0">
              <a:cs typeface="Calibri"/>
            </a:endParaRPr>
          </a:p>
          <a:p>
            <a:endParaRPr lang="en-US" dirty="0"/>
          </a:p>
        </p:txBody>
      </p:sp>
      <p:sp>
        <p:nvSpPr>
          <p:cNvPr id="4" name="Slide Number Placeholder 3"/>
          <p:cNvSpPr>
            <a:spLocks noGrp="1"/>
          </p:cNvSpPr>
          <p:nvPr>
            <p:ph type="sldNum" sz="quarter" idx="5"/>
          </p:nvPr>
        </p:nvSpPr>
        <p:spPr/>
        <p:txBody>
          <a:bodyPr/>
          <a:lstStyle/>
          <a:p>
            <a:fld id="{7D0716FC-8EDB-41AA-8CE4-CA351EA7E723}" type="slidenum">
              <a:rPr lang="en-US" smtClean="0"/>
              <a:t>10</a:t>
            </a:fld>
            <a:endParaRPr lang="en-US"/>
          </a:p>
        </p:txBody>
      </p:sp>
    </p:spTree>
    <p:extLst>
      <p:ext uri="{BB962C8B-B14F-4D97-AF65-F5344CB8AC3E}">
        <p14:creationId xmlns:p14="http://schemas.microsoft.com/office/powerpoint/2010/main" val="21138761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F4FA65-55DE-60A3-429C-3F293A0619A0}"/>
              </a:ext>
            </a:extLst>
          </p:cNvPr>
          <p:cNvSpPr>
            <a:spLocks noGrp="1"/>
          </p:cNvSpPr>
          <p:nvPr>
            <p:ph type="title" hasCustomPrompt="1"/>
          </p:nvPr>
        </p:nvSpPr>
        <p:spPr>
          <a:xfrm>
            <a:off x="0" y="27432"/>
            <a:ext cx="10515600" cy="992579"/>
          </a:xfrm>
          <a:prstGeom prst="rect">
            <a:avLst/>
          </a:prstGeom>
        </p:spPr>
        <p:txBody>
          <a:bodyPr tIns="182880">
            <a:spAutoFit/>
          </a:bodyPr>
          <a:lstStyle>
            <a:lvl1pPr marL="182880">
              <a:defRPr sz="5500" b="1" spc="300">
                <a:solidFill>
                  <a:schemeClr val="bg1"/>
                </a:solidFill>
                <a:latin typeface="Alt Gothic Comp ATF" panose="020B0608040502040204" pitchFamily="34" charset="0"/>
              </a:defRPr>
            </a:lvl1pPr>
          </a:lstStyle>
          <a:p>
            <a:r>
              <a:rPr lang="en-US" dirty="0"/>
              <a:t>TITLE – ALT GOTHIC COMP ATF 55 BOLD</a:t>
            </a:r>
          </a:p>
        </p:txBody>
      </p:sp>
      <p:sp>
        <p:nvSpPr>
          <p:cNvPr id="8" name="TextBox 7">
            <a:extLst>
              <a:ext uri="{FF2B5EF4-FFF2-40B4-BE49-F238E27FC236}">
                <a16:creationId xmlns:a16="http://schemas.microsoft.com/office/drawing/2014/main" id="{045E8959-B752-69F4-9DAE-60034DE33F1B}"/>
              </a:ext>
            </a:extLst>
          </p:cNvPr>
          <p:cNvSpPr txBox="1"/>
          <p:nvPr/>
        </p:nvSpPr>
        <p:spPr>
          <a:xfrm>
            <a:off x="0" y="745160"/>
            <a:ext cx="12043316"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82880"/>
            <a:r>
              <a:rPr lang="en-US" sz="2400" b="1" spc="300" dirty="0">
                <a:solidFill>
                  <a:srgbClr val="97999B"/>
                </a:solidFill>
                <a:latin typeface="Obvia" panose="02000503040000020004" pitchFamily="50" charset="0"/>
              </a:rPr>
              <a:t>WOMENS OFFICIALS DEVELOPMENT  </a:t>
            </a:r>
            <a:r>
              <a:rPr lang="en-US" sz="2400" b="1" i="0" spc="300" baseline="0" dirty="0">
                <a:solidFill>
                  <a:srgbClr val="97999B"/>
                </a:solidFill>
                <a:latin typeface="Obvia" panose="02000503040000020004" pitchFamily="50" charset="0"/>
              </a:rPr>
              <a:t>|  2023 </a:t>
            </a:r>
            <a:r>
              <a:rPr lang="en-US" sz="2400" b="1" i="0" spc="300" baseline="0" dirty="0">
                <a:solidFill>
                  <a:srgbClr val="97999B"/>
                </a:solidFill>
                <a:latin typeface="Obvia Wide" panose="020B0604020202020204" charset="0"/>
                <a:cs typeface="Obvia Wide" panose="020B0604020202020204" charset="0"/>
              </a:rPr>
              <a:t>SEASON</a:t>
            </a:r>
          </a:p>
        </p:txBody>
      </p:sp>
    </p:spTree>
    <p:extLst>
      <p:ext uri="{BB962C8B-B14F-4D97-AF65-F5344CB8AC3E}">
        <p14:creationId xmlns:p14="http://schemas.microsoft.com/office/powerpoint/2010/main" val="24093639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25599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37747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18524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0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21816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07496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86773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Diagram, engineering drawing&#10;&#10;Description automatically generated">
            <a:extLst>
              <a:ext uri="{FF2B5EF4-FFF2-40B4-BE49-F238E27FC236}">
                <a16:creationId xmlns:a16="http://schemas.microsoft.com/office/drawing/2014/main" id="{3493DEA7-2AD4-B244-90B9-78A075AE8D14}"/>
              </a:ext>
            </a:extLst>
          </p:cNvPr>
          <p:cNvPicPr>
            <a:picLocks noChangeAspect="1"/>
          </p:cNvPicPr>
          <p:nvPr userDrawn="1"/>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9254860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4C68AEAC-C45B-504B-870C-B339C10E5E9E}"/>
              </a:ext>
            </a:extLst>
          </p:cNvPr>
          <p:cNvPicPr>
            <a:picLocks noChangeAspect="1"/>
          </p:cNvPicPr>
          <p:nvPr userDrawn="1"/>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2904039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Diagram, engineering drawing&#10;&#10;Description automatically generated">
            <a:extLst>
              <a:ext uri="{FF2B5EF4-FFF2-40B4-BE49-F238E27FC236}">
                <a16:creationId xmlns:a16="http://schemas.microsoft.com/office/drawing/2014/main" id="{556C7CD2-9AAF-6B49-ABDE-2450210A15EE}"/>
              </a:ext>
            </a:extLst>
          </p:cNvPr>
          <p:cNvPicPr>
            <a:picLocks noChangeAspect="1"/>
          </p:cNvPicPr>
          <p:nvPr userDrawn="1"/>
        </p:nvPicPr>
        <p:blipFill>
          <a:blip r:embed="rId3"/>
          <a:stretch>
            <a:fillRect/>
          </a:stretch>
        </p:blipFill>
        <p:spPr>
          <a:xfrm>
            <a:off x="1337186" y="752167"/>
            <a:ext cx="9517627" cy="5353665"/>
          </a:xfrm>
          <a:prstGeom prst="rect">
            <a:avLst/>
          </a:prstGeom>
        </p:spPr>
      </p:pic>
    </p:spTree>
    <p:extLst>
      <p:ext uri="{BB962C8B-B14F-4D97-AF65-F5344CB8AC3E}">
        <p14:creationId xmlns:p14="http://schemas.microsoft.com/office/powerpoint/2010/main" val="38370126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Shape, rectangle&#10;&#10;Description automatically generated">
            <a:extLst>
              <a:ext uri="{FF2B5EF4-FFF2-40B4-BE49-F238E27FC236}">
                <a16:creationId xmlns:a16="http://schemas.microsoft.com/office/drawing/2014/main" id="{EED0D07D-3451-224A-A6EE-CD4426839D0D}"/>
              </a:ext>
            </a:extLst>
          </p:cNvPr>
          <p:cNvPicPr>
            <a:picLocks noChangeAspect="1"/>
          </p:cNvPicPr>
          <p:nvPr userDrawn="1"/>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8565662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descr="Logo&#10;&#10;Description automatically generated">
            <a:extLst>
              <a:ext uri="{FF2B5EF4-FFF2-40B4-BE49-F238E27FC236}">
                <a16:creationId xmlns:a16="http://schemas.microsoft.com/office/drawing/2014/main" id="{574D93A6-6CCD-F71F-DF6A-28014F99D66A}"/>
              </a:ext>
            </a:extLst>
          </p:cNvPr>
          <p:cNvPicPr>
            <a:picLocks noChangeAspect="1"/>
          </p:cNvPicPr>
          <p:nvPr/>
        </p:nvPicPr>
        <p:blipFill>
          <a:blip r:embed="rId3"/>
          <a:stretch>
            <a:fillRect/>
          </a:stretch>
        </p:blipFill>
        <p:spPr>
          <a:xfrm>
            <a:off x="151114" y="5854486"/>
            <a:ext cx="570781" cy="888737"/>
          </a:xfrm>
          <a:prstGeom prst="rect">
            <a:avLst/>
          </a:prstGeom>
        </p:spPr>
      </p:pic>
      <p:sp>
        <p:nvSpPr>
          <p:cNvPr id="5" name="Title 2">
            <a:extLst>
              <a:ext uri="{FF2B5EF4-FFF2-40B4-BE49-F238E27FC236}">
                <a16:creationId xmlns:a16="http://schemas.microsoft.com/office/drawing/2014/main" id="{F8C39FAB-C265-EEAC-1450-0BF3C858E4A8}"/>
              </a:ext>
            </a:extLst>
          </p:cNvPr>
          <p:cNvSpPr>
            <a:spLocks noGrp="1"/>
          </p:cNvSpPr>
          <p:nvPr>
            <p:ph type="title" hasCustomPrompt="1"/>
          </p:nvPr>
        </p:nvSpPr>
        <p:spPr>
          <a:xfrm>
            <a:off x="266700" y="279400"/>
            <a:ext cx="10515600" cy="758825"/>
          </a:xfrm>
          <a:prstGeom prst="rect">
            <a:avLst/>
          </a:prstGeom>
        </p:spPr>
        <p:txBody>
          <a:bodyPr/>
          <a:lstStyle>
            <a:lvl1pPr>
              <a:defRPr sz="5500" b="1" spc="300">
                <a:solidFill>
                  <a:srgbClr val="00205B"/>
                </a:solidFill>
                <a:latin typeface="Alt Gothic Comp ATF" panose="020B0608040502040204" pitchFamily="34" charset="0"/>
              </a:defRPr>
            </a:lvl1pPr>
          </a:lstStyle>
          <a:p>
            <a:r>
              <a:rPr lang="en-US" dirty="0"/>
              <a:t>INSERT TITLE HERE</a:t>
            </a:r>
          </a:p>
        </p:txBody>
      </p:sp>
    </p:spTree>
    <p:extLst>
      <p:ext uri="{BB962C8B-B14F-4D97-AF65-F5344CB8AC3E}">
        <p14:creationId xmlns:p14="http://schemas.microsoft.com/office/powerpoint/2010/main" val="40135120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Chart, box and whisker chart&#10;&#10;Description automatically generated">
            <a:extLst>
              <a:ext uri="{FF2B5EF4-FFF2-40B4-BE49-F238E27FC236}">
                <a16:creationId xmlns:a16="http://schemas.microsoft.com/office/drawing/2014/main" id="{830DA10A-0992-BD47-81A8-1960A25022DA}"/>
              </a:ext>
            </a:extLst>
          </p:cNvPr>
          <p:cNvPicPr>
            <a:picLocks noChangeAspect="1"/>
          </p:cNvPicPr>
          <p:nvPr userDrawn="1"/>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42886665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Full Field">
    <p:spTree>
      <p:nvGrpSpPr>
        <p:cNvPr id="1" name=""/>
        <p:cNvGrpSpPr/>
        <p:nvPr/>
      </p:nvGrpSpPr>
      <p:grpSpPr>
        <a:xfrm>
          <a:off x="0" y="0"/>
          <a:ext cx="0" cy="0"/>
          <a:chOff x="0" y="0"/>
          <a:chExt cx="0" cy="0"/>
        </a:xfrm>
      </p:grpSpPr>
      <p:sp>
        <p:nvSpPr>
          <p:cNvPr id="180" name="Title 1"/>
          <p:cNvSpPr>
            <a:spLocks noGrp="1"/>
          </p:cNvSpPr>
          <p:nvPr>
            <p:ph type="title"/>
          </p:nvPr>
        </p:nvSpPr>
        <p:spPr>
          <a:xfrm>
            <a:off x="1" y="43131"/>
            <a:ext cx="12192001" cy="388188"/>
          </a:xfrm>
        </p:spPr>
        <p:txBody>
          <a:bodyPr/>
          <a:lstStyle/>
          <a:p>
            <a:r>
              <a:rPr lang="en-US"/>
              <a:t>Click to edit Master title style</a:t>
            </a:r>
          </a:p>
        </p:txBody>
      </p:sp>
      <p:sp>
        <p:nvSpPr>
          <p:cNvPr id="41" name="Footer Placeholder 8"/>
          <p:cNvSpPr>
            <a:spLocks noGrp="1"/>
          </p:cNvSpPr>
          <p:nvPr>
            <p:ph type="ftr" sz="quarter" idx="3"/>
          </p:nvPr>
        </p:nvSpPr>
        <p:spPr>
          <a:xfrm>
            <a:off x="4165600" y="6356351"/>
            <a:ext cx="3860800" cy="366183"/>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USLACROSSE.ARBITERSPORTS.COM | USLACROSSE.ORG</a:t>
            </a:r>
          </a:p>
        </p:txBody>
      </p:sp>
      <p:grpSp>
        <p:nvGrpSpPr>
          <p:cNvPr id="97" name="Group 96"/>
          <p:cNvGrpSpPr/>
          <p:nvPr userDrawn="1"/>
        </p:nvGrpSpPr>
        <p:grpSpPr>
          <a:xfrm>
            <a:off x="367144" y="475045"/>
            <a:ext cx="11434965" cy="5654139"/>
            <a:chOff x="269788" y="1602077"/>
            <a:chExt cx="8903338" cy="4590414"/>
          </a:xfrm>
        </p:grpSpPr>
        <p:grpSp>
          <p:nvGrpSpPr>
            <p:cNvPr id="98" name="Group 97"/>
            <p:cNvGrpSpPr/>
            <p:nvPr/>
          </p:nvGrpSpPr>
          <p:grpSpPr>
            <a:xfrm>
              <a:off x="269788" y="2932439"/>
              <a:ext cx="2096210" cy="2158395"/>
              <a:chOff x="-146978" y="2568076"/>
              <a:chExt cx="2286000" cy="2293269"/>
            </a:xfrm>
          </p:grpSpPr>
          <p:cxnSp>
            <p:nvCxnSpPr>
              <p:cNvPr id="132" name="Straight Connector 131"/>
              <p:cNvCxnSpPr/>
              <p:nvPr/>
            </p:nvCxnSpPr>
            <p:spPr>
              <a:xfrm flipV="1">
                <a:off x="996022" y="2573643"/>
                <a:ext cx="0" cy="9144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a:xfrm flipV="1">
                <a:off x="985851" y="3946945"/>
                <a:ext cx="0" cy="9144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34" name="Arc 133"/>
              <p:cNvSpPr/>
              <p:nvPr/>
            </p:nvSpPr>
            <p:spPr>
              <a:xfrm>
                <a:off x="-146978" y="2575345"/>
                <a:ext cx="2286000" cy="2286000"/>
              </a:xfrm>
              <a:prstGeom prst="arc">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sp>
            <p:nvSpPr>
              <p:cNvPr id="141" name="Arc 140"/>
              <p:cNvSpPr/>
              <p:nvPr/>
            </p:nvSpPr>
            <p:spPr>
              <a:xfrm rot="5400000">
                <a:off x="-146978" y="2568076"/>
                <a:ext cx="2286000" cy="2286000"/>
              </a:xfrm>
              <a:prstGeom prst="arc">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cxnSp>
            <p:nvCxnSpPr>
              <p:cNvPr id="147" name="Straight Connector 146"/>
              <p:cNvCxnSpPr/>
              <p:nvPr/>
            </p:nvCxnSpPr>
            <p:spPr>
              <a:xfrm rot="2700000" flipV="1">
                <a:off x="1167624" y="3097797"/>
                <a:ext cx="0" cy="4572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p:cNvCxnSpPr/>
              <p:nvPr/>
            </p:nvCxnSpPr>
            <p:spPr>
              <a:xfrm rot="18900000">
                <a:off x="1157667" y="3879990"/>
                <a:ext cx="0" cy="4572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49" name="Arc 148"/>
              <p:cNvSpPr/>
              <p:nvPr/>
            </p:nvSpPr>
            <p:spPr>
              <a:xfrm>
                <a:off x="317302" y="3066188"/>
                <a:ext cx="1337095" cy="1304314"/>
              </a:xfrm>
              <a:prstGeom prst="arc">
                <a:avLst>
                  <a:gd name="adj1" fmla="val 18038934"/>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sp>
            <p:nvSpPr>
              <p:cNvPr id="150" name="Arc 149"/>
              <p:cNvSpPr/>
              <p:nvPr/>
            </p:nvSpPr>
            <p:spPr>
              <a:xfrm flipV="1">
                <a:off x="317303" y="3066157"/>
                <a:ext cx="1337095" cy="1304314"/>
              </a:xfrm>
              <a:prstGeom prst="arc">
                <a:avLst>
                  <a:gd name="adj1" fmla="val 18038934"/>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cxnSp>
            <p:nvCxnSpPr>
              <p:cNvPr id="151" name="Straight Connector 150"/>
              <p:cNvCxnSpPr/>
              <p:nvPr/>
            </p:nvCxnSpPr>
            <p:spPr>
              <a:xfrm>
                <a:off x="985851" y="3066188"/>
                <a:ext cx="914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p:cNvCxnSpPr/>
              <p:nvPr/>
            </p:nvCxnSpPr>
            <p:spPr>
              <a:xfrm>
                <a:off x="985848" y="4370502"/>
                <a:ext cx="914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p:cNvCxnSpPr/>
              <p:nvPr/>
            </p:nvCxnSpPr>
            <p:spPr>
              <a:xfrm>
                <a:off x="1159964" y="4302828"/>
                <a:ext cx="45720" cy="9144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p:cNvCxnSpPr/>
              <p:nvPr/>
            </p:nvCxnSpPr>
            <p:spPr>
              <a:xfrm flipH="1">
                <a:off x="1146584" y="3030842"/>
                <a:ext cx="45709" cy="9144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p:cNvCxnSpPr/>
              <p:nvPr/>
            </p:nvCxnSpPr>
            <p:spPr>
              <a:xfrm>
                <a:off x="1611502" y="3716643"/>
                <a:ext cx="914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p:cNvCxnSpPr/>
              <p:nvPr/>
            </p:nvCxnSpPr>
            <p:spPr>
              <a:xfrm>
                <a:off x="1405043" y="4138876"/>
                <a:ext cx="64008" cy="640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flipV="1">
                <a:off x="1578413" y="3445199"/>
                <a:ext cx="91440" cy="4284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a:off x="1541456" y="3955600"/>
                <a:ext cx="91440" cy="640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flipV="1">
                <a:off x="1450016" y="3241038"/>
                <a:ext cx="64008" cy="640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99" name="Group 98"/>
            <p:cNvGrpSpPr/>
            <p:nvPr/>
          </p:nvGrpSpPr>
          <p:grpSpPr>
            <a:xfrm flipH="1">
              <a:off x="7076915" y="2932438"/>
              <a:ext cx="2096211" cy="2158396"/>
              <a:chOff x="-400522" y="2568075"/>
              <a:chExt cx="2286000" cy="2293270"/>
            </a:xfrm>
          </p:grpSpPr>
          <p:cxnSp>
            <p:nvCxnSpPr>
              <p:cNvPr id="115" name="Straight Connector 114"/>
              <p:cNvCxnSpPr/>
              <p:nvPr/>
            </p:nvCxnSpPr>
            <p:spPr>
              <a:xfrm flipV="1">
                <a:off x="742480" y="2573643"/>
                <a:ext cx="0" cy="9144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p:nvCxnSpPr>
            <p:spPr>
              <a:xfrm flipV="1">
                <a:off x="732309" y="3946945"/>
                <a:ext cx="0" cy="9144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17" name="Arc 116"/>
              <p:cNvSpPr/>
              <p:nvPr/>
            </p:nvSpPr>
            <p:spPr>
              <a:xfrm>
                <a:off x="-400522" y="2575345"/>
                <a:ext cx="2286000" cy="2286000"/>
              </a:xfrm>
              <a:prstGeom prst="arc">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sp>
            <p:nvSpPr>
              <p:cNvPr id="118" name="Arc 117"/>
              <p:cNvSpPr/>
              <p:nvPr/>
            </p:nvSpPr>
            <p:spPr>
              <a:xfrm rot="5400000">
                <a:off x="-400522" y="2568075"/>
                <a:ext cx="2286000" cy="2285999"/>
              </a:xfrm>
              <a:prstGeom prst="arc">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cxnSp>
            <p:nvCxnSpPr>
              <p:cNvPr id="119" name="Straight Connector 118"/>
              <p:cNvCxnSpPr/>
              <p:nvPr/>
            </p:nvCxnSpPr>
            <p:spPr>
              <a:xfrm rot="2700000" flipV="1">
                <a:off x="914081" y="3097798"/>
                <a:ext cx="0" cy="4572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rot="18900000">
                <a:off x="904125" y="3879990"/>
                <a:ext cx="0" cy="4572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21" name="Arc 120"/>
              <p:cNvSpPr/>
              <p:nvPr/>
            </p:nvSpPr>
            <p:spPr>
              <a:xfrm>
                <a:off x="63758" y="3066188"/>
                <a:ext cx="1337096" cy="1304314"/>
              </a:xfrm>
              <a:prstGeom prst="arc">
                <a:avLst>
                  <a:gd name="adj1" fmla="val 18038934"/>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sp>
            <p:nvSpPr>
              <p:cNvPr id="122" name="Arc 121"/>
              <p:cNvSpPr/>
              <p:nvPr/>
            </p:nvSpPr>
            <p:spPr>
              <a:xfrm flipV="1">
                <a:off x="63757" y="3030843"/>
                <a:ext cx="1337096" cy="1304314"/>
              </a:xfrm>
              <a:prstGeom prst="arc">
                <a:avLst>
                  <a:gd name="adj1" fmla="val 18038934"/>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cxnSp>
            <p:nvCxnSpPr>
              <p:cNvPr id="123" name="Straight Connector 122"/>
              <p:cNvCxnSpPr/>
              <p:nvPr/>
            </p:nvCxnSpPr>
            <p:spPr>
              <a:xfrm>
                <a:off x="732307" y="3066188"/>
                <a:ext cx="914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p:nvCxnSpPr>
            <p:spPr>
              <a:xfrm>
                <a:off x="732305" y="4370502"/>
                <a:ext cx="914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a:xfrm>
                <a:off x="906421" y="4302828"/>
                <a:ext cx="45720" cy="9144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flipH="1">
                <a:off x="893042" y="3030843"/>
                <a:ext cx="45709" cy="9144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a:off x="1357959" y="3716643"/>
                <a:ext cx="914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a:xfrm>
                <a:off x="1151501" y="4138876"/>
                <a:ext cx="64007" cy="640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flipV="1">
                <a:off x="1324870" y="3445199"/>
                <a:ext cx="91440" cy="4284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a:xfrm>
                <a:off x="1287913" y="3955600"/>
                <a:ext cx="91440" cy="640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p:cNvCxnSpPr/>
              <p:nvPr/>
            </p:nvCxnSpPr>
            <p:spPr>
              <a:xfrm flipV="1">
                <a:off x="1196473" y="3241037"/>
                <a:ext cx="64007" cy="640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00" name="Rectangle 99"/>
            <p:cNvSpPr/>
            <p:nvPr/>
          </p:nvSpPr>
          <p:spPr>
            <a:xfrm>
              <a:off x="457200" y="1870436"/>
              <a:ext cx="8540765" cy="4303106"/>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auto">
                <a:spcBef>
                  <a:spcPts val="0"/>
                </a:spcBef>
                <a:spcAft>
                  <a:spcPts val="0"/>
                </a:spcAft>
              </a:pPr>
              <a:endParaRPr lang="en-US" sz="2400">
                <a:solidFill>
                  <a:schemeClr val="accent1"/>
                </a:solidFill>
              </a:endParaRPr>
            </a:p>
          </p:txBody>
        </p:sp>
        <p:cxnSp>
          <p:nvCxnSpPr>
            <p:cNvPr id="101" name="Straight Connector 100"/>
            <p:cNvCxnSpPr/>
            <p:nvPr/>
          </p:nvCxnSpPr>
          <p:spPr>
            <a:xfrm>
              <a:off x="6387074" y="1889385"/>
              <a:ext cx="0" cy="430310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a:off x="3069078" y="1861954"/>
              <a:ext cx="0" cy="430310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03" name="Oval 102"/>
            <p:cNvSpPr/>
            <p:nvPr/>
          </p:nvSpPr>
          <p:spPr>
            <a:xfrm>
              <a:off x="1108273" y="3798300"/>
              <a:ext cx="419242" cy="430311"/>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auto">
                <a:spcBef>
                  <a:spcPts val="0"/>
                </a:spcBef>
                <a:spcAft>
                  <a:spcPts val="0"/>
                </a:spcAft>
              </a:pPr>
              <a:endParaRPr lang="en-US" sz="2400">
                <a:solidFill>
                  <a:schemeClr val="accent1"/>
                </a:solidFill>
              </a:endParaRPr>
            </a:p>
          </p:txBody>
        </p:sp>
        <p:sp>
          <p:nvSpPr>
            <p:cNvPr id="104" name="Oval 103"/>
            <p:cNvSpPr/>
            <p:nvPr/>
          </p:nvSpPr>
          <p:spPr>
            <a:xfrm>
              <a:off x="7915398" y="3799903"/>
              <a:ext cx="419242" cy="430311"/>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auto">
                <a:spcBef>
                  <a:spcPts val="0"/>
                </a:spcBef>
                <a:spcAft>
                  <a:spcPts val="0"/>
                </a:spcAft>
              </a:pPr>
              <a:endParaRPr lang="en-US" sz="2400">
                <a:solidFill>
                  <a:schemeClr val="accent1"/>
                </a:solidFill>
              </a:endParaRPr>
            </a:p>
          </p:txBody>
        </p:sp>
        <p:cxnSp>
          <p:nvCxnSpPr>
            <p:cNvPr id="105" name="Straight Connector 104"/>
            <p:cNvCxnSpPr/>
            <p:nvPr/>
          </p:nvCxnSpPr>
          <p:spPr>
            <a:xfrm>
              <a:off x="1327024" y="3906059"/>
              <a:ext cx="0" cy="21479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a:off x="8125019" y="3906059"/>
              <a:ext cx="0" cy="21479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a:off x="4264629" y="1602077"/>
              <a:ext cx="0" cy="25818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a:off x="5204951" y="1612250"/>
              <a:ext cx="0" cy="25818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a:off x="4727580" y="3757976"/>
              <a:ext cx="0" cy="43031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10" name="Oval 109"/>
            <p:cNvSpPr/>
            <p:nvPr/>
          </p:nvSpPr>
          <p:spPr>
            <a:xfrm>
              <a:off x="4041780" y="3295991"/>
              <a:ext cx="1371600" cy="13716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111" name="Straight Connector 110"/>
            <p:cNvCxnSpPr/>
            <p:nvPr/>
          </p:nvCxnSpPr>
          <p:spPr>
            <a:xfrm flipH="1">
              <a:off x="877552" y="3401228"/>
              <a:ext cx="50967" cy="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flipH="1">
              <a:off x="877551" y="4628830"/>
              <a:ext cx="50967" cy="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flipH="1">
              <a:off x="8527422" y="3410333"/>
              <a:ext cx="50967" cy="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a:xfrm flipH="1">
              <a:off x="8528211" y="4628859"/>
              <a:ext cx="50967" cy="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0143408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Half Field Vertical Goal Down">
    <p:spTree>
      <p:nvGrpSpPr>
        <p:cNvPr id="1" name=""/>
        <p:cNvGrpSpPr/>
        <p:nvPr/>
      </p:nvGrpSpPr>
      <p:grpSpPr>
        <a:xfrm>
          <a:off x="0" y="0"/>
          <a:ext cx="0" cy="0"/>
          <a:chOff x="0" y="0"/>
          <a:chExt cx="0" cy="0"/>
        </a:xfrm>
      </p:grpSpPr>
      <p:sp>
        <p:nvSpPr>
          <p:cNvPr id="180" name="Title 1"/>
          <p:cNvSpPr>
            <a:spLocks noGrp="1"/>
          </p:cNvSpPr>
          <p:nvPr>
            <p:ph type="title"/>
          </p:nvPr>
        </p:nvSpPr>
        <p:spPr>
          <a:xfrm>
            <a:off x="1" y="43131"/>
            <a:ext cx="12192001" cy="388188"/>
          </a:xfrm>
        </p:spPr>
        <p:txBody>
          <a:bodyPr/>
          <a:lstStyle/>
          <a:p>
            <a:r>
              <a:rPr lang="en-US"/>
              <a:t>Click to edit Master title style</a:t>
            </a:r>
          </a:p>
        </p:txBody>
      </p:sp>
      <p:sp>
        <p:nvSpPr>
          <p:cNvPr id="21" name="Footer Placeholder 8"/>
          <p:cNvSpPr>
            <a:spLocks noGrp="1"/>
          </p:cNvSpPr>
          <p:nvPr>
            <p:ph type="ftr" sz="quarter" idx="3"/>
          </p:nvPr>
        </p:nvSpPr>
        <p:spPr>
          <a:xfrm>
            <a:off x="4165600" y="6356351"/>
            <a:ext cx="3860800" cy="366183"/>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USLACROSSE.ARBITERSPORTS.COM | USLACROSSE.ORG</a:t>
            </a:r>
          </a:p>
        </p:txBody>
      </p:sp>
      <p:grpSp>
        <p:nvGrpSpPr>
          <p:cNvPr id="3" name="Group 2"/>
          <p:cNvGrpSpPr/>
          <p:nvPr userDrawn="1"/>
        </p:nvGrpSpPr>
        <p:grpSpPr>
          <a:xfrm>
            <a:off x="415003" y="482600"/>
            <a:ext cx="11346557" cy="5588000"/>
            <a:chOff x="379106" y="529005"/>
            <a:chExt cx="8509918" cy="3960631"/>
          </a:xfrm>
        </p:grpSpPr>
        <p:sp>
          <p:nvSpPr>
            <p:cNvPr id="49" name="Shape 14"/>
            <p:cNvSpPr/>
            <p:nvPr/>
          </p:nvSpPr>
          <p:spPr>
            <a:xfrm flipH="1" flipV="1">
              <a:off x="395654" y="543924"/>
              <a:ext cx="0" cy="3945712"/>
            </a:xfrm>
            <a:prstGeom prst="line">
              <a:avLst/>
            </a:prstGeom>
            <a:noFill/>
            <a:ln w="38100" cap="flat">
              <a:solidFill>
                <a:schemeClr val="tx1"/>
              </a:solidFill>
              <a:prstDash val="solid"/>
              <a:miter lim="400000"/>
            </a:ln>
            <a:effectLst/>
          </p:spPr>
          <p:txBody>
            <a:bodyPr wrap="square" lIns="50800" tIns="50800" rIns="50800" bIns="50800" numCol="1" anchor="ctr">
              <a:noAutofit/>
            </a:bodyPr>
            <a:lstStyle/>
            <a:p>
              <a:pPr>
                <a:defRPr sz="2400"/>
              </a:pPr>
              <a:endParaRPr sz="3200"/>
            </a:p>
          </p:txBody>
        </p:sp>
        <p:sp>
          <p:nvSpPr>
            <p:cNvPr id="51" name="Shape 17"/>
            <p:cNvSpPr/>
            <p:nvPr/>
          </p:nvSpPr>
          <p:spPr>
            <a:xfrm flipV="1">
              <a:off x="386863" y="4458890"/>
              <a:ext cx="8502161" cy="21086"/>
            </a:xfrm>
            <a:prstGeom prst="line">
              <a:avLst/>
            </a:prstGeom>
            <a:noFill/>
            <a:ln w="38100" cap="flat">
              <a:solidFill>
                <a:schemeClr val="tx1"/>
              </a:solidFill>
              <a:prstDash val="solid"/>
              <a:miter lim="400000"/>
            </a:ln>
            <a:effectLst/>
          </p:spPr>
          <p:txBody>
            <a:bodyPr wrap="square" lIns="50800" tIns="50800" rIns="50800" bIns="50800" numCol="1" anchor="ctr">
              <a:noAutofit/>
            </a:bodyPr>
            <a:lstStyle/>
            <a:p>
              <a:pPr>
                <a:defRPr sz="2400"/>
              </a:pPr>
              <a:endParaRPr sz="3200"/>
            </a:p>
          </p:txBody>
        </p:sp>
        <p:sp>
          <p:nvSpPr>
            <p:cNvPr id="65" name="Shape 14"/>
            <p:cNvSpPr/>
            <p:nvPr userDrawn="1"/>
          </p:nvSpPr>
          <p:spPr>
            <a:xfrm flipH="1" flipV="1">
              <a:off x="8889022" y="529005"/>
              <a:ext cx="0" cy="3938932"/>
            </a:xfrm>
            <a:prstGeom prst="line">
              <a:avLst/>
            </a:prstGeom>
            <a:noFill/>
            <a:ln w="38100" cap="flat">
              <a:solidFill>
                <a:schemeClr val="tx1"/>
              </a:solidFill>
              <a:prstDash val="solid"/>
              <a:miter lim="400000"/>
            </a:ln>
            <a:effectLst/>
          </p:spPr>
          <p:txBody>
            <a:bodyPr wrap="square" lIns="50800" tIns="50800" rIns="50800" bIns="50800" numCol="1" anchor="ctr">
              <a:noAutofit/>
            </a:bodyPr>
            <a:lstStyle/>
            <a:p>
              <a:pPr>
                <a:defRPr sz="2400"/>
              </a:pPr>
              <a:endParaRPr sz="3200"/>
            </a:p>
          </p:txBody>
        </p:sp>
        <p:sp>
          <p:nvSpPr>
            <p:cNvPr id="68" name="Shape 16"/>
            <p:cNvSpPr/>
            <p:nvPr userDrawn="1"/>
          </p:nvSpPr>
          <p:spPr>
            <a:xfrm>
              <a:off x="379106" y="543924"/>
              <a:ext cx="8508391" cy="0"/>
            </a:xfrm>
            <a:prstGeom prst="line">
              <a:avLst/>
            </a:prstGeom>
            <a:noFill/>
            <a:ln w="38100" cap="flat">
              <a:solidFill>
                <a:schemeClr val="tx1"/>
              </a:solidFill>
              <a:prstDash val="solid"/>
              <a:miter lim="400000"/>
            </a:ln>
            <a:effectLst/>
          </p:spPr>
          <p:txBody>
            <a:bodyPr wrap="square" lIns="50800" tIns="50800" rIns="50800" bIns="50800" numCol="1" anchor="ctr">
              <a:noAutofit/>
            </a:bodyPr>
            <a:lstStyle/>
            <a:p>
              <a:pPr>
                <a:defRPr sz="2400"/>
              </a:pPr>
              <a:endParaRPr sz="3200"/>
            </a:p>
          </p:txBody>
        </p:sp>
      </p:grpSp>
      <p:grpSp>
        <p:nvGrpSpPr>
          <p:cNvPr id="5" name="Group 4"/>
          <p:cNvGrpSpPr>
            <a:grpSpLocks noChangeAspect="1"/>
          </p:cNvGrpSpPr>
          <p:nvPr userDrawn="1"/>
        </p:nvGrpSpPr>
        <p:grpSpPr>
          <a:xfrm rot="16200000">
            <a:off x="3363913" y="1484173"/>
            <a:ext cx="5407679" cy="5339973"/>
            <a:chOff x="275358" y="1585266"/>
            <a:chExt cx="2019194" cy="1993916"/>
          </a:xfrm>
        </p:grpSpPr>
        <p:cxnSp>
          <p:nvCxnSpPr>
            <p:cNvPr id="23" name="Straight Connector 22"/>
            <p:cNvCxnSpPr/>
            <p:nvPr userDrawn="1"/>
          </p:nvCxnSpPr>
          <p:spPr>
            <a:xfrm flipV="1">
              <a:off x="1284955" y="1590106"/>
              <a:ext cx="0" cy="79503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a:xfrm flipV="1">
              <a:off x="1275971" y="2784144"/>
              <a:ext cx="0" cy="79503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Arc 24"/>
            <p:cNvSpPr/>
            <p:nvPr userDrawn="1"/>
          </p:nvSpPr>
          <p:spPr>
            <a:xfrm>
              <a:off x="275358" y="1591586"/>
              <a:ext cx="2019194" cy="1987596"/>
            </a:xfrm>
            <a:prstGeom prst="arc">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sp>
          <p:nvSpPr>
            <p:cNvPr id="26" name="Arc 25"/>
            <p:cNvSpPr/>
            <p:nvPr userDrawn="1"/>
          </p:nvSpPr>
          <p:spPr>
            <a:xfrm rot="5400000">
              <a:off x="291157" y="1569467"/>
              <a:ext cx="1987596" cy="2019194"/>
            </a:xfrm>
            <a:prstGeom prst="arc">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cxnSp>
          <p:nvCxnSpPr>
            <p:cNvPr id="27" name="Straight Connector 26"/>
            <p:cNvCxnSpPr/>
            <p:nvPr userDrawn="1"/>
          </p:nvCxnSpPr>
          <p:spPr>
            <a:xfrm rot="2700000" flipV="1">
              <a:off x="1436529" y="2045840"/>
              <a:ext cx="0" cy="39751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a:xfrm rot="18900000">
              <a:off x="1427734" y="2725929"/>
              <a:ext cx="0" cy="39751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Arc 28"/>
            <p:cNvSpPr/>
            <p:nvPr userDrawn="1"/>
          </p:nvSpPr>
          <p:spPr>
            <a:xfrm>
              <a:off x="685450" y="2018357"/>
              <a:ext cx="1181039" cy="1134055"/>
            </a:xfrm>
            <a:prstGeom prst="arc">
              <a:avLst>
                <a:gd name="adj1" fmla="val 18038934"/>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sp>
          <p:nvSpPr>
            <p:cNvPr id="30" name="Arc 29"/>
            <p:cNvSpPr/>
            <p:nvPr userDrawn="1"/>
          </p:nvSpPr>
          <p:spPr>
            <a:xfrm flipV="1">
              <a:off x="685451" y="2018330"/>
              <a:ext cx="1181039" cy="1134055"/>
            </a:xfrm>
            <a:prstGeom prst="arc">
              <a:avLst>
                <a:gd name="adj1" fmla="val 18038934"/>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cxnSp>
          <p:nvCxnSpPr>
            <p:cNvPr id="31" name="Straight Connector 30"/>
            <p:cNvCxnSpPr/>
            <p:nvPr userDrawn="1"/>
          </p:nvCxnSpPr>
          <p:spPr>
            <a:xfrm>
              <a:off x="1275971" y="2018357"/>
              <a:ext cx="8076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userDrawn="1"/>
          </p:nvCxnSpPr>
          <p:spPr>
            <a:xfrm>
              <a:off x="1275968" y="3152411"/>
              <a:ext cx="8076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a:xfrm>
              <a:off x="1429763" y="3093571"/>
              <a:ext cx="40384" cy="795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userDrawn="1"/>
          </p:nvCxnSpPr>
          <p:spPr>
            <a:xfrm flipH="1">
              <a:off x="1417944" y="1987625"/>
              <a:ext cx="40374" cy="795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userDrawn="1"/>
          </p:nvCxnSpPr>
          <p:spPr>
            <a:xfrm>
              <a:off x="1828600" y="2583904"/>
              <a:ext cx="8076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userDrawn="1"/>
          </p:nvCxnSpPr>
          <p:spPr>
            <a:xfrm>
              <a:off x="1646238" y="2951021"/>
              <a:ext cx="56537" cy="5565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userDrawn="1"/>
          </p:nvCxnSpPr>
          <p:spPr>
            <a:xfrm flipV="1">
              <a:off x="1799373" y="2347893"/>
              <a:ext cx="80768" cy="3725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userDrawn="1"/>
          </p:nvCxnSpPr>
          <p:spPr>
            <a:xfrm>
              <a:off x="1766730" y="2791669"/>
              <a:ext cx="80768" cy="5565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a:xfrm flipV="1">
              <a:off x="1685962" y="2170383"/>
              <a:ext cx="56537" cy="5565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Oval 39"/>
            <p:cNvSpPr/>
            <p:nvPr userDrawn="1"/>
          </p:nvSpPr>
          <p:spPr>
            <a:xfrm>
              <a:off x="1083037" y="2385145"/>
              <a:ext cx="403839" cy="397519"/>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auto">
                <a:spcBef>
                  <a:spcPts val="0"/>
                </a:spcBef>
                <a:spcAft>
                  <a:spcPts val="0"/>
                </a:spcAft>
              </a:pPr>
              <a:endParaRPr lang="en-US" sz="2400">
                <a:solidFill>
                  <a:schemeClr val="accent1"/>
                </a:solidFill>
              </a:endParaRPr>
            </a:p>
          </p:txBody>
        </p:sp>
        <p:cxnSp>
          <p:nvCxnSpPr>
            <p:cNvPr id="41" name="Straight Connector 40"/>
            <p:cNvCxnSpPr/>
            <p:nvPr userDrawn="1"/>
          </p:nvCxnSpPr>
          <p:spPr>
            <a:xfrm>
              <a:off x="1293751" y="2484692"/>
              <a:ext cx="0" cy="19842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userDrawn="1"/>
          </p:nvCxnSpPr>
          <p:spPr>
            <a:xfrm flipH="1">
              <a:off x="860792" y="2018332"/>
              <a:ext cx="22762" cy="2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userDrawn="1"/>
          </p:nvCxnSpPr>
          <p:spPr>
            <a:xfrm flipH="1">
              <a:off x="860791" y="3152385"/>
              <a:ext cx="22762" cy="2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74137009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Full Field">
    <p:spTree>
      <p:nvGrpSpPr>
        <p:cNvPr id="1" name=""/>
        <p:cNvGrpSpPr/>
        <p:nvPr/>
      </p:nvGrpSpPr>
      <p:grpSpPr>
        <a:xfrm>
          <a:off x="0" y="0"/>
          <a:ext cx="0" cy="0"/>
          <a:chOff x="0" y="0"/>
          <a:chExt cx="0" cy="0"/>
        </a:xfrm>
      </p:grpSpPr>
      <p:sp>
        <p:nvSpPr>
          <p:cNvPr id="180" name="Title 1"/>
          <p:cNvSpPr>
            <a:spLocks noGrp="1"/>
          </p:cNvSpPr>
          <p:nvPr>
            <p:ph type="title"/>
          </p:nvPr>
        </p:nvSpPr>
        <p:spPr>
          <a:xfrm>
            <a:off x="1" y="43131"/>
            <a:ext cx="12192001" cy="388188"/>
          </a:xfrm>
        </p:spPr>
        <p:txBody>
          <a:bodyPr/>
          <a:lstStyle/>
          <a:p>
            <a:r>
              <a:rPr lang="en-US"/>
              <a:t>Click to edit Master title style</a:t>
            </a:r>
          </a:p>
        </p:txBody>
      </p:sp>
      <p:sp>
        <p:nvSpPr>
          <p:cNvPr id="41" name="Footer Placeholder 8"/>
          <p:cNvSpPr>
            <a:spLocks noGrp="1"/>
          </p:cNvSpPr>
          <p:nvPr>
            <p:ph type="ftr" sz="quarter" idx="3"/>
          </p:nvPr>
        </p:nvSpPr>
        <p:spPr>
          <a:xfrm>
            <a:off x="4165600" y="6356351"/>
            <a:ext cx="3860800" cy="366183"/>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USLACROSSE.ARBITERSPORTS.COM | USLACROSSE.ORG</a:t>
            </a:r>
          </a:p>
        </p:txBody>
      </p:sp>
      <p:grpSp>
        <p:nvGrpSpPr>
          <p:cNvPr id="97" name="Group 96"/>
          <p:cNvGrpSpPr/>
          <p:nvPr userDrawn="1"/>
        </p:nvGrpSpPr>
        <p:grpSpPr>
          <a:xfrm>
            <a:off x="367144" y="475045"/>
            <a:ext cx="11434965" cy="5654139"/>
            <a:chOff x="269788" y="1602077"/>
            <a:chExt cx="8903338" cy="4590414"/>
          </a:xfrm>
        </p:grpSpPr>
        <p:grpSp>
          <p:nvGrpSpPr>
            <p:cNvPr id="98" name="Group 97"/>
            <p:cNvGrpSpPr/>
            <p:nvPr/>
          </p:nvGrpSpPr>
          <p:grpSpPr>
            <a:xfrm>
              <a:off x="269788" y="2932439"/>
              <a:ext cx="2096210" cy="2158395"/>
              <a:chOff x="-146978" y="2568076"/>
              <a:chExt cx="2286000" cy="2293269"/>
            </a:xfrm>
          </p:grpSpPr>
          <p:cxnSp>
            <p:nvCxnSpPr>
              <p:cNvPr id="132" name="Straight Connector 131"/>
              <p:cNvCxnSpPr/>
              <p:nvPr/>
            </p:nvCxnSpPr>
            <p:spPr>
              <a:xfrm flipV="1">
                <a:off x="996022" y="2573643"/>
                <a:ext cx="0" cy="9144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a:xfrm flipV="1">
                <a:off x="985851" y="3946945"/>
                <a:ext cx="0" cy="9144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34" name="Arc 133"/>
              <p:cNvSpPr/>
              <p:nvPr/>
            </p:nvSpPr>
            <p:spPr>
              <a:xfrm>
                <a:off x="-146978" y="2575345"/>
                <a:ext cx="2286000" cy="2286000"/>
              </a:xfrm>
              <a:prstGeom prst="arc">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sp>
            <p:nvSpPr>
              <p:cNvPr id="141" name="Arc 140"/>
              <p:cNvSpPr/>
              <p:nvPr/>
            </p:nvSpPr>
            <p:spPr>
              <a:xfrm rot="5400000">
                <a:off x="-146978" y="2568076"/>
                <a:ext cx="2286000" cy="2286000"/>
              </a:xfrm>
              <a:prstGeom prst="arc">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cxnSp>
            <p:nvCxnSpPr>
              <p:cNvPr id="147" name="Straight Connector 146"/>
              <p:cNvCxnSpPr/>
              <p:nvPr/>
            </p:nvCxnSpPr>
            <p:spPr>
              <a:xfrm rot="2700000" flipV="1">
                <a:off x="1167624" y="3097797"/>
                <a:ext cx="0" cy="4572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p:cNvCxnSpPr/>
              <p:nvPr/>
            </p:nvCxnSpPr>
            <p:spPr>
              <a:xfrm rot="18900000">
                <a:off x="1157667" y="3879990"/>
                <a:ext cx="0" cy="4572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49" name="Arc 148"/>
              <p:cNvSpPr/>
              <p:nvPr/>
            </p:nvSpPr>
            <p:spPr>
              <a:xfrm>
                <a:off x="317302" y="3066188"/>
                <a:ext cx="1337095" cy="1304314"/>
              </a:xfrm>
              <a:prstGeom prst="arc">
                <a:avLst>
                  <a:gd name="adj1" fmla="val 18038934"/>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sp>
            <p:nvSpPr>
              <p:cNvPr id="150" name="Arc 149"/>
              <p:cNvSpPr/>
              <p:nvPr/>
            </p:nvSpPr>
            <p:spPr>
              <a:xfrm flipV="1">
                <a:off x="317303" y="3066157"/>
                <a:ext cx="1337095" cy="1304314"/>
              </a:xfrm>
              <a:prstGeom prst="arc">
                <a:avLst>
                  <a:gd name="adj1" fmla="val 18038934"/>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cxnSp>
            <p:nvCxnSpPr>
              <p:cNvPr id="151" name="Straight Connector 150"/>
              <p:cNvCxnSpPr/>
              <p:nvPr/>
            </p:nvCxnSpPr>
            <p:spPr>
              <a:xfrm>
                <a:off x="985851" y="3066188"/>
                <a:ext cx="914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p:cNvCxnSpPr/>
              <p:nvPr/>
            </p:nvCxnSpPr>
            <p:spPr>
              <a:xfrm>
                <a:off x="985848" y="4370502"/>
                <a:ext cx="914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p:cNvCxnSpPr/>
              <p:nvPr/>
            </p:nvCxnSpPr>
            <p:spPr>
              <a:xfrm>
                <a:off x="1159964" y="4302828"/>
                <a:ext cx="45720" cy="9144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p:cNvCxnSpPr/>
              <p:nvPr/>
            </p:nvCxnSpPr>
            <p:spPr>
              <a:xfrm flipH="1">
                <a:off x="1146584" y="3030842"/>
                <a:ext cx="45709" cy="9144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p:cNvCxnSpPr/>
              <p:nvPr/>
            </p:nvCxnSpPr>
            <p:spPr>
              <a:xfrm>
                <a:off x="1611502" y="3716643"/>
                <a:ext cx="914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p:cNvCxnSpPr/>
              <p:nvPr/>
            </p:nvCxnSpPr>
            <p:spPr>
              <a:xfrm>
                <a:off x="1405043" y="4138876"/>
                <a:ext cx="64008" cy="640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flipV="1">
                <a:off x="1578413" y="3445199"/>
                <a:ext cx="91440" cy="4284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a:off x="1541456" y="3955600"/>
                <a:ext cx="91440" cy="640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flipV="1">
                <a:off x="1450016" y="3241038"/>
                <a:ext cx="64008" cy="640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99" name="Group 98"/>
            <p:cNvGrpSpPr/>
            <p:nvPr/>
          </p:nvGrpSpPr>
          <p:grpSpPr>
            <a:xfrm flipH="1">
              <a:off x="7076915" y="2932438"/>
              <a:ext cx="2096211" cy="2158396"/>
              <a:chOff x="-400522" y="2568075"/>
              <a:chExt cx="2286000" cy="2293270"/>
            </a:xfrm>
          </p:grpSpPr>
          <p:cxnSp>
            <p:nvCxnSpPr>
              <p:cNvPr id="115" name="Straight Connector 114"/>
              <p:cNvCxnSpPr/>
              <p:nvPr/>
            </p:nvCxnSpPr>
            <p:spPr>
              <a:xfrm flipV="1">
                <a:off x="742480" y="2573643"/>
                <a:ext cx="0" cy="9144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p:nvCxnSpPr>
            <p:spPr>
              <a:xfrm flipV="1">
                <a:off x="732309" y="3946945"/>
                <a:ext cx="0" cy="9144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17" name="Arc 116"/>
              <p:cNvSpPr/>
              <p:nvPr/>
            </p:nvSpPr>
            <p:spPr>
              <a:xfrm>
                <a:off x="-400522" y="2575345"/>
                <a:ext cx="2286000" cy="2286000"/>
              </a:xfrm>
              <a:prstGeom prst="arc">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sp>
            <p:nvSpPr>
              <p:cNvPr id="118" name="Arc 117"/>
              <p:cNvSpPr/>
              <p:nvPr/>
            </p:nvSpPr>
            <p:spPr>
              <a:xfrm rot="5400000">
                <a:off x="-400522" y="2568075"/>
                <a:ext cx="2286000" cy="2285999"/>
              </a:xfrm>
              <a:prstGeom prst="arc">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cxnSp>
            <p:nvCxnSpPr>
              <p:cNvPr id="119" name="Straight Connector 118"/>
              <p:cNvCxnSpPr/>
              <p:nvPr/>
            </p:nvCxnSpPr>
            <p:spPr>
              <a:xfrm rot="2700000" flipV="1">
                <a:off x="914081" y="3097798"/>
                <a:ext cx="0" cy="4572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rot="18900000">
                <a:off x="904125" y="3879990"/>
                <a:ext cx="0" cy="4572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21" name="Arc 120"/>
              <p:cNvSpPr/>
              <p:nvPr/>
            </p:nvSpPr>
            <p:spPr>
              <a:xfrm>
                <a:off x="63758" y="3066188"/>
                <a:ext cx="1337096" cy="1304314"/>
              </a:xfrm>
              <a:prstGeom prst="arc">
                <a:avLst>
                  <a:gd name="adj1" fmla="val 18038934"/>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sp>
            <p:nvSpPr>
              <p:cNvPr id="122" name="Arc 121"/>
              <p:cNvSpPr/>
              <p:nvPr/>
            </p:nvSpPr>
            <p:spPr>
              <a:xfrm flipV="1">
                <a:off x="63757" y="3030843"/>
                <a:ext cx="1337096" cy="1304314"/>
              </a:xfrm>
              <a:prstGeom prst="arc">
                <a:avLst>
                  <a:gd name="adj1" fmla="val 18038934"/>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cxnSp>
            <p:nvCxnSpPr>
              <p:cNvPr id="123" name="Straight Connector 122"/>
              <p:cNvCxnSpPr/>
              <p:nvPr/>
            </p:nvCxnSpPr>
            <p:spPr>
              <a:xfrm>
                <a:off x="732307" y="3066188"/>
                <a:ext cx="914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p:nvCxnSpPr>
            <p:spPr>
              <a:xfrm>
                <a:off x="732305" y="4370502"/>
                <a:ext cx="914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a:xfrm>
                <a:off x="906421" y="4302828"/>
                <a:ext cx="45720" cy="9144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flipH="1">
                <a:off x="893042" y="3030843"/>
                <a:ext cx="45709" cy="9144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a:off x="1357959" y="3716643"/>
                <a:ext cx="914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a:xfrm>
                <a:off x="1151501" y="4138876"/>
                <a:ext cx="64007" cy="640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flipV="1">
                <a:off x="1324870" y="3445199"/>
                <a:ext cx="91440" cy="4284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a:xfrm>
                <a:off x="1287913" y="3955600"/>
                <a:ext cx="91440" cy="640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p:cNvCxnSpPr/>
              <p:nvPr/>
            </p:nvCxnSpPr>
            <p:spPr>
              <a:xfrm flipV="1">
                <a:off x="1196473" y="3241037"/>
                <a:ext cx="64007" cy="640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00" name="Rectangle 99"/>
            <p:cNvSpPr/>
            <p:nvPr/>
          </p:nvSpPr>
          <p:spPr>
            <a:xfrm>
              <a:off x="457200" y="1870436"/>
              <a:ext cx="8540765" cy="4303106"/>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auto">
                <a:spcBef>
                  <a:spcPts val="0"/>
                </a:spcBef>
                <a:spcAft>
                  <a:spcPts val="0"/>
                </a:spcAft>
              </a:pPr>
              <a:endParaRPr lang="en-US" sz="2400">
                <a:solidFill>
                  <a:schemeClr val="accent1"/>
                </a:solidFill>
              </a:endParaRPr>
            </a:p>
          </p:txBody>
        </p:sp>
        <p:cxnSp>
          <p:nvCxnSpPr>
            <p:cNvPr id="101" name="Straight Connector 100"/>
            <p:cNvCxnSpPr/>
            <p:nvPr/>
          </p:nvCxnSpPr>
          <p:spPr>
            <a:xfrm>
              <a:off x="6387074" y="1889385"/>
              <a:ext cx="0" cy="430310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a:off x="3069078" y="1861954"/>
              <a:ext cx="0" cy="430310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03" name="Oval 102"/>
            <p:cNvSpPr/>
            <p:nvPr/>
          </p:nvSpPr>
          <p:spPr>
            <a:xfrm>
              <a:off x="1108273" y="3798300"/>
              <a:ext cx="419242" cy="430311"/>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auto">
                <a:spcBef>
                  <a:spcPts val="0"/>
                </a:spcBef>
                <a:spcAft>
                  <a:spcPts val="0"/>
                </a:spcAft>
              </a:pPr>
              <a:endParaRPr lang="en-US" sz="2400">
                <a:solidFill>
                  <a:schemeClr val="accent1"/>
                </a:solidFill>
              </a:endParaRPr>
            </a:p>
          </p:txBody>
        </p:sp>
        <p:sp>
          <p:nvSpPr>
            <p:cNvPr id="104" name="Oval 103"/>
            <p:cNvSpPr/>
            <p:nvPr/>
          </p:nvSpPr>
          <p:spPr>
            <a:xfrm>
              <a:off x="7915398" y="3799903"/>
              <a:ext cx="419242" cy="430311"/>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auto">
                <a:spcBef>
                  <a:spcPts val="0"/>
                </a:spcBef>
                <a:spcAft>
                  <a:spcPts val="0"/>
                </a:spcAft>
              </a:pPr>
              <a:endParaRPr lang="en-US" sz="2400">
                <a:solidFill>
                  <a:schemeClr val="accent1"/>
                </a:solidFill>
              </a:endParaRPr>
            </a:p>
          </p:txBody>
        </p:sp>
        <p:cxnSp>
          <p:nvCxnSpPr>
            <p:cNvPr id="105" name="Straight Connector 104"/>
            <p:cNvCxnSpPr/>
            <p:nvPr/>
          </p:nvCxnSpPr>
          <p:spPr>
            <a:xfrm>
              <a:off x="1327024" y="3906059"/>
              <a:ext cx="0" cy="21479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a:off x="8125019" y="3906059"/>
              <a:ext cx="0" cy="21479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a:off x="4264629" y="1602077"/>
              <a:ext cx="0" cy="25818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a:off x="5204951" y="1612250"/>
              <a:ext cx="0" cy="25818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a:off x="4727580" y="3757976"/>
              <a:ext cx="0" cy="43031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10" name="Oval 109"/>
            <p:cNvSpPr/>
            <p:nvPr/>
          </p:nvSpPr>
          <p:spPr>
            <a:xfrm>
              <a:off x="4041780" y="3295991"/>
              <a:ext cx="1371600" cy="13716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111" name="Straight Connector 110"/>
            <p:cNvCxnSpPr/>
            <p:nvPr/>
          </p:nvCxnSpPr>
          <p:spPr>
            <a:xfrm flipH="1">
              <a:off x="877552" y="3401228"/>
              <a:ext cx="50967" cy="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flipH="1">
              <a:off x="877551" y="4628830"/>
              <a:ext cx="50967" cy="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flipH="1">
              <a:off x="8527422" y="3410333"/>
              <a:ext cx="50967" cy="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a:xfrm flipH="1">
              <a:off x="8528211" y="4628859"/>
              <a:ext cx="50967" cy="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3273009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Crease Zoomed">
    <p:spTree>
      <p:nvGrpSpPr>
        <p:cNvPr id="1" name=""/>
        <p:cNvGrpSpPr/>
        <p:nvPr/>
      </p:nvGrpSpPr>
      <p:grpSpPr>
        <a:xfrm>
          <a:off x="0" y="0"/>
          <a:ext cx="0" cy="0"/>
          <a:chOff x="0" y="0"/>
          <a:chExt cx="0" cy="0"/>
        </a:xfrm>
      </p:grpSpPr>
      <p:sp>
        <p:nvSpPr>
          <p:cNvPr id="180" name="Title 1"/>
          <p:cNvSpPr>
            <a:spLocks noGrp="1"/>
          </p:cNvSpPr>
          <p:nvPr>
            <p:ph type="title"/>
          </p:nvPr>
        </p:nvSpPr>
        <p:spPr>
          <a:xfrm>
            <a:off x="1" y="43131"/>
            <a:ext cx="12192001" cy="388188"/>
          </a:xfrm>
        </p:spPr>
        <p:txBody>
          <a:bodyPr/>
          <a:lstStyle/>
          <a:p>
            <a:r>
              <a:rPr lang="en-US"/>
              <a:t>Click to edit Master title style</a:t>
            </a:r>
          </a:p>
        </p:txBody>
      </p:sp>
      <p:sp>
        <p:nvSpPr>
          <p:cNvPr id="12" name="Footer Placeholder 8"/>
          <p:cNvSpPr>
            <a:spLocks noGrp="1"/>
          </p:cNvSpPr>
          <p:nvPr>
            <p:ph type="ftr" sz="quarter" idx="3"/>
          </p:nvPr>
        </p:nvSpPr>
        <p:spPr>
          <a:xfrm>
            <a:off x="4165600" y="6356351"/>
            <a:ext cx="3860800" cy="366183"/>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USLACROSSE.ARBITERSPORTS.COM | USLACROSSE.ORG</a:t>
            </a:r>
          </a:p>
        </p:txBody>
      </p:sp>
      <p:grpSp>
        <p:nvGrpSpPr>
          <p:cNvPr id="15" name="Group 14"/>
          <p:cNvGrpSpPr>
            <a:grpSpLocks noChangeAspect="1"/>
          </p:cNvGrpSpPr>
          <p:nvPr userDrawn="1"/>
        </p:nvGrpSpPr>
        <p:grpSpPr>
          <a:xfrm rot="16200000">
            <a:off x="3363913" y="1484173"/>
            <a:ext cx="5407679" cy="5339973"/>
            <a:chOff x="275358" y="1585266"/>
            <a:chExt cx="2019194" cy="1993916"/>
          </a:xfrm>
        </p:grpSpPr>
        <p:cxnSp>
          <p:nvCxnSpPr>
            <p:cNvPr id="16" name="Straight Connector 15"/>
            <p:cNvCxnSpPr/>
            <p:nvPr userDrawn="1"/>
          </p:nvCxnSpPr>
          <p:spPr>
            <a:xfrm flipV="1">
              <a:off x="1284955" y="1590106"/>
              <a:ext cx="0" cy="79503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a:xfrm flipV="1">
              <a:off x="1275971" y="2784144"/>
              <a:ext cx="0" cy="79503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Arc 17"/>
            <p:cNvSpPr/>
            <p:nvPr userDrawn="1"/>
          </p:nvSpPr>
          <p:spPr>
            <a:xfrm>
              <a:off x="275358" y="1591586"/>
              <a:ext cx="2019194" cy="1987596"/>
            </a:xfrm>
            <a:prstGeom prst="arc">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sp>
          <p:nvSpPr>
            <p:cNvPr id="19" name="Arc 18"/>
            <p:cNvSpPr/>
            <p:nvPr userDrawn="1"/>
          </p:nvSpPr>
          <p:spPr>
            <a:xfrm rot="5400000">
              <a:off x="291157" y="1569467"/>
              <a:ext cx="1987596" cy="2019194"/>
            </a:xfrm>
            <a:prstGeom prst="arc">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cxnSp>
          <p:nvCxnSpPr>
            <p:cNvPr id="20" name="Straight Connector 19"/>
            <p:cNvCxnSpPr/>
            <p:nvPr userDrawn="1"/>
          </p:nvCxnSpPr>
          <p:spPr>
            <a:xfrm rot="2700000" flipV="1">
              <a:off x="1436529" y="2045840"/>
              <a:ext cx="0" cy="39751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a:xfrm rot="18900000">
              <a:off x="1427734" y="2725929"/>
              <a:ext cx="0" cy="39751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Arc 21"/>
            <p:cNvSpPr/>
            <p:nvPr userDrawn="1"/>
          </p:nvSpPr>
          <p:spPr>
            <a:xfrm>
              <a:off x="685450" y="2018357"/>
              <a:ext cx="1181039" cy="1134055"/>
            </a:xfrm>
            <a:prstGeom prst="arc">
              <a:avLst>
                <a:gd name="adj1" fmla="val 18038934"/>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sp>
          <p:nvSpPr>
            <p:cNvPr id="23" name="Arc 22"/>
            <p:cNvSpPr/>
            <p:nvPr userDrawn="1"/>
          </p:nvSpPr>
          <p:spPr>
            <a:xfrm flipV="1">
              <a:off x="685451" y="2018330"/>
              <a:ext cx="1181039" cy="1134055"/>
            </a:xfrm>
            <a:prstGeom prst="arc">
              <a:avLst>
                <a:gd name="adj1" fmla="val 18038934"/>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cxnSp>
          <p:nvCxnSpPr>
            <p:cNvPr id="24" name="Straight Connector 23"/>
            <p:cNvCxnSpPr/>
            <p:nvPr userDrawn="1"/>
          </p:nvCxnSpPr>
          <p:spPr>
            <a:xfrm>
              <a:off x="1275971" y="2018357"/>
              <a:ext cx="8076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userDrawn="1"/>
          </p:nvCxnSpPr>
          <p:spPr>
            <a:xfrm>
              <a:off x="1275968" y="3152411"/>
              <a:ext cx="8076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userDrawn="1"/>
          </p:nvCxnSpPr>
          <p:spPr>
            <a:xfrm>
              <a:off x="1429763" y="3093571"/>
              <a:ext cx="40384" cy="795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userDrawn="1"/>
          </p:nvCxnSpPr>
          <p:spPr>
            <a:xfrm flipH="1">
              <a:off x="1417944" y="1987625"/>
              <a:ext cx="40374" cy="795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a:xfrm>
              <a:off x="1828600" y="2583904"/>
              <a:ext cx="8076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userDrawn="1"/>
          </p:nvCxnSpPr>
          <p:spPr>
            <a:xfrm>
              <a:off x="1646238" y="2951021"/>
              <a:ext cx="56537" cy="5565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userDrawn="1"/>
          </p:nvCxnSpPr>
          <p:spPr>
            <a:xfrm flipV="1">
              <a:off x="1799373" y="2347893"/>
              <a:ext cx="80768" cy="3725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userDrawn="1"/>
          </p:nvCxnSpPr>
          <p:spPr>
            <a:xfrm>
              <a:off x="1766730" y="2791669"/>
              <a:ext cx="80768" cy="5565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userDrawn="1"/>
          </p:nvCxnSpPr>
          <p:spPr>
            <a:xfrm flipV="1">
              <a:off x="1685962" y="2170383"/>
              <a:ext cx="56537" cy="5565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Oval 32"/>
            <p:cNvSpPr/>
            <p:nvPr userDrawn="1"/>
          </p:nvSpPr>
          <p:spPr>
            <a:xfrm>
              <a:off x="1083037" y="2385145"/>
              <a:ext cx="403839" cy="397519"/>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auto">
                <a:spcBef>
                  <a:spcPts val="0"/>
                </a:spcBef>
                <a:spcAft>
                  <a:spcPts val="0"/>
                </a:spcAft>
              </a:pPr>
              <a:endParaRPr lang="en-US" sz="2400">
                <a:solidFill>
                  <a:schemeClr val="accent1"/>
                </a:solidFill>
              </a:endParaRPr>
            </a:p>
          </p:txBody>
        </p:sp>
        <p:cxnSp>
          <p:nvCxnSpPr>
            <p:cNvPr id="34" name="Straight Connector 33"/>
            <p:cNvCxnSpPr/>
            <p:nvPr userDrawn="1"/>
          </p:nvCxnSpPr>
          <p:spPr>
            <a:xfrm>
              <a:off x="1293751" y="2484692"/>
              <a:ext cx="0" cy="19842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userDrawn="1"/>
          </p:nvCxnSpPr>
          <p:spPr>
            <a:xfrm flipH="1">
              <a:off x="860792" y="2018332"/>
              <a:ext cx="22762" cy="2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userDrawn="1"/>
          </p:nvCxnSpPr>
          <p:spPr>
            <a:xfrm flipH="1">
              <a:off x="860791" y="3152385"/>
              <a:ext cx="22762" cy="2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02340097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Half Field Veritcal Goal Up">
    <p:spTree>
      <p:nvGrpSpPr>
        <p:cNvPr id="1" name=""/>
        <p:cNvGrpSpPr/>
        <p:nvPr/>
      </p:nvGrpSpPr>
      <p:grpSpPr>
        <a:xfrm>
          <a:off x="0" y="0"/>
          <a:ext cx="0" cy="0"/>
          <a:chOff x="0" y="0"/>
          <a:chExt cx="0" cy="0"/>
        </a:xfrm>
      </p:grpSpPr>
      <p:sp>
        <p:nvSpPr>
          <p:cNvPr id="180" name="Title 1"/>
          <p:cNvSpPr>
            <a:spLocks noGrp="1"/>
          </p:cNvSpPr>
          <p:nvPr>
            <p:ph type="title"/>
          </p:nvPr>
        </p:nvSpPr>
        <p:spPr>
          <a:xfrm>
            <a:off x="1" y="43131"/>
            <a:ext cx="12192001" cy="388188"/>
          </a:xfrm>
        </p:spPr>
        <p:txBody>
          <a:bodyPr/>
          <a:lstStyle/>
          <a:p>
            <a:r>
              <a:rPr lang="en-US"/>
              <a:t>Click to edit Master title style</a:t>
            </a:r>
          </a:p>
        </p:txBody>
      </p:sp>
      <p:sp>
        <p:nvSpPr>
          <p:cNvPr id="20" name="Footer Placeholder 8"/>
          <p:cNvSpPr>
            <a:spLocks noGrp="1"/>
          </p:cNvSpPr>
          <p:nvPr>
            <p:ph type="ftr" sz="quarter" idx="3"/>
          </p:nvPr>
        </p:nvSpPr>
        <p:spPr>
          <a:xfrm>
            <a:off x="4165600" y="6356351"/>
            <a:ext cx="3860800" cy="366183"/>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USLACROSSE.ARBITERSPORTS.COM | USLACROSSE.ORG</a:t>
            </a:r>
          </a:p>
        </p:txBody>
      </p:sp>
      <p:grpSp>
        <p:nvGrpSpPr>
          <p:cNvPr id="22" name="Group 21"/>
          <p:cNvGrpSpPr/>
          <p:nvPr userDrawn="1"/>
        </p:nvGrpSpPr>
        <p:grpSpPr>
          <a:xfrm rot="10800000">
            <a:off x="443995" y="-318092"/>
            <a:ext cx="11346557" cy="6468863"/>
            <a:chOff x="311252" y="361950"/>
            <a:chExt cx="8509918" cy="4781549"/>
          </a:xfrm>
        </p:grpSpPr>
        <p:grpSp>
          <p:nvGrpSpPr>
            <p:cNvPr id="23" name="Group 22"/>
            <p:cNvGrpSpPr/>
            <p:nvPr userDrawn="1"/>
          </p:nvGrpSpPr>
          <p:grpSpPr>
            <a:xfrm>
              <a:off x="311252" y="361950"/>
              <a:ext cx="8509918" cy="4191000"/>
              <a:chOff x="379106" y="529005"/>
              <a:chExt cx="8509918" cy="3960631"/>
            </a:xfrm>
          </p:grpSpPr>
          <p:sp>
            <p:nvSpPr>
              <p:cNvPr id="46" name="Shape 14"/>
              <p:cNvSpPr/>
              <p:nvPr/>
            </p:nvSpPr>
            <p:spPr>
              <a:xfrm flipH="1" flipV="1">
                <a:off x="395654" y="543924"/>
                <a:ext cx="0" cy="3945712"/>
              </a:xfrm>
              <a:prstGeom prst="line">
                <a:avLst/>
              </a:prstGeom>
              <a:noFill/>
              <a:ln w="38100" cap="flat">
                <a:solidFill>
                  <a:schemeClr val="tx1"/>
                </a:solidFill>
                <a:prstDash val="solid"/>
                <a:miter lim="400000"/>
              </a:ln>
              <a:effectLst/>
            </p:spPr>
            <p:txBody>
              <a:bodyPr wrap="square" lIns="50800" tIns="50800" rIns="50800" bIns="50800" numCol="1" anchor="ctr">
                <a:noAutofit/>
              </a:bodyPr>
              <a:lstStyle/>
              <a:p>
                <a:pPr>
                  <a:defRPr sz="2400"/>
                </a:pPr>
                <a:endParaRPr sz="3200"/>
              </a:p>
            </p:txBody>
          </p:sp>
          <p:sp>
            <p:nvSpPr>
              <p:cNvPr id="52" name="Shape 17"/>
              <p:cNvSpPr/>
              <p:nvPr/>
            </p:nvSpPr>
            <p:spPr>
              <a:xfrm flipV="1">
                <a:off x="386863" y="4458890"/>
                <a:ext cx="8502161" cy="21086"/>
              </a:xfrm>
              <a:prstGeom prst="line">
                <a:avLst/>
              </a:prstGeom>
              <a:noFill/>
              <a:ln w="38100" cap="flat">
                <a:solidFill>
                  <a:schemeClr val="tx1"/>
                </a:solidFill>
                <a:prstDash val="solid"/>
                <a:miter lim="400000"/>
              </a:ln>
              <a:effectLst/>
            </p:spPr>
            <p:txBody>
              <a:bodyPr wrap="square" lIns="50800" tIns="50800" rIns="50800" bIns="50800" numCol="1" anchor="ctr">
                <a:noAutofit/>
              </a:bodyPr>
              <a:lstStyle/>
              <a:p>
                <a:pPr>
                  <a:defRPr sz="2400"/>
                </a:pPr>
                <a:endParaRPr sz="3200"/>
              </a:p>
            </p:txBody>
          </p:sp>
          <p:sp>
            <p:nvSpPr>
              <p:cNvPr id="55" name="Shape 14"/>
              <p:cNvSpPr/>
              <p:nvPr userDrawn="1"/>
            </p:nvSpPr>
            <p:spPr>
              <a:xfrm flipH="1" flipV="1">
                <a:off x="8889022" y="529005"/>
                <a:ext cx="0" cy="3938932"/>
              </a:xfrm>
              <a:prstGeom prst="line">
                <a:avLst/>
              </a:prstGeom>
              <a:noFill/>
              <a:ln w="38100" cap="flat">
                <a:solidFill>
                  <a:schemeClr val="tx1"/>
                </a:solidFill>
                <a:prstDash val="solid"/>
                <a:miter lim="400000"/>
              </a:ln>
              <a:effectLst/>
            </p:spPr>
            <p:txBody>
              <a:bodyPr wrap="square" lIns="50800" tIns="50800" rIns="50800" bIns="50800" numCol="1" anchor="ctr">
                <a:noAutofit/>
              </a:bodyPr>
              <a:lstStyle/>
              <a:p>
                <a:pPr>
                  <a:defRPr sz="2400"/>
                </a:pPr>
                <a:endParaRPr sz="3200"/>
              </a:p>
            </p:txBody>
          </p:sp>
          <p:sp>
            <p:nvSpPr>
              <p:cNvPr id="56" name="Shape 16"/>
              <p:cNvSpPr/>
              <p:nvPr userDrawn="1"/>
            </p:nvSpPr>
            <p:spPr>
              <a:xfrm>
                <a:off x="379106" y="543924"/>
                <a:ext cx="8508391" cy="0"/>
              </a:xfrm>
              <a:prstGeom prst="line">
                <a:avLst/>
              </a:prstGeom>
              <a:noFill/>
              <a:ln w="38100" cap="flat">
                <a:solidFill>
                  <a:schemeClr val="tx1"/>
                </a:solidFill>
                <a:prstDash val="solid"/>
                <a:miter lim="400000"/>
              </a:ln>
              <a:effectLst/>
            </p:spPr>
            <p:txBody>
              <a:bodyPr wrap="square" lIns="50800" tIns="50800" rIns="50800" bIns="50800" numCol="1" anchor="ctr">
                <a:noAutofit/>
              </a:bodyPr>
              <a:lstStyle/>
              <a:p>
                <a:pPr>
                  <a:defRPr sz="2400"/>
                </a:pPr>
                <a:endParaRPr sz="3200"/>
              </a:p>
            </p:txBody>
          </p:sp>
        </p:grpSp>
        <p:grpSp>
          <p:nvGrpSpPr>
            <p:cNvPr id="24" name="Group 23"/>
            <p:cNvGrpSpPr>
              <a:grpSpLocks noChangeAspect="1"/>
            </p:cNvGrpSpPr>
            <p:nvPr userDrawn="1"/>
          </p:nvGrpSpPr>
          <p:grpSpPr>
            <a:xfrm rot="16200000">
              <a:off x="2522934" y="1113130"/>
              <a:ext cx="4055759" cy="4004980"/>
              <a:chOff x="275358" y="1585266"/>
              <a:chExt cx="2019194" cy="1993916"/>
            </a:xfrm>
          </p:grpSpPr>
          <p:cxnSp>
            <p:nvCxnSpPr>
              <p:cNvPr id="25" name="Straight Connector 24"/>
              <p:cNvCxnSpPr/>
              <p:nvPr userDrawn="1"/>
            </p:nvCxnSpPr>
            <p:spPr>
              <a:xfrm flipV="1">
                <a:off x="1284955" y="1590106"/>
                <a:ext cx="0" cy="79503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userDrawn="1"/>
            </p:nvCxnSpPr>
            <p:spPr>
              <a:xfrm flipV="1">
                <a:off x="1275971" y="2784144"/>
                <a:ext cx="0" cy="79503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Arc 26"/>
              <p:cNvSpPr/>
              <p:nvPr userDrawn="1"/>
            </p:nvSpPr>
            <p:spPr>
              <a:xfrm>
                <a:off x="275358" y="1591586"/>
                <a:ext cx="2019194" cy="1987596"/>
              </a:xfrm>
              <a:prstGeom prst="arc">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sp>
            <p:nvSpPr>
              <p:cNvPr id="28" name="Arc 27"/>
              <p:cNvSpPr/>
              <p:nvPr userDrawn="1"/>
            </p:nvSpPr>
            <p:spPr>
              <a:xfrm rot="5400000">
                <a:off x="291157" y="1569467"/>
                <a:ext cx="1987596" cy="2019194"/>
              </a:xfrm>
              <a:prstGeom prst="arc">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cxnSp>
            <p:nvCxnSpPr>
              <p:cNvPr id="29" name="Straight Connector 28"/>
              <p:cNvCxnSpPr/>
              <p:nvPr userDrawn="1"/>
            </p:nvCxnSpPr>
            <p:spPr>
              <a:xfrm rot="2700000" flipV="1">
                <a:off x="1436529" y="2045840"/>
                <a:ext cx="0" cy="39751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userDrawn="1"/>
            </p:nvCxnSpPr>
            <p:spPr>
              <a:xfrm rot="18900000">
                <a:off x="1427734" y="2725929"/>
                <a:ext cx="0" cy="39751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Arc 30"/>
              <p:cNvSpPr/>
              <p:nvPr userDrawn="1"/>
            </p:nvSpPr>
            <p:spPr>
              <a:xfrm>
                <a:off x="685450" y="2018357"/>
                <a:ext cx="1181039" cy="1134055"/>
              </a:xfrm>
              <a:prstGeom prst="arc">
                <a:avLst>
                  <a:gd name="adj1" fmla="val 18038934"/>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sp>
            <p:nvSpPr>
              <p:cNvPr id="32" name="Arc 31"/>
              <p:cNvSpPr/>
              <p:nvPr userDrawn="1"/>
            </p:nvSpPr>
            <p:spPr>
              <a:xfrm flipV="1">
                <a:off x="685451" y="2018330"/>
                <a:ext cx="1181039" cy="1134055"/>
              </a:xfrm>
              <a:prstGeom prst="arc">
                <a:avLst>
                  <a:gd name="adj1" fmla="val 18038934"/>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cxnSp>
            <p:nvCxnSpPr>
              <p:cNvPr id="33" name="Straight Connector 32"/>
              <p:cNvCxnSpPr/>
              <p:nvPr userDrawn="1"/>
            </p:nvCxnSpPr>
            <p:spPr>
              <a:xfrm>
                <a:off x="1275971" y="2018357"/>
                <a:ext cx="8076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userDrawn="1"/>
            </p:nvCxnSpPr>
            <p:spPr>
              <a:xfrm>
                <a:off x="1275968" y="3152411"/>
                <a:ext cx="8076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userDrawn="1"/>
            </p:nvCxnSpPr>
            <p:spPr>
              <a:xfrm>
                <a:off x="1429763" y="3093571"/>
                <a:ext cx="40384" cy="795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userDrawn="1"/>
            </p:nvCxnSpPr>
            <p:spPr>
              <a:xfrm flipH="1">
                <a:off x="1417944" y="1987625"/>
                <a:ext cx="40374" cy="795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userDrawn="1"/>
            </p:nvCxnSpPr>
            <p:spPr>
              <a:xfrm>
                <a:off x="1828600" y="2583904"/>
                <a:ext cx="8076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userDrawn="1"/>
            </p:nvCxnSpPr>
            <p:spPr>
              <a:xfrm>
                <a:off x="1646238" y="2951021"/>
                <a:ext cx="56537" cy="5565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a:xfrm flipV="1">
                <a:off x="1799373" y="2347893"/>
                <a:ext cx="80768" cy="3725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userDrawn="1"/>
            </p:nvCxnSpPr>
            <p:spPr>
              <a:xfrm>
                <a:off x="1766730" y="2791669"/>
                <a:ext cx="80768" cy="5565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userDrawn="1"/>
            </p:nvCxnSpPr>
            <p:spPr>
              <a:xfrm flipV="1">
                <a:off x="1685962" y="2170383"/>
                <a:ext cx="56537" cy="5565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2" name="Oval 41"/>
              <p:cNvSpPr/>
              <p:nvPr userDrawn="1"/>
            </p:nvSpPr>
            <p:spPr>
              <a:xfrm>
                <a:off x="1083037" y="2385145"/>
                <a:ext cx="403839" cy="397519"/>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auto">
                  <a:spcBef>
                    <a:spcPts val="0"/>
                  </a:spcBef>
                  <a:spcAft>
                    <a:spcPts val="0"/>
                  </a:spcAft>
                </a:pPr>
                <a:endParaRPr lang="en-US" sz="2400">
                  <a:solidFill>
                    <a:schemeClr val="accent1"/>
                  </a:solidFill>
                </a:endParaRPr>
              </a:p>
            </p:txBody>
          </p:sp>
          <p:cxnSp>
            <p:nvCxnSpPr>
              <p:cNvPr id="43" name="Straight Connector 42"/>
              <p:cNvCxnSpPr/>
              <p:nvPr userDrawn="1"/>
            </p:nvCxnSpPr>
            <p:spPr>
              <a:xfrm>
                <a:off x="1293751" y="2484692"/>
                <a:ext cx="0" cy="19842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userDrawn="1"/>
            </p:nvCxnSpPr>
            <p:spPr>
              <a:xfrm flipH="1">
                <a:off x="860792" y="2018332"/>
                <a:ext cx="22762" cy="2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userDrawn="1"/>
            </p:nvCxnSpPr>
            <p:spPr>
              <a:xfrm flipH="1">
                <a:off x="860791" y="3152385"/>
                <a:ext cx="22762" cy="2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4226939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descr="Logo&#10;&#10;Description automatically generated">
            <a:extLst>
              <a:ext uri="{FF2B5EF4-FFF2-40B4-BE49-F238E27FC236}">
                <a16:creationId xmlns:a16="http://schemas.microsoft.com/office/drawing/2014/main" id="{B03D0FE7-F1D7-957A-D51F-CF9B841B1091}"/>
              </a:ext>
            </a:extLst>
          </p:cNvPr>
          <p:cNvPicPr>
            <a:picLocks noChangeAspect="1"/>
          </p:cNvPicPr>
          <p:nvPr/>
        </p:nvPicPr>
        <p:blipFill>
          <a:blip r:embed="rId3"/>
          <a:stretch>
            <a:fillRect/>
          </a:stretch>
        </p:blipFill>
        <p:spPr>
          <a:xfrm>
            <a:off x="151114" y="5854486"/>
            <a:ext cx="570781" cy="888737"/>
          </a:xfrm>
          <a:prstGeom prst="rect">
            <a:avLst/>
          </a:prstGeom>
        </p:spPr>
      </p:pic>
      <p:sp>
        <p:nvSpPr>
          <p:cNvPr id="3" name="Title 2">
            <a:extLst>
              <a:ext uri="{FF2B5EF4-FFF2-40B4-BE49-F238E27FC236}">
                <a16:creationId xmlns:a16="http://schemas.microsoft.com/office/drawing/2014/main" id="{5563E594-7FFC-0D15-F09F-9886C3308C96}"/>
              </a:ext>
            </a:extLst>
          </p:cNvPr>
          <p:cNvSpPr>
            <a:spLocks noGrp="1"/>
          </p:cNvSpPr>
          <p:nvPr>
            <p:ph type="title" hasCustomPrompt="1"/>
          </p:nvPr>
        </p:nvSpPr>
        <p:spPr>
          <a:xfrm>
            <a:off x="266700" y="279400"/>
            <a:ext cx="10515600" cy="758825"/>
          </a:xfrm>
          <a:prstGeom prst="rect">
            <a:avLst/>
          </a:prstGeom>
        </p:spPr>
        <p:txBody>
          <a:bodyPr/>
          <a:lstStyle>
            <a:lvl1pPr>
              <a:defRPr sz="5500" b="1" spc="300">
                <a:solidFill>
                  <a:srgbClr val="00205B"/>
                </a:solidFill>
                <a:latin typeface="Alt Gothic Comp ATF" panose="020B0608040502040204" pitchFamily="34" charset="0"/>
              </a:defRPr>
            </a:lvl1pPr>
          </a:lstStyle>
          <a:p>
            <a:r>
              <a:rPr lang="en-US" dirty="0"/>
              <a:t>INSERT TITLE HERE</a:t>
            </a:r>
          </a:p>
        </p:txBody>
      </p:sp>
    </p:spTree>
    <p:extLst>
      <p:ext uri="{BB962C8B-B14F-4D97-AF65-F5344CB8AC3E}">
        <p14:creationId xmlns:p14="http://schemas.microsoft.com/office/powerpoint/2010/main" val="35077194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72680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646FCD5-54B3-D6AA-3D64-7A4D57903B38}"/>
              </a:ext>
            </a:extLst>
          </p:cNvPr>
          <p:cNvSpPr txBox="1"/>
          <p:nvPr/>
        </p:nvSpPr>
        <p:spPr>
          <a:xfrm>
            <a:off x="3226777" y="2449153"/>
            <a:ext cx="5738445" cy="1569660"/>
          </a:xfrm>
          <a:prstGeom prst="rect">
            <a:avLst/>
          </a:prstGeom>
          <a:noFill/>
        </p:spPr>
        <p:txBody>
          <a:bodyPr wrap="square" rtlCol="0">
            <a:spAutoFit/>
          </a:bodyPr>
          <a:lstStyle/>
          <a:p>
            <a:pPr algn="ctr"/>
            <a:r>
              <a:rPr lang="en-US" sz="3200" spc="300" dirty="0">
                <a:solidFill>
                  <a:schemeClr val="bg1"/>
                </a:solidFill>
                <a:latin typeface="Alt Gothic Comp ATF" panose="020B0608040502040204" pitchFamily="34" charset="77"/>
              </a:rPr>
              <a:t>THANK YOU TO THE MEMBERS OF THE</a:t>
            </a:r>
          </a:p>
          <a:p>
            <a:pPr algn="ctr"/>
            <a:r>
              <a:rPr lang="en-US" sz="3200" spc="300" dirty="0">
                <a:solidFill>
                  <a:schemeClr val="bg1"/>
                </a:solidFill>
                <a:latin typeface="Alt Gothic Comp ATF" panose="020B0608040502040204" pitchFamily="34" charset="77"/>
              </a:rPr>
              <a:t>2023 WOMENS OFFICIAL’S EDUCATION DEVELOPMENT TEAM</a:t>
            </a:r>
            <a:endParaRPr lang="en-US" sz="3200" b="0" i="0" spc="300" dirty="0">
              <a:solidFill>
                <a:schemeClr val="bg1"/>
              </a:solidFill>
              <a:latin typeface="Alt Gothic Comp ATF" panose="020B0608040502040204" pitchFamily="34" charset="77"/>
            </a:endParaRPr>
          </a:p>
        </p:txBody>
      </p:sp>
    </p:spTree>
    <p:extLst>
      <p:ext uri="{BB962C8B-B14F-4D97-AF65-F5344CB8AC3E}">
        <p14:creationId xmlns:p14="http://schemas.microsoft.com/office/powerpoint/2010/main" val="30287340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Diagram, engineering drawing&#10;&#10;Description automatically generated">
            <a:extLst>
              <a:ext uri="{FF2B5EF4-FFF2-40B4-BE49-F238E27FC236}">
                <a16:creationId xmlns:a16="http://schemas.microsoft.com/office/drawing/2014/main" id="{3493DEA7-2AD4-B244-90B9-78A075AE8D14}"/>
              </a:ext>
            </a:extLst>
          </p:cNvPr>
          <p:cNvPicPr>
            <a:picLocks noChangeAspect="1"/>
          </p:cNvPicPr>
          <p:nvPr/>
        </p:nvPicPr>
        <p:blipFill>
          <a:blip r:embed="rId3"/>
          <a:stretch>
            <a:fillRect/>
          </a:stretch>
        </p:blipFill>
        <p:spPr>
          <a:xfrm>
            <a:off x="1107896" y="1131607"/>
            <a:ext cx="9976207" cy="5611616"/>
          </a:xfrm>
          <a:prstGeom prst="rect">
            <a:avLst/>
          </a:prstGeom>
        </p:spPr>
      </p:pic>
      <p:pic>
        <p:nvPicPr>
          <p:cNvPr id="2" name="Picture 1" descr="Logo&#10;&#10;Description automatically generated">
            <a:extLst>
              <a:ext uri="{FF2B5EF4-FFF2-40B4-BE49-F238E27FC236}">
                <a16:creationId xmlns:a16="http://schemas.microsoft.com/office/drawing/2014/main" id="{3F5F11F3-3646-578A-5039-C1B7A401A7AB}"/>
              </a:ext>
            </a:extLst>
          </p:cNvPr>
          <p:cNvPicPr>
            <a:picLocks noChangeAspect="1"/>
          </p:cNvPicPr>
          <p:nvPr/>
        </p:nvPicPr>
        <p:blipFill>
          <a:blip r:embed="rId4"/>
          <a:stretch>
            <a:fillRect/>
          </a:stretch>
        </p:blipFill>
        <p:spPr>
          <a:xfrm>
            <a:off x="151114" y="5854486"/>
            <a:ext cx="570781" cy="888737"/>
          </a:xfrm>
          <a:prstGeom prst="rect">
            <a:avLst/>
          </a:prstGeom>
        </p:spPr>
      </p:pic>
      <p:sp>
        <p:nvSpPr>
          <p:cNvPr id="4" name="Title 2">
            <a:extLst>
              <a:ext uri="{FF2B5EF4-FFF2-40B4-BE49-F238E27FC236}">
                <a16:creationId xmlns:a16="http://schemas.microsoft.com/office/drawing/2014/main" id="{41D2BD30-9AED-83D0-4329-DEBFD29D9091}"/>
              </a:ext>
            </a:extLst>
          </p:cNvPr>
          <p:cNvSpPr>
            <a:spLocks noGrp="1"/>
          </p:cNvSpPr>
          <p:nvPr>
            <p:ph type="title" hasCustomPrompt="1"/>
          </p:nvPr>
        </p:nvSpPr>
        <p:spPr>
          <a:xfrm>
            <a:off x="266700" y="279400"/>
            <a:ext cx="10515600" cy="758825"/>
          </a:xfrm>
          <a:prstGeom prst="rect">
            <a:avLst/>
          </a:prstGeom>
        </p:spPr>
        <p:txBody>
          <a:bodyPr/>
          <a:lstStyle>
            <a:lvl1pPr>
              <a:defRPr sz="5500" b="1" spc="300">
                <a:solidFill>
                  <a:srgbClr val="00205B"/>
                </a:solidFill>
                <a:latin typeface="Alt Gothic Comp ATF" panose="020B0608040502040204" pitchFamily="34" charset="0"/>
              </a:defRPr>
            </a:lvl1pPr>
          </a:lstStyle>
          <a:p>
            <a:r>
              <a:rPr lang="en-US" dirty="0"/>
              <a:t>INSERT TITLE HERE</a:t>
            </a:r>
          </a:p>
        </p:txBody>
      </p:sp>
    </p:spTree>
    <p:extLst>
      <p:ext uri="{BB962C8B-B14F-4D97-AF65-F5344CB8AC3E}">
        <p14:creationId xmlns:p14="http://schemas.microsoft.com/office/powerpoint/2010/main" val="27573492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4C68AEAC-C45B-504B-870C-B339C10E5E9E}"/>
              </a:ext>
            </a:extLst>
          </p:cNvPr>
          <p:cNvPicPr>
            <a:picLocks noChangeAspect="1"/>
          </p:cNvPicPr>
          <p:nvPr/>
        </p:nvPicPr>
        <p:blipFill>
          <a:blip r:embed="rId3"/>
          <a:stretch>
            <a:fillRect/>
          </a:stretch>
        </p:blipFill>
        <p:spPr>
          <a:xfrm>
            <a:off x="704850" y="792957"/>
            <a:ext cx="10782300" cy="6065043"/>
          </a:xfrm>
          <a:prstGeom prst="rect">
            <a:avLst/>
          </a:prstGeom>
        </p:spPr>
      </p:pic>
      <p:sp>
        <p:nvSpPr>
          <p:cNvPr id="2" name="Title 2">
            <a:extLst>
              <a:ext uri="{FF2B5EF4-FFF2-40B4-BE49-F238E27FC236}">
                <a16:creationId xmlns:a16="http://schemas.microsoft.com/office/drawing/2014/main" id="{825D8A09-E9B3-CFE3-8802-BE2E19255277}"/>
              </a:ext>
            </a:extLst>
          </p:cNvPr>
          <p:cNvSpPr>
            <a:spLocks noGrp="1"/>
          </p:cNvSpPr>
          <p:nvPr>
            <p:ph type="title" hasCustomPrompt="1"/>
          </p:nvPr>
        </p:nvSpPr>
        <p:spPr>
          <a:xfrm>
            <a:off x="266700" y="279400"/>
            <a:ext cx="10515600" cy="758825"/>
          </a:xfrm>
          <a:prstGeom prst="rect">
            <a:avLst/>
          </a:prstGeom>
        </p:spPr>
        <p:txBody>
          <a:bodyPr/>
          <a:lstStyle>
            <a:lvl1pPr>
              <a:defRPr sz="5500" b="1" spc="300">
                <a:solidFill>
                  <a:srgbClr val="00205B"/>
                </a:solidFill>
                <a:latin typeface="Alt Gothic Comp ATF" panose="020B0608040502040204" pitchFamily="34" charset="0"/>
              </a:defRPr>
            </a:lvl1pPr>
          </a:lstStyle>
          <a:p>
            <a:r>
              <a:rPr lang="en-US" dirty="0"/>
              <a:t>INSERT TITLE HERE</a:t>
            </a:r>
          </a:p>
        </p:txBody>
      </p:sp>
    </p:spTree>
    <p:extLst>
      <p:ext uri="{BB962C8B-B14F-4D97-AF65-F5344CB8AC3E}">
        <p14:creationId xmlns:p14="http://schemas.microsoft.com/office/powerpoint/2010/main" val="14900254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8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Diagram, engineering drawing&#10;&#10;Description automatically generated">
            <a:extLst>
              <a:ext uri="{FF2B5EF4-FFF2-40B4-BE49-F238E27FC236}">
                <a16:creationId xmlns:a16="http://schemas.microsoft.com/office/drawing/2014/main" id="{556C7CD2-9AAF-6B49-ABDE-2450210A15EE}"/>
              </a:ext>
            </a:extLst>
          </p:cNvPr>
          <p:cNvPicPr>
            <a:picLocks noChangeAspect="1"/>
          </p:cNvPicPr>
          <p:nvPr/>
        </p:nvPicPr>
        <p:blipFill>
          <a:blip r:embed="rId3"/>
          <a:stretch>
            <a:fillRect/>
          </a:stretch>
        </p:blipFill>
        <p:spPr>
          <a:xfrm>
            <a:off x="1337186" y="752167"/>
            <a:ext cx="9517627" cy="5353665"/>
          </a:xfrm>
          <a:prstGeom prst="rect">
            <a:avLst/>
          </a:prstGeom>
        </p:spPr>
      </p:pic>
      <p:sp>
        <p:nvSpPr>
          <p:cNvPr id="2" name="Title 2">
            <a:extLst>
              <a:ext uri="{FF2B5EF4-FFF2-40B4-BE49-F238E27FC236}">
                <a16:creationId xmlns:a16="http://schemas.microsoft.com/office/drawing/2014/main" id="{AAC330AE-3A21-D523-BD5D-A16D0005B9B2}"/>
              </a:ext>
            </a:extLst>
          </p:cNvPr>
          <p:cNvSpPr>
            <a:spLocks noGrp="1"/>
          </p:cNvSpPr>
          <p:nvPr>
            <p:ph type="title" hasCustomPrompt="1"/>
          </p:nvPr>
        </p:nvSpPr>
        <p:spPr>
          <a:xfrm>
            <a:off x="266700" y="279400"/>
            <a:ext cx="10515600" cy="758825"/>
          </a:xfrm>
          <a:prstGeom prst="rect">
            <a:avLst/>
          </a:prstGeom>
        </p:spPr>
        <p:txBody>
          <a:bodyPr/>
          <a:lstStyle>
            <a:lvl1pPr>
              <a:defRPr sz="5500" b="1" spc="300">
                <a:solidFill>
                  <a:srgbClr val="00205B"/>
                </a:solidFill>
                <a:latin typeface="Alt Gothic Comp ATF" panose="020B0608040502040204" pitchFamily="34" charset="0"/>
              </a:defRPr>
            </a:lvl1pPr>
          </a:lstStyle>
          <a:p>
            <a:r>
              <a:rPr lang="en-US" dirty="0"/>
              <a:t>INSERT TITLE HERE</a:t>
            </a:r>
          </a:p>
        </p:txBody>
      </p:sp>
    </p:spTree>
    <p:extLst>
      <p:ext uri="{BB962C8B-B14F-4D97-AF65-F5344CB8AC3E}">
        <p14:creationId xmlns:p14="http://schemas.microsoft.com/office/powerpoint/2010/main" val="36138912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70642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7">
            <a:lum/>
          </a:blip>
          <a:srcRect/>
          <a:stretch>
            <a:fillRect r="-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843344"/>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49" r:id="rId9"/>
    <p:sldLayoutId id="2147483650" r:id="rId10"/>
    <p:sldLayoutId id="2147483651" r:id="rId11"/>
    <p:sldLayoutId id="2147483652" r:id="rId12"/>
    <p:sldLayoutId id="2147483653" r:id="rId13"/>
    <p:sldLayoutId id="2147483654" r:id="rId14"/>
    <p:sldLayoutId id="2147483655" r:id="rId15"/>
    <p:sldLayoutId id="2147483656" r:id="rId16"/>
    <p:sldLayoutId id="2147483657" r:id="rId17"/>
    <p:sldLayoutId id="2147483658" r:id="rId18"/>
    <p:sldLayoutId id="2147483659" r:id="rId19"/>
    <p:sldLayoutId id="2147483660" r:id="rId20"/>
    <p:sldLayoutId id="2147483662" r:id="rId21"/>
    <p:sldLayoutId id="2147483663" r:id="rId22"/>
    <p:sldLayoutId id="2147483664" r:id="rId23"/>
    <p:sldLayoutId id="2147483671" r:id="rId24"/>
    <p:sldLayoutId id="2147483672" r:id="rId2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5.xml"/><Relationship Id="rId1" Type="http://schemas.openxmlformats.org/officeDocument/2006/relationships/tags" Target="../tags/tag1.xml"/><Relationship Id="rId4"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1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15.jpeg"/></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17.png"/><Relationship Id="rId4" Type="http://schemas.openxmlformats.org/officeDocument/2006/relationships/image" Target="../media/image16.jp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18.jpeg"/></Relationships>
</file>

<file path=ppt/slides/_rels/slide6.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6.xml"/><Relationship Id="rId5" Type="http://schemas.openxmlformats.org/officeDocument/2006/relationships/image" Target="../media/image26.jpeg"/><Relationship Id="rId4" Type="http://schemas.openxmlformats.org/officeDocument/2006/relationships/image" Target="../media/image18.jpe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7.xml"/><Relationship Id="rId4" Type="http://schemas.openxmlformats.org/officeDocument/2006/relationships/image" Target="../media/image2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63FAFBE-A3A6-8C43-8285-DEF37525C595}"/>
              </a:ext>
            </a:extLst>
          </p:cNvPr>
          <p:cNvSpPr txBox="1"/>
          <p:nvPr/>
        </p:nvSpPr>
        <p:spPr>
          <a:xfrm>
            <a:off x="2732006" y="2490281"/>
            <a:ext cx="6727987" cy="938719"/>
          </a:xfrm>
          <a:prstGeom prst="rect">
            <a:avLst/>
          </a:prstGeom>
          <a:noFill/>
        </p:spPr>
        <p:txBody>
          <a:bodyPr wrap="square" rtlCol="0">
            <a:spAutoFit/>
          </a:bodyPr>
          <a:lstStyle/>
          <a:p>
            <a:pPr algn="ctr"/>
            <a:r>
              <a:rPr lang="en-US" sz="5500" b="1" spc="600" dirty="0">
                <a:solidFill>
                  <a:schemeClr val="bg1"/>
                </a:solidFill>
                <a:latin typeface="Alt Gothic Comp ATF" panose="020B0608040502040204" pitchFamily="34" charset="77"/>
              </a:rPr>
              <a:t>Goal Circle</a:t>
            </a:r>
            <a:r>
              <a:rPr lang="en-US" sz="5500" b="1" i="0" spc="600" dirty="0">
                <a:solidFill>
                  <a:schemeClr val="bg1"/>
                </a:solidFill>
                <a:latin typeface="Alt Gothic Comp ATF" panose="020B0608040502040204" pitchFamily="34" charset="77"/>
              </a:rPr>
              <a:t> Fouls</a:t>
            </a:r>
          </a:p>
        </p:txBody>
      </p:sp>
      <p:pic>
        <p:nvPicPr>
          <p:cNvPr id="7" name="Picture 6" descr="A blue and red logo with white text&#10;&#10;Description automatically generated">
            <a:extLst>
              <a:ext uri="{FF2B5EF4-FFF2-40B4-BE49-F238E27FC236}">
                <a16:creationId xmlns:a16="http://schemas.microsoft.com/office/drawing/2014/main" id="{9940F21A-6FB5-D44B-A4A2-564D0511FB6A}"/>
              </a:ext>
            </a:extLst>
          </p:cNvPr>
          <p:cNvPicPr>
            <a:picLocks noChangeAspect="1"/>
          </p:cNvPicPr>
          <p:nvPr/>
        </p:nvPicPr>
        <p:blipFill>
          <a:blip r:embed="rId4"/>
          <a:stretch>
            <a:fillRect/>
          </a:stretch>
        </p:blipFill>
        <p:spPr>
          <a:xfrm>
            <a:off x="0" y="21605"/>
            <a:ext cx="12192000" cy="6814790"/>
          </a:xfrm>
          <a:prstGeom prst="rect">
            <a:avLst/>
          </a:prstGeom>
        </p:spPr>
      </p:pic>
    </p:spTree>
    <p:custDataLst>
      <p:tags r:id="rId1"/>
    </p:custDataLst>
    <p:extLst>
      <p:ext uri="{BB962C8B-B14F-4D97-AF65-F5344CB8AC3E}">
        <p14:creationId xmlns:p14="http://schemas.microsoft.com/office/powerpoint/2010/main" val="21594353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E12A2F-86E5-9341-A634-95F8FB4C597F}"/>
              </a:ext>
            </a:extLst>
          </p:cNvPr>
          <p:cNvSpPr>
            <a:spLocks noGrp="1"/>
          </p:cNvSpPr>
          <p:nvPr>
            <p:ph type="title"/>
          </p:nvPr>
        </p:nvSpPr>
        <p:spPr/>
        <p:txBody>
          <a:bodyPr/>
          <a:lstStyle/>
          <a:p>
            <a:r>
              <a:rPr lang="en-US" dirty="0"/>
              <a:t>Goal Circle Foul: 10 Second Count</a:t>
            </a:r>
          </a:p>
        </p:txBody>
      </p:sp>
      <p:pic>
        <p:nvPicPr>
          <p:cNvPr id="3" name="Content Placeholder 3" descr="IMG_6277.jpg">
            <a:extLst>
              <a:ext uri="{FF2B5EF4-FFF2-40B4-BE49-F238E27FC236}">
                <a16:creationId xmlns:a16="http://schemas.microsoft.com/office/drawing/2014/main" id="{0A693060-73F8-9A4F-84A9-2235131751D5}"/>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l="1350" t="29529" r="22382" b="21756"/>
          <a:stretch/>
        </p:blipFill>
        <p:spPr>
          <a:xfrm>
            <a:off x="2419324" y="3237776"/>
            <a:ext cx="7835665" cy="3340824"/>
          </a:xfrm>
          <a:prstGeom prst="rect">
            <a:avLst/>
          </a:prstGeom>
        </p:spPr>
      </p:pic>
      <p:sp>
        <p:nvSpPr>
          <p:cNvPr id="4" name="TextBox 3">
            <a:extLst>
              <a:ext uri="{FF2B5EF4-FFF2-40B4-BE49-F238E27FC236}">
                <a16:creationId xmlns:a16="http://schemas.microsoft.com/office/drawing/2014/main" id="{C0BE18E9-4F1B-EA45-A8DB-BBA71DD76D18}"/>
              </a:ext>
            </a:extLst>
          </p:cNvPr>
          <p:cNvSpPr txBox="1"/>
          <p:nvPr/>
        </p:nvSpPr>
        <p:spPr>
          <a:xfrm>
            <a:off x="490973" y="1305958"/>
            <a:ext cx="4980033" cy="1664084"/>
          </a:xfrm>
          <a:prstGeom prst="rect">
            <a:avLst/>
          </a:prstGeom>
          <a:solidFill>
            <a:srgbClr val="FF7E79">
              <a:alpha val="50196"/>
            </a:srgbClr>
          </a:solidFill>
        </p:spPr>
        <p:txBody>
          <a:bodyPr vert="horz" lIns="91440" tIns="45720" rIns="91440" bIns="45720" rtlCol="0" anchor="t">
            <a:normAutofit/>
          </a:bodyPr>
          <a:lstStyle/>
          <a:p>
            <a:pPr algn="ctr">
              <a:lnSpc>
                <a:spcPct val="90000"/>
              </a:lnSpc>
              <a:spcAft>
                <a:spcPts val="600"/>
              </a:spcAft>
            </a:pPr>
            <a:r>
              <a:rPr lang="en-US" sz="3200" dirty="0"/>
              <a:t>Goalie (or deputy) has 10 seconds to clear the ball from the goal circle.</a:t>
            </a:r>
            <a:endParaRPr lang="en-US" sz="3200" dirty="0">
              <a:cs typeface="Calibri"/>
            </a:endParaRPr>
          </a:p>
        </p:txBody>
      </p:sp>
      <p:sp>
        <p:nvSpPr>
          <p:cNvPr id="5" name="TextBox 4">
            <a:extLst>
              <a:ext uri="{FF2B5EF4-FFF2-40B4-BE49-F238E27FC236}">
                <a16:creationId xmlns:a16="http://schemas.microsoft.com/office/drawing/2014/main" id="{259B08F3-7291-DD40-84B8-58E19A6D2536}"/>
              </a:ext>
            </a:extLst>
          </p:cNvPr>
          <p:cNvSpPr txBox="1"/>
          <p:nvPr/>
        </p:nvSpPr>
        <p:spPr>
          <a:xfrm>
            <a:off x="6681931" y="1305958"/>
            <a:ext cx="4980033" cy="1664084"/>
          </a:xfrm>
          <a:prstGeom prst="rect">
            <a:avLst/>
          </a:prstGeom>
          <a:solidFill>
            <a:srgbClr val="FF7E79">
              <a:alpha val="45299"/>
            </a:srgbClr>
          </a:solidFill>
        </p:spPr>
        <p:txBody>
          <a:bodyPr vert="horz" lIns="91440" tIns="45720" rIns="91440" bIns="45720" rtlCol="0" anchor="t">
            <a:normAutofit/>
          </a:bodyPr>
          <a:lstStyle/>
          <a:p>
            <a:pPr algn="ctr">
              <a:lnSpc>
                <a:spcPct val="90000"/>
              </a:lnSpc>
              <a:spcAft>
                <a:spcPts val="600"/>
              </a:spcAft>
            </a:pPr>
            <a:r>
              <a:rPr lang="en-US" sz="3200" dirty="0"/>
              <a:t>Goalie can throw OR carry the ball out of the goal circle.</a:t>
            </a:r>
            <a:endParaRPr lang="en-US" sz="3200" dirty="0">
              <a:cs typeface="Calibri"/>
            </a:endParaRPr>
          </a:p>
        </p:txBody>
      </p:sp>
    </p:spTree>
    <p:extLst>
      <p:ext uri="{BB962C8B-B14F-4D97-AF65-F5344CB8AC3E}">
        <p14:creationId xmlns:p14="http://schemas.microsoft.com/office/powerpoint/2010/main" val="22177949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D4EC947-263E-2A48-9C89-F5FECDFE2D4A}"/>
              </a:ext>
            </a:extLst>
          </p:cNvPr>
          <p:cNvSpPr txBox="1"/>
          <p:nvPr/>
        </p:nvSpPr>
        <p:spPr>
          <a:xfrm>
            <a:off x="319640" y="2833687"/>
            <a:ext cx="5166760" cy="2161297"/>
          </a:xfrm>
          <a:prstGeom prst="rect">
            <a:avLst/>
          </a:prstGeom>
          <a:solidFill>
            <a:srgbClr val="FF7E79"/>
          </a:solidFill>
        </p:spPr>
        <p:txBody>
          <a:bodyPr wrap="square" rtlCol="0">
            <a:spAutoFit/>
          </a:bodyPr>
          <a:lstStyle/>
          <a:p>
            <a:pPr>
              <a:lnSpc>
                <a:spcPts val="2000"/>
              </a:lnSpc>
            </a:pPr>
            <a:endParaRPr lang="en-US" sz="2400" dirty="0"/>
          </a:p>
          <a:p>
            <a:pPr>
              <a:lnSpc>
                <a:spcPts val="2000"/>
              </a:lnSpc>
            </a:pPr>
            <a:r>
              <a:rPr lang="en-US" sz="2400" dirty="0"/>
              <a:t>Free position awarded to the Goalie (or her deputy) in the GC</a:t>
            </a:r>
          </a:p>
          <a:p>
            <a:pPr>
              <a:lnSpc>
                <a:spcPts val="2000"/>
              </a:lnSpc>
            </a:pPr>
            <a:endParaRPr lang="en-US" sz="2400" dirty="0"/>
          </a:p>
          <a:p>
            <a:pPr>
              <a:lnSpc>
                <a:spcPts val="2000"/>
              </a:lnSpc>
            </a:pPr>
            <a:r>
              <a:rPr lang="en-US" sz="2400" b="1" dirty="0"/>
              <a:t>Offender</a:t>
            </a:r>
            <a:r>
              <a:rPr lang="en-US" sz="2400" dirty="0"/>
              <a:t>: 4m </a:t>
            </a:r>
            <a:r>
              <a:rPr lang="en-US" sz="2400" b="1" dirty="0"/>
              <a:t>behind</a:t>
            </a:r>
            <a:r>
              <a:rPr lang="en-US" sz="2400" dirty="0"/>
              <a:t> GC</a:t>
            </a:r>
          </a:p>
          <a:p>
            <a:pPr>
              <a:lnSpc>
                <a:spcPts val="2000"/>
              </a:lnSpc>
            </a:pPr>
            <a:endParaRPr lang="en-US" sz="2400" dirty="0"/>
          </a:p>
          <a:p>
            <a:pPr>
              <a:lnSpc>
                <a:spcPts val="2000"/>
              </a:lnSpc>
            </a:pPr>
            <a:r>
              <a:rPr lang="en-US" sz="2400" b="1" dirty="0"/>
              <a:t>Others</a:t>
            </a:r>
            <a:r>
              <a:rPr lang="en-US" sz="2400" dirty="0"/>
              <a:t>: 4m </a:t>
            </a:r>
            <a:r>
              <a:rPr lang="en-US" sz="2400" b="1" dirty="0"/>
              <a:t>away</a:t>
            </a:r>
            <a:r>
              <a:rPr lang="en-US" sz="2400" dirty="0"/>
              <a:t> from GC</a:t>
            </a:r>
          </a:p>
          <a:p>
            <a:pPr>
              <a:lnSpc>
                <a:spcPts val="2000"/>
              </a:lnSpc>
            </a:pPr>
            <a:endParaRPr lang="en-US" sz="2400" dirty="0"/>
          </a:p>
        </p:txBody>
      </p:sp>
      <p:sp>
        <p:nvSpPr>
          <p:cNvPr id="6" name="TextBox 5">
            <a:extLst>
              <a:ext uri="{FF2B5EF4-FFF2-40B4-BE49-F238E27FC236}">
                <a16:creationId xmlns:a16="http://schemas.microsoft.com/office/drawing/2014/main" id="{673BB40B-5B25-3C41-8667-67C9BB55CC3A}"/>
              </a:ext>
            </a:extLst>
          </p:cNvPr>
          <p:cNvSpPr txBox="1"/>
          <p:nvPr/>
        </p:nvSpPr>
        <p:spPr>
          <a:xfrm>
            <a:off x="5949333" y="2786062"/>
            <a:ext cx="5791200" cy="2161297"/>
          </a:xfrm>
          <a:prstGeom prst="rect">
            <a:avLst/>
          </a:prstGeom>
          <a:solidFill>
            <a:schemeClr val="accent1">
              <a:lumMod val="40000"/>
              <a:lumOff val="60000"/>
            </a:schemeClr>
          </a:solidFill>
        </p:spPr>
        <p:txBody>
          <a:bodyPr wrap="square" rtlCol="0">
            <a:spAutoFit/>
          </a:bodyPr>
          <a:lstStyle/>
          <a:p>
            <a:pPr>
              <a:lnSpc>
                <a:spcPts val="2000"/>
              </a:lnSpc>
            </a:pPr>
            <a:endParaRPr lang="en-US" sz="2400" dirty="0"/>
          </a:p>
          <a:p>
            <a:pPr>
              <a:lnSpc>
                <a:spcPts val="2000"/>
              </a:lnSpc>
            </a:pPr>
            <a:r>
              <a:rPr lang="en-US" sz="2400" dirty="0"/>
              <a:t>Free position awarded at the closest dot</a:t>
            </a:r>
          </a:p>
          <a:p>
            <a:pPr>
              <a:lnSpc>
                <a:spcPts val="2000"/>
              </a:lnSpc>
            </a:pPr>
            <a:endParaRPr lang="en-US" sz="2400" dirty="0"/>
          </a:p>
          <a:p>
            <a:pPr>
              <a:lnSpc>
                <a:spcPts val="2000"/>
              </a:lnSpc>
            </a:pPr>
            <a:r>
              <a:rPr lang="en-US" sz="2400" b="1" dirty="0"/>
              <a:t>Offender</a:t>
            </a:r>
            <a:r>
              <a:rPr lang="en-US" sz="2400" dirty="0"/>
              <a:t>: (except the Goalie) 4m behind the free position</a:t>
            </a:r>
          </a:p>
          <a:p>
            <a:pPr>
              <a:lnSpc>
                <a:spcPts val="2000"/>
              </a:lnSpc>
            </a:pPr>
            <a:endParaRPr lang="en-US" sz="2400" dirty="0"/>
          </a:p>
          <a:p>
            <a:pPr>
              <a:lnSpc>
                <a:spcPts val="2000"/>
              </a:lnSpc>
            </a:pPr>
            <a:r>
              <a:rPr lang="en-US" sz="2400" b="1" dirty="0"/>
              <a:t>Others</a:t>
            </a:r>
            <a:r>
              <a:rPr lang="en-US" sz="2400" dirty="0"/>
              <a:t>: 4m </a:t>
            </a:r>
            <a:r>
              <a:rPr lang="en-US" sz="2400" b="1" dirty="0"/>
              <a:t>away</a:t>
            </a:r>
          </a:p>
          <a:p>
            <a:pPr>
              <a:lnSpc>
                <a:spcPts val="2000"/>
              </a:lnSpc>
            </a:pPr>
            <a:endParaRPr lang="en-US" sz="2400" b="1" dirty="0"/>
          </a:p>
        </p:txBody>
      </p:sp>
      <p:sp>
        <p:nvSpPr>
          <p:cNvPr id="7" name="TextBox 6">
            <a:extLst>
              <a:ext uri="{FF2B5EF4-FFF2-40B4-BE49-F238E27FC236}">
                <a16:creationId xmlns:a16="http://schemas.microsoft.com/office/drawing/2014/main" id="{D0391D20-495B-6544-9F3D-365C19306DCE}"/>
              </a:ext>
            </a:extLst>
          </p:cNvPr>
          <p:cNvSpPr txBox="1"/>
          <p:nvPr/>
        </p:nvSpPr>
        <p:spPr>
          <a:xfrm>
            <a:off x="319640" y="1391984"/>
            <a:ext cx="5166760" cy="1077218"/>
          </a:xfrm>
          <a:prstGeom prst="rect">
            <a:avLst/>
          </a:prstGeom>
          <a:solidFill>
            <a:srgbClr val="FF7E79"/>
          </a:solidFill>
        </p:spPr>
        <p:txBody>
          <a:bodyPr wrap="square" rtlCol="0">
            <a:spAutoFit/>
          </a:bodyPr>
          <a:lstStyle/>
          <a:p>
            <a:pPr algn="ctr"/>
            <a:r>
              <a:rPr lang="en-US" sz="3200" b="1"/>
              <a:t>Goal Circle Foul </a:t>
            </a:r>
          </a:p>
          <a:p>
            <a:pPr algn="ctr"/>
            <a:r>
              <a:rPr lang="en-US" sz="3200"/>
              <a:t>by the </a:t>
            </a:r>
            <a:r>
              <a:rPr lang="en-US" sz="3200" b="1"/>
              <a:t>Attack</a:t>
            </a:r>
          </a:p>
        </p:txBody>
      </p:sp>
      <p:sp>
        <p:nvSpPr>
          <p:cNvPr id="8" name="TextBox 7">
            <a:extLst>
              <a:ext uri="{FF2B5EF4-FFF2-40B4-BE49-F238E27FC236}">
                <a16:creationId xmlns:a16="http://schemas.microsoft.com/office/drawing/2014/main" id="{CE7F2C2B-CB4A-A843-BA83-14413557A257}"/>
              </a:ext>
            </a:extLst>
          </p:cNvPr>
          <p:cNvSpPr txBox="1"/>
          <p:nvPr/>
        </p:nvSpPr>
        <p:spPr>
          <a:xfrm>
            <a:off x="5901708" y="1451515"/>
            <a:ext cx="5776360" cy="1077218"/>
          </a:xfrm>
          <a:prstGeom prst="rect">
            <a:avLst/>
          </a:prstGeom>
          <a:solidFill>
            <a:schemeClr val="accent1">
              <a:lumMod val="40000"/>
              <a:lumOff val="60000"/>
            </a:schemeClr>
          </a:solidFill>
        </p:spPr>
        <p:txBody>
          <a:bodyPr wrap="square" rtlCol="0">
            <a:spAutoFit/>
          </a:bodyPr>
          <a:lstStyle/>
          <a:p>
            <a:pPr algn="ctr"/>
            <a:r>
              <a:rPr lang="en-US" sz="3200" b="1"/>
              <a:t>Goal Circle Foul </a:t>
            </a:r>
          </a:p>
          <a:p>
            <a:pPr algn="ctr"/>
            <a:r>
              <a:rPr lang="en-US" sz="3200"/>
              <a:t>by the </a:t>
            </a:r>
            <a:r>
              <a:rPr lang="en-US" sz="3200" b="1"/>
              <a:t>Defense</a:t>
            </a:r>
          </a:p>
        </p:txBody>
      </p:sp>
      <p:sp>
        <p:nvSpPr>
          <p:cNvPr id="10" name="TextBox 9">
            <a:extLst>
              <a:ext uri="{FF2B5EF4-FFF2-40B4-BE49-F238E27FC236}">
                <a16:creationId xmlns:a16="http://schemas.microsoft.com/office/drawing/2014/main" id="{678785EA-F7C0-B147-98A4-30F882078F6A}"/>
              </a:ext>
            </a:extLst>
          </p:cNvPr>
          <p:cNvSpPr txBox="1"/>
          <p:nvPr/>
        </p:nvSpPr>
        <p:spPr>
          <a:xfrm>
            <a:off x="365759" y="176887"/>
            <a:ext cx="6255174" cy="938719"/>
          </a:xfrm>
          <a:prstGeom prst="rect">
            <a:avLst/>
          </a:prstGeom>
          <a:noFill/>
        </p:spPr>
        <p:txBody>
          <a:bodyPr wrap="square" rtlCol="0">
            <a:spAutoFit/>
          </a:bodyPr>
          <a:lstStyle/>
          <a:p>
            <a:r>
              <a:rPr lang="en-US" sz="5500" b="1" spc="600">
                <a:solidFill>
                  <a:srgbClr val="00205B"/>
                </a:solidFill>
                <a:latin typeface="Alt Gothic Comp ATF" panose="020B0608040502040204" pitchFamily="34" charset="77"/>
              </a:rPr>
              <a:t>Penalty Administration</a:t>
            </a:r>
            <a:endParaRPr lang="en-US" sz="5500" b="1" i="0" spc="600">
              <a:solidFill>
                <a:srgbClr val="00205B"/>
              </a:solidFill>
              <a:latin typeface="Alt Gothic Comp ATF" panose="020B0608040502040204" pitchFamily="34" charset="77"/>
            </a:endParaRPr>
          </a:p>
        </p:txBody>
      </p:sp>
      <p:sp>
        <p:nvSpPr>
          <p:cNvPr id="2" name="TextBox 1">
            <a:extLst>
              <a:ext uri="{FF2B5EF4-FFF2-40B4-BE49-F238E27FC236}">
                <a16:creationId xmlns:a16="http://schemas.microsoft.com/office/drawing/2014/main" id="{5A76FC06-993F-3A31-EE7C-94F903E03D34}"/>
              </a:ext>
            </a:extLst>
          </p:cNvPr>
          <p:cNvSpPr txBox="1"/>
          <p:nvPr/>
        </p:nvSpPr>
        <p:spPr>
          <a:xfrm>
            <a:off x="686770" y="5511545"/>
            <a:ext cx="11122266" cy="830997"/>
          </a:xfrm>
          <a:prstGeom prst="rect">
            <a:avLst/>
          </a:prstGeom>
          <a:noFill/>
        </p:spPr>
        <p:txBody>
          <a:bodyPr wrap="square" lIns="91440" tIns="45720" rIns="91440" bIns="45720" rtlCol="0" anchor="t">
            <a:spAutoFit/>
          </a:bodyPr>
          <a:lstStyle/>
          <a:p>
            <a:pPr algn="ctr"/>
            <a:r>
              <a:rPr lang="en-US" sz="2400" b="1" dirty="0">
                <a:solidFill>
                  <a:srgbClr val="C00000"/>
                </a:solidFill>
              </a:rPr>
              <a:t>Illegal Deputy is penalized as a major foul. FP awarded at the 8m center hash.  Goalie may NOT clear back into circle.</a:t>
            </a:r>
          </a:p>
        </p:txBody>
      </p:sp>
    </p:spTree>
    <p:custDataLst>
      <p:tags r:id="rId1"/>
    </p:custDataLst>
    <p:extLst>
      <p:ext uri="{BB962C8B-B14F-4D97-AF65-F5344CB8AC3E}">
        <p14:creationId xmlns:p14="http://schemas.microsoft.com/office/powerpoint/2010/main" val="40031120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hitting a ball with a racket&#10;&#10;Description automatically generated with medium confidence">
            <a:extLst>
              <a:ext uri="{FF2B5EF4-FFF2-40B4-BE49-F238E27FC236}">
                <a16:creationId xmlns:a16="http://schemas.microsoft.com/office/drawing/2014/main" id="{B4E7000F-4825-A983-8171-34E7D7F4144C}"/>
              </a:ext>
            </a:extLst>
          </p:cNvPr>
          <p:cNvPicPr>
            <a:picLocks noChangeAspect="1"/>
          </p:cNvPicPr>
          <p:nvPr/>
        </p:nvPicPr>
        <p:blipFill>
          <a:blip r:embed="rId3"/>
          <a:stretch>
            <a:fillRect/>
          </a:stretch>
        </p:blipFill>
        <p:spPr>
          <a:xfrm>
            <a:off x="2857500" y="1327725"/>
            <a:ext cx="6477000" cy="5181600"/>
          </a:xfrm>
          <a:prstGeom prst="rect">
            <a:avLst/>
          </a:prstGeom>
        </p:spPr>
      </p:pic>
      <p:sp>
        <p:nvSpPr>
          <p:cNvPr id="5" name="5-Point Star 4">
            <a:extLst>
              <a:ext uri="{FF2B5EF4-FFF2-40B4-BE49-F238E27FC236}">
                <a16:creationId xmlns:a16="http://schemas.microsoft.com/office/drawing/2014/main" id="{8F458857-533C-FE43-8E41-073DBFCA35A7}"/>
              </a:ext>
            </a:extLst>
          </p:cNvPr>
          <p:cNvSpPr/>
          <p:nvPr/>
        </p:nvSpPr>
        <p:spPr>
          <a:xfrm rot="19941276">
            <a:off x="228600" y="1293818"/>
            <a:ext cx="3638550" cy="3352800"/>
          </a:xfrm>
          <a:prstGeom prst="star5">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Quiz Time!</a:t>
            </a:r>
          </a:p>
        </p:txBody>
      </p:sp>
      <p:sp>
        <p:nvSpPr>
          <p:cNvPr id="3" name="Title 2">
            <a:extLst>
              <a:ext uri="{FF2B5EF4-FFF2-40B4-BE49-F238E27FC236}">
                <a16:creationId xmlns:a16="http://schemas.microsoft.com/office/drawing/2014/main" id="{89D7898B-1019-8244-A8DB-C90E0CA8AFE6}"/>
              </a:ext>
            </a:extLst>
          </p:cNvPr>
          <p:cNvSpPr>
            <a:spLocks noGrp="1"/>
          </p:cNvSpPr>
          <p:nvPr>
            <p:ph type="title"/>
          </p:nvPr>
        </p:nvSpPr>
        <p:spPr>
          <a:xfrm>
            <a:off x="221730" y="117774"/>
            <a:ext cx="10515600" cy="758825"/>
          </a:xfrm>
        </p:spPr>
        <p:txBody>
          <a:bodyPr/>
          <a:lstStyle/>
          <a:p>
            <a:r>
              <a:rPr lang="en-US" dirty="0"/>
              <a:t>Oh that Goalie!</a:t>
            </a:r>
          </a:p>
        </p:txBody>
      </p:sp>
    </p:spTree>
    <p:extLst>
      <p:ext uri="{BB962C8B-B14F-4D97-AF65-F5344CB8AC3E}">
        <p14:creationId xmlns:p14="http://schemas.microsoft.com/office/powerpoint/2010/main" val="3816672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8502EB-1E44-184D-92B2-7BF6858978F6}"/>
              </a:ext>
            </a:extLst>
          </p:cNvPr>
          <p:cNvSpPr>
            <a:spLocks noGrp="1"/>
          </p:cNvSpPr>
          <p:nvPr>
            <p:ph type="title"/>
          </p:nvPr>
        </p:nvSpPr>
        <p:spPr/>
        <p:txBody>
          <a:bodyPr/>
          <a:lstStyle/>
          <a:p>
            <a:r>
              <a:rPr lang="en-US" dirty="0"/>
              <a:t>Oh that Goalie #1</a:t>
            </a:r>
          </a:p>
        </p:txBody>
      </p:sp>
      <p:pic>
        <p:nvPicPr>
          <p:cNvPr id="3" name="Picture 2" descr="Principle 6 copy1 on emaze">
            <a:extLst>
              <a:ext uri="{FF2B5EF4-FFF2-40B4-BE49-F238E27FC236}">
                <a16:creationId xmlns:a16="http://schemas.microsoft.com/office/drawing/2014/main" id="{8D3C444A-CFE0-1844-828A-BD3DED9CAB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056" y="2782087"/>
            <a:ext cx="2242519" cy="21090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904587E-3618-BC40-9D0D-EF8997A0A3DD}"/>
              </a:ext>
            </a:extLst>
          </p:cNvPr>
          <p:cNvSpPr txBox="1"/>
          <p:nvPr/>
        </p:nvSpPr>
        <p:spPr>
          <a:xfrm>
            <a:off x="2886575" y="2526842"/>
            <a:ext cx="8685310" cy="3663311"/>
          </a:xfrm>
          <a:prstGeom prst="rect">
            <a:avLst/>
          </a:prstGeom>
          <a:noFill/>
        </p:spPr>
        <p:txBody>
          <a:bodyPr wrap="square" rtlCol="0">
            <a:spAutoFit/>
          </a:bodyPr>
          <a:lstStyle/>
          <a:p>
            <a:pPr marL="425196" indent="-425196" defTabSz="850392" fontAlgn="base">
              <a:spcAft>
                <a:spcPts val="600"/>
              </a:spcAft>
              <a:buFont typeface="Arial" panose="020B0604020202020204" pitchFamily="34" charset="0"/>
              <a:buChar char="•"/>
            </a:pPr>
            <a:r>
              <a:rPr lang="en-US" sz="2604" kern="1200" dirty="0">
                <a:solidFill>
                  <a:srgbClr val="000000"/>
                </a:solidFill>
                <a:latin typeface="Verdana" panose="020B0604030504040204" pitchFamily="34" charset="0"/>
                <a:ea typeface="+mn-ea"/>
                <a:cs typeface="+mn-cs"/>
              </a:rPr>
              <a:t>The goalie has come out of her goal circle, in the 8m arc, to challenge an attacker.  </a:t>
            </a:r>
          </a:p>
          <a:p>
            <a:pPr marL="425196" indent="-425196" defTabSz="850392" fontAlgn="base">
              <a:spcAft>
                <a:spcPts val="600"/>
              </a:spcAft>
              <a:buFont typeface="Arial" panose="020B0604020202020204" pitchFamily="34" charset="0"/>
              <a:buChar char="•"/>
            </a:pPr>
            <a:r>
              <a:rPr lang="en-US" sz="2604" kern="1200" dirty="0">
                <a:solidFill>
                  <a:srgbClr val="000000"/>
                </a:solidFill>
                <a:latin typeface="Verdana" panose="020B0604030504040204" pitchFamily="34" charset="0"/>
                <a:ea typeface="+mn-ea"/>
                <a:cs typeface="+mn-cs"/>
              </a:rPr>
              <a:t>A shot is taken and is </a:t>
            </a:r>
            <a:r>
              <a:rPr lang="en-US" sz="2604" i="1" u="sng" kern="1200" dirty="0">
                <a:solidFill>
                  <a:srgbClr val="000000"/>
                </a:solidFill>
                <a:latin typeface="Verdana" panose="020B0604030504040204" pitchFamily="34" charset="0"/>
                <a:ea typeface="+mn-ea"/>
                <a:cs typeface="+mn-cs"/>
              </a:rPr>
              <a:t>bouncing</a:t>
            </a:r>
            <a:r>
              <a:rPr lang="en-US" sz="2604" kern="1200" dirty="0">
                <a:solidFill>
                  <a:srgbClr val="000000"/>
                </a:solidFill>
                <a:latin typeface="Verdana" panose="020B0604030504040204" pitchFamily="34" charset="0"/>
                <a:ea typeface="+mn-ea"/>
                <a:cs typeface="+mn-cs"/>
              </a:rPr>
              <a:t> past the goalie towards the goal when a defender places her stick into the goal circle to prevent the goal. </a:t>
            </a:r>
          </a:p>
          <a:p>
            <a:pPr marL="425196" indent="-425196" defTabSz="850392" fontAlgn="base">
              <a:spcAft>
                <a:spcPts val="600"/>
              </a:spcAft>
              <a:buFont typeface="Arial" panose="020B0604020202020204" pitchFamily="34" charset="0"/>
              <a:buChar char="•"/>
            </a:pPr>
            <a:r>
              <a:rPr lang="en-US" sz="2604" kern="1200" dirty="0">
                <a:solidFill>
                  <a:srgbClr val="000000"/>
                </a:solidFill>
                <a:latin typeface="Verdana" panose="020B0604030504040204" pitchFamily="34" charset="0"/>
                <a:ea typeface="+mn-ea"/>
                <a:cs typeface="+mn-cs"/>
              </a:rPr>
              <a:t>Is this a </a:t>
            </a:r>
            <a:r>
              <a:rPr lang="en-US" sz="2604" b="1" kern="1200" dirty="0">
                <a:solidFill>
                  <a:srgbClr val="000000"/>
                </a:solidFill>
                <a:latin typeface="Verdana" panose="020B0604030504040204" pitchFamily="34" charset="0"/>
                <a:ea typeface="+mn-ea"/>
                <a:cs typeface="+mn-cs"/>
              </a:rPr>
              <a:t>Legal Deputy </a:t>
            </a:r>
            <a:r>
              <a:rPr lang="en-US" sz="2604" kern="1200" dirty="0">
                <a:solidFill>
                  <a:srgbClr val="000000"/>
                </a:solidFill>
                <a:latin typeface="Verdana" panose="020B0604030504040204" pitchFamily="34" charset="0"/>
                <a:ea typeface="+mn-ea"/>
                <a:cs typeface="+mn-cs"/>
              </a:rPr>
              <a:t>or an </a:t>
            </a:r>
            <a:r>
              <a:rPr lang="en-US" sz="2604" b="1" kern="1200" dirty="0">
                <a:solidFill>
                  <a:srgbClr val="000000"/>
                </a:solidFill>
                <a:latin typeface="Verdana" panose="020B0604030504040204" pitchFamily="34" charset="0"/>
                <a:ea typeface="+mn-ea"/>
                <a:cs typeface="+mn-cs"/>
              </a:rPr>
              <a:t>Illegal Deputy</a:t>
            </a:r>
            <a:r>
              <a:rPr lang="en-US" sz="2604" kern="1200" dirty="0">
                <a:solidFill>
                  <a:srgbClr val="000000"/>
                </a:solidFill>
                <a:latin typeface="Verdana" panose="020B0604030504040204" pitchFamily="34" charset="0"/>
                <a:ea typeface="+mn-ea"/>
                <a:cs typeface="+mn-cs"/>
              </a:rPr>
              <a:t>?</a:t>
            </a:r>
            <a:endParaRPr lang="en-US" sz="2604" kern="1200" dirty="0">
              <a:solidFill>
                <a:srgbClr val="000000"/>
              </a:solidFill>
              <a:latin typeface="Segoe UI" panose="020B0502040204020203" pitchFamily="34" charset="0"/>
              <a:ea typeface="+mn-ea"/>
              <a:cs typeface="+mn-cs"/>
            </a:endParaRPr>
          </a:p>
          <a:p>
            <a:pPr defTabSz="850392" fontAlgn="base">
              <a:spcAft>
                <a:spcPts val="600"/>
              </a:spcAft>
            </a:pPr>
            <a:r>
              <a:rPr lang="en-US" sz="2604" kern="1200" dirty="0">
                <a:solidFill>
                  <a:srgbClr val="000000"/>
                </a:solidFill>
                <a:latin typeface="Verdana" panose="020B0604030504040204" pitchFamily="34" charset="0"/>
                <a:ea typeface="+mn-ea"/>
                <a:cs typeface="+mn-cs"/>
              </a:rPr>
              <a:t> </a:t>
            </a:r>
            <a:endParaRPr lang="en-US" sz="2604" kern="1200" dirty="0">
              <a:solidFill>
                <a:srgbClr val="000000"/>
              </a:solidFill>
              <a:latin typeface="Segoe UI" panose="020B0502040204020203" pitchFamily="34" charset="0"/>
              <a:ea typeface="+mn-ea"/>
              <a:cs typeface="+mn-cs"/>
            </a:endParaRPr>
          </a:p>
          <a:p>
            <a:pPr algn="ctr" defTabSz="850392">
              <a:spcAft>
                <a:spcPts val="600"/>
              </a:spcAft>
            </a:pPr>
            <a:r>
              <a:rPr lang="en-US" sz="2976" kern="1200" dirty="0">
                <a:solidFill>
                  <a:schemeClr val="tx1"/>
                </a:solidFill>
                <a:latin typeface="+mn-lt"/>
                <a:ea typeface="+mn-ea"/>
                <a:cs typeface="+mn-cs"/>
              </a:rPr>
              <a:t>.</a:t>
            </a:r>
            <a:endParaRPr lang="en-US" sz="3200" dirty="0"/>
          </a:p>
        </p:txBody>
      </p:sp>
      <p:sp>
        <p:nvSpPr>
          <p:cNvPr id="5" name="Oval 4">
            <a:extLst>
              <a:ext uri="{FF2B5EF4-FFF2-40B4-BE49-F238E27FC236}">
                <a16:creationId xmlns:a16="http://schemas.microsoft.com/office/drawing/2014/main" id="{59567827-39D1-F746-9A49-5E69F16DF6FE}"/>
              </a:ext>
            </a:extLst>
          </p:cNvPr>
          <p:cNvSpPr/>
          <p:nvPr/>
        </p:nvSpPr>
        <p:spPr>
          <a:xfrm>
            <a:off x="644056" y="2879913"/>
            <a:ext cx="868678" cy="772375"/>
          </a:xfrm>
          <a:prstGeom prst="ellipse">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8A3C286C-8983-AC4A-9C74-ABB32AA7A5AD}"/>
              </a:ext>
            </a:extLst>
          </p:cNvPr>
          <p:cNvSpPr txBox="1"/>
          <p:nvPr/>
        </p:nvSpPr>
        <p:spPr>
          <a:xfrm>
            <a:off x="5786204" y="5471410"/>
            <a:ext cx="3132943" cy="830997"/>
          </a:xfrm>
          <a:prstGeom prst="rect">
            <a:avLst/>
          </a:prstGeom>
          <a:noFill/>
        </p:spPr>
        <p:txBody>
          <a:bodyPr wrap="square" rtlCol="0">
            <a:spAutoFit/>
          </a:bodyPr>
          <a:lstStyle/>
          <a:p>
            <a:r>
              <a:rPr lang="en-US" sz="4800" b="1" dirty="0">
                <a:solidFill>
                  <a:srgbClr val="00205B"/>
                </a:solidFill>
                <a:latin typeface="Gobold Bold" panose="02000500000000000000" pitchFamily="2" charset="0"/>
              </a:rPr>
              <a:t>Illegal</a:t>
            </a:r>
            <a:endParaRPr lang="en-US" sz="4800" dirty="0">
              <a:solidFill>
                <a:srgbClr val="00205B"/>
              </a:solidFill>
            </a:endParaRPr>
          </a:p>
        </p:txBody>
      </p:sp>
    </p:spTree>
    <p:extLst>
      <p:ext uri="{BB962C8B-B14F-4D97-AF65-F5344CB8AC3E}">
        <p14:creationId xmlns:p14="http://schemas.microsoft.com/office/powerpoint/2010/main" val="3159669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black and white drawing of a circular object&#10;&#10;Description automatically generated">
            <a:extLst>
              <a:ext uri="{FF2B5EF4-FFF2-40B4-BE49-F238E27FC236}">
                <a16:creationId xmlns:a16="http://schemas.microsoft.com/office/drawing/2014/main" id="{646530A6-9392-4344-849E-E60A24455DA8}"/>
              </a:ext>
            </a:extLst>
          </p:cNvPr>
          <p:cNvPicPr>
            <a:picLocks noChangeAspect="1"/>
          </p:cNvPicPr>
          <p:nvPr/>
        </p:nvPicPr>
        <p:blipFill>
          <a:blip r:embed="rId3"/>
          <a:stretch>
            <a:fillRect/>
          </a:stretch>
        </p:blipFill>
        <p:spPr>
          <a:xfrm>
            <a:off x="5524500" y="1038225"/>
            <a:ext cx="4864100" cy="3200400"/>
          </a:xfrm>
          <a:prstGeom prst="rect">
            <a:avLst/>
          </a:prstGeom>
        </p:spPr>
      </p:pic>
      <p:pic>
        <p:nvPicPr>
          <p:cNvPr id="5" name="Picture 4" descr="A person wearing a referee uniform&#10;&#10;Description automatically generated">
            <a:extLst>
              <a:ext uri="{FF2B5EF4-FFF2-40B4-BE49-F238E27FC236}">
                <a16:creationId xmlns:a16="http://schemas.microsoft.com/office/drawing/2014/main" id="{FDEE1644-A746-AEE7-8395-86A3D7CFAFE3}"/>
              </a:ext>
            </a:extLst>
          </p:cNvPr>
          <p:cNvPicPr>
            <a:picLocks noChangeAspect="1"/>
          </p:cNvPicPr>
          <p:nvPr/>
        </p:nvPicPr>
        <p:blipFill>
          <a:blip r:embed="rId4"/>
          <a:stretch>
            <a:fillRect/>
          </a:stretch>
        </p:blipFill>
        <p:spPr>
          <a:xfrm>
            <a:off x="897808" y="1534003"/>
            <a:ext cx="2532718" cy="4114800"/>
          </a:xfrm>
          <a:prstGeom prst="rect">
            <a:avLst/>
          </a:prstGeom>
        </p:spPr>
      </p:pic>
      <p:sp>
        <p:nvSpPr>
          <p:cNvPr id="4" name="TextBox 3">
            <a:extLst>
              <a:ext uri="{FF2B5EF4-FFF2-40B4-BE49-F238E27FC236}">
                <a16:creationId xmlns:a16="http://schemas.microsoft.com/office/drawing/2014/main" id="{B0375C5F-3772-026B-665B-BE328EA067D6}"/>
              </a:ext>
            </a:extLst>
          </p:cNvPr>
          <p:cNvSpPr txBox="1"/>
          <p:nvPr/>
        </p:nvSpPr>
        <p:spPr>
          <a:xfrm>
            <a:off x="2647950" y="4617751"/>
            <a:ext cx="8646242" cy="1200329"/>
          </a:xfrm>
          <a:prstGeom prst="rect">
            <a:avLst/>
          </a:prstGeom>
          <a:solidFill>
            <a:schemeClr val="accent1">
              <a:lumMod val="40000"/>
              <a:lumOff val="60000"/>
            </a:schemeClr>
          </a:solidFill>
        </p:spPr>
        <p:txBody>
          <a:bodyPr wrap="square" rtlCol="0">
            <a:spAutoFit/>
          </a:bodyPr>
          <a:lstStyle/>
          <a:p>
            <a:pPr algn="l" rtl="0" fontAlgn="base"/>
            <a:r>
              <a:rPr lang="en-US" sz="2400" b="0" i="0" dirty="0">
                <a:solidFill>
                  <a:srgbClr val="000000"/>
                </a:solidFill>
                <a:effectLst/>
                <a:latin typeface="Verdana" panose="020B0604030504040204" pitchFamily="34" charset="0"/>
              </a:rPr>
              <a:t>The official blows a whistle for an “Illegal Deputy”.  A Free Position is awarded to the attack at the center hash.  Where does the goalie go?  </a:t>
            </a:r>
            <a:r>
              <a:rPr lang="en-US" sz="2400" b="1" i="0" dirty="0">
                <a:solidFill>
                  <a:srgbClr val="000000"/>
                </a:solidFill>
                <a:effectLst/>
                <a:latin typeface="Verdana" panose="020B0604030504040204" pitchFamily="34" charset="0"/>
              </a:rPr>
              <a:t>IN   or   OUT</a:t>
            </a:r>
            <a:r>
              <a:rPr lang="en-US" sz="2400" b="0" i="0" dirty="0">
                <a:solidFill>
                  <a:srgbClr val="000000"/>
                </a:solidFill>
                <a:effectLst/>
                <a:latin typeface="Verdana" panose="020B0604030504040204" pitchFamily="34" charset="0"/>
              </a:rPr>
              <a:t> </a:t>
            </a:r>
            <a:endParaRPr lang="en-US" sz="2400" b="0" i="0" dirty="0">
              <a:solidFill>
                <a:srgbClr val="000000"/>
              </a:solidFill>
              <a:effectLst/>
              <a:latin typeface="Segoe UI" panose="020B0502040204020203" pitchFamily="34" charset="0"/>
            </a:endParaRPr>
          </a:p>
        </p:txBody>
      </p:sp>
      <p:sp>
        <p:nvSpPr>
          <p:cNvPr id="11" name="TextBox 10">
            <a:extLst>
              <a:ext uri="{FF2B5EF4-FFF2-40B4-BE49-F238E27FC236}">
                <a16:creationId xmlns:a16="http://schemas.microsoft.com/office/drawing/2014/main" id="{9F7C5DEB-1FAD-FCA8-4277-9753244576EF}"/>
              </a:ext>
            </a:extLst>
          </p:cNvPr>
          <p:cNvSpPr txBox="1"/>
          <p:nvPr/>
        </p:nvSpPr>
        <p:spPr>
          <a:xfrm>
            <a:off x="7760061" y="2336858"/>
            <a:ext cx="428734" cy="523220"/>
          </a:xfrm>
          <a:prstGeom prst="rect">
            <a:avLst/>
          </a:prstGeom>
          <a:noFill/>
        </p:spPr>
        <p:txBody>
          <a:bodyPr wrap="square">
            <a:spAutoFit/>
          </a:bodyPr>
          <a:lstStyle/>
          <a:p>
            <a:pPr rtl="0">
              <a:spcBef>
                <a:spcPts val="0"/>
              </a:spcBef>
              <a:spcAft>
                <a:spcPts val="0"/>
              </a:spcAft>
            </a:pPr>
            <a:r>
              <a:rPr lang="en-US" sz="2800" b="0" i="0" u="none" strike="noStrike" dirty="0">
                <a:solidFill>
                  <a:srgbClr val="FF0000"/>
                </a:solidFill>
                <a:effectLst/>
                <a:latin typeface="Calibri" panose="020F0502020204030204" pitchFamily="34" charset="0"/>
              </a:rPr>
              <a:t>G</a:t>
            </a:r>
            <a:endParaRPr lang="en-US" b="0" dirty="0">
              <a:effectLst/>
            </a:endParaRPr>
          </a:p>
        </p:txBody>
      </p:sp>
      <p:sp>
        <p:nvSpPr>
          <p:cNvPr id="13" name="TextBox 12">
            <a:extLst>
              <a:ext uri="{FF2B5EF4-FFF2-40B4-BE49-F238E27FC236}">
                <a16:creationId xmlns:a16="http://schemas.microsoft.com/office/drawing/2014/main" id="{F4F1D850-1136-8793-6217-9C30D46A7994}"/>
              </a:ext>
            </a:extLst>
          </p:cNvPr>
          <p:cNvSpPr txBox="1"/>
          <p:nvPr/>
        </p:nvSpPr>
        <p:spPr>
          <a:xfrm>
            <a:off x="7805225" y="1670774"/>
            <a:ext cx="383570" cy="584775"/>
          </a:xfrm>
          <a:prstGeom prst="rect">
            <a:avLst/>
          </a:prstGeom>
          <a:noFill/>
        </p:spPr>
        <p:txBody>
          <a:bodyPr wrap="square">
            <a:spAutoFit/>
          </a:bodyPr>
          <a:lstStyle/>
          <a:p>
            <a:pPr rtl="0">
              <a:spcBef>
                <a:spcPts val="0"/>
              </a:spcBef>
              <a:spcAft>
                <a:spcPts val="0"/>
              </a:spcAft>
            </a:pPr>
            <a:r>
              <a:rPr lang="en-US" sz="3200" b="0" i="0" u="none" strike="noStrike" dirty="0">
                <a:solidFill>
                  <a:srgbClr val="538CD5"/>
                </a:solidFill>
                <a:effectLst/>
                <a:latin typeface="Calibri" panose="020F0502020204030204" pitchFamily="34" charset="0"/>
              </a:rPr>
              <a:t>x</a:t>
            </a:r>
            <a:endParaRPr lang="en-US" dirty="0"/>
          </a:p>
        </p:txBody>
      </p:sp>
      <p:sp>
        <p:nvSpPr>
          <p:cNvPr id="14" name="Oval 13">
            <a:extLst>
              <a:ext uri="{FF2B5EF4-FFF2-40B4-BE49-F238E27FC236}">
                <a16:creationId xmlns:a16="http://schemas.microsoft.com/office/drawing/2014/main" id="{1E1F6527-7F0B-2290-5D92-444716941008}"/>
              </a:ext>
            </a:extLst>
          </p:cNvPr>
          <p:cNvSpPr/>
          <p:nvPr/>
        </p:nvSpPr>
        <p:spPr>
          <a:xfrm>
            <a:off x="7997010" y="2033488"/>
            <a:ext cx="191785" cy="181637"/>
          </a:xfrm>
          <a:prstGeom prst="ellipse">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3C851737-C1F2-148D-E83F-301C3D9BAAA3}"/>
              </a:ext>
            </a:extLst>
          </p:cNvPr>
          <p:cNvSpPr txBox="1"/>
          <p:nvPr/>
        </p:nvSpPr>
        <p:spPr>
          <a:xfrm>
            <a:off x="7760061" y="1147554"/>
            <a:ext cx="428734" cy="523220"/>
          </a:xfrm>
          <a:prstGeom prst="rect">
            <a:avLst/>
          </a:prstGeom>
          <a:noFill/>
        </p:spPr>
        <p:txBody>
          <a:bodyPr wrap="square">
            <a:spAutoFit/>
          </a:bodyPr>
          <a:lstStyle/>
          <a:p>
            <a:pPr rtl="0">
              <a:spcBef>
                <a:spcPts val="0"/>
              </a:spcBef>
              <a:spcAft>
                <a:spcPts val="0"/>
              </a:spcAft>
            </a:pPr>
            <a:r>
              <a:rPr lang="en-US" sz="2800" b="0" i="0" u="none" strike="noStrike" dirty="0">
                <a:solidFill>
                  <a:srgbClr val="FF0000"/>
                </a:solidFill>
                <a:effectLst/>
                <a:latin typeface="Calibri" panose="020F0502020204030204" pitchFamily="34" charset="0"/>
              </a:rPr>
              <a:t>O</a:t>
            </a:r>
            <a:endParaRPr lang="en-US" b="0" dirty="0">
              <a:effectLst/>
            </a:endParaRPr>
          </a:p>
        </p:txBody>
      </p:sp>
      <p:sp>
        <p:nvSpPr>
          <p:cNvPr id="7" name="Title 6">
            <a:extLst>
              <a:ext uri="{FF2B5EF4-FFF2-40B4-BE49-F238E27FC236}">
                <a16:creationId xmlns:a16="http://schemas.microsoft.com/office/drawing/2014/main" id="{577BBA4B-4D76-9B4B-89CA-BF6901901EBD}"/>
              </a:ext>
            </a:extLst>
          </p:cNvPr>
          <p:cNvSpPr>
            <a:spLocks noGrp="1"/>
          </p:cNvSpPr>
          <p:nvPr>
            <p:ph type="title"/>
          </p:nvPr>
        </p:nvSpPr>
        <p:spPr/>
        <p:txBody>
          <a:bodyPr/>
          <a:lstStyle/>
          <a:p>
            <a:r>
              <a:rPr lang="en-US" dirty="0"/>
              <a:t>Oh that Goalie #2</a:t>
            </a:r>
          </a:p>
        </p:txBody>
      </p:sp>
      <p:sp>
        <p:nvSpPr>
          <p:cNvPr id="17" name="TextBox 16">
            <a:extLst>
              <a:ext uri="{FF2B5EF4-FFF2-40B4-BE49-F238E27FC236}">
                <a16:creationId xmlns:a16="http://schemas.microsoft.com/office/drawing/2014/main" id="{2C664F16-0248-8245-9F42-301226D43166}"/>
              </a:ext>
            </a:extLst>
          </p:cNvPr>
          <p:cNvSpPr txBox="1"/>
          <p:nvPr/>
        </p:nvSpPr>
        <p:spPr>
          <a:xfrm>
            <a:off x="5524500" y="6027003"/>
            <a:ext cx="1424065" cy="830997"/>
          </a:xfrm>
          <a:prstGeom prst="rect">
            <a:avLst/>
          </a:prstGeom>
          <a:noFill/>
        </p:spPr>
        <p:txBody>
          <a:bodyPr wrap="square" rtlCol="0">
            <a:spAutoFit/>
          </a:bodyPr>
          <a:lstStyle/>
          <a:p>
            <a:r>
              <a:rPr lang="en-US" sz="4800" b="1" dirty="0">
                <a:solidFill>
                  <a:srgbClr val="00205B"/>
                </a:solidFill>
                <a:latin typeface="Gobold Bold" panose="02000500000000000000" pitchFamily="2" charset="0"/>
              </a:rPr>
              <a:t>Out</a:t>
            </a:r>
          </a:p>
        </p:txBody>
      </p:sp>
    </p:spTree>
    <p:extLst>
      <p:ext uri="{BB962C8B-B14F-4D97-AF65-F5344CB8AC3E}">
        <p14:creationId xmlns:p14="http://schemas.microsoft.com/office/powerpoint/2010/main" val="519725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3.54167E-6 4.81481E-6 L 0.1095 0.05 " pathEditMode="relative" rAng="0" ptsTypes="AA">
                                      <p:cBhvr>
                                        <p:cTn id="6" dur="2000" fill="hold"/>
                                        <p:tgtEl>
                                          <p:spTgt spid="11"/>
                                        </p:tgtEl>
                                        <p:attrNameLst>
                                          <p:attrName>ppt_x</p:attrName>
                                          <p:attrName>ppt_y</p:attrName>
                                        </p:attrNameLst>
                                      </p:cBhvr>
                                      <p:rCtr x="5469" y="2500"/>
                                    </p:animMotion>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0375C5F-3772-026B-665B-BE328EA067D6}"/>
              </a:ext>
            </a:extLst>
          </p:cNvPr>
          <p:cNvSpPr txBox="1"/>
          <p:nvPr/>
        </p:nvSpPr>
        <p:spPr>
          <a:xfrm>
            <a:off x="4240003" y="950930"/>
            <a:ext cx="7972012" cy="4462760"/>
          </a:xfrm>
          <a:prstGeom prst="rect">
            <a:avLst/>
          </a:prstGeom>
          <a:noFill/>
        </p:spPr>
        <p:txBody>
          <a:bodyPr wrap="square" rtlCol="0">
            <a:spAutoFit/>
          </a:bodyPr>
          <a:lstStyle/>
          <a:p>
            <a:pPr marL="457200" indent="-457200" algn="l" rtl="0" fontAlgn="base">
              <a:buFont typeface="Arial" panose="020B0604020202020204" pitchFamily="34" charset="0"/>
              <a:buChar char="•"/>
            </a:pPr>
            <a:r>
              <a:rPr lang="en-US" sz="2800" b="0" i="0" dirty="0">
                <a:solidFill>
                  <a:srgbClr val="000000"/>
                </a:solidFill>
                <a:effectLst/>
                <a:latin typeface="Verdana" panose="020B0604030504040204" pitchFamily="34" charset="0"/>
              </a:rPr>
              <a:t>A goalie gains possession of the ball in her circle and walks out of the circle. </a:t>
            </a:r>
          </a:p>
          <a:p>
            <a:pPr algn="l" rtl="0" fontAlgn="base"/>
            <a:r>
              <a:rPr lang="en-US" sz="2800" b="0" i="0" dirty="0">
                <a:solidFill>
                  <a:srgbClr val="000000"/>
                </a:solidFill>
                <a:effectLst/>
                <a:latin typeface="Verdana" panose="020B0604030504040204" pitchFamily="34" charset="0"/>
              </a:rPr>
              <a:t> </a:t>
            </a:r>
          </a:p>
          <a:p>
            <a:pPr marL="457200" indent="-457200" algn="l" rtl="0" fontAlgn="base">
              <a:buFont typeface="Arial" panose="020B0604020202020204" pitchFamily="34" charset="0"/>
              <a:buChar char="•"/>
            </a:pPr>
            <a:r>
              <a:rPr lang="en-US" sz="2800" b="0" i="0" dirty="0">
                <a:solidFill>
                  <a:srgbClr val="000000"/>
                </a:solidFill>
                <a:effectLst/>
                <a:latin typeface="Verdana" panose="020B0604030504040204" pitchFamily="34" charset="0"/>
              </a:rPr>
              <a:t>The goalie then brings the ball back into her circle.</a:t>
            </a:r>
          </a:p>
          <a:p>
            <a:pPr marL="457200" indent="-457200" algn="l" rtl="0" fontAlgn="base">
              <a:buFont typeface="Arial" panose="020B0604020202020204" pitchFamily="34" charset="0"/>
              <a:buChar char="•"/>
            </a:pPr>
            <a:endParaRPr lang="en-US" sz="2800" b="0" i="0" dirty="0">
              <a:solidFill>
                <a:srgbClr val="002060"/>
              </a:solidFill>
              <a:effectLst/>
              <a:latin typeface="Verdana" panose="020B0604030504040204" pitchFamily="34" charset="0"/>
            </a:endParaRPr>
          </a:p>
          <a:p>
            <a:pPr marL="457200" indent="-457200" algn="l" rtl="0" fontAlgn="base">
              <a:buFont typeface="Arial" panose="020B0604020202020204" pitchFamily="34" charset="0"/>
              <a:buChar char="•"/>
            </a:pPr>
            <a:r>
              <a:rPr lang="en-US" sz="2800" b="0" i="0" dirty="0">
                <a:solidFill>
                  <a:srgbClr val="002060"/>
                </a:solidFill>
                <a:effectLst/>
                <a:latin typeface="Verdana" panose="020B0604030504040204" pitchFamily="34" charset="0"/>
              </a:rPr>
              <a:t>She has not been played.  </a:t>
            </a:r>
          </a:p>
          <a:p>
            <a:pPr marL="457200" indent="-457200" algn="l" rtl="0" fontAlgn="base">
              <a:buFont typeface="Arial" panose="020B0604020202020204" pitchFamily="34" charset="0"/>
              <a:buChar char="•"/>
            </a:pPr>
            <a:endParaRPr lang="en-US" sz="2800" b="0" i="0" dirty="0">
              <a:solidFill>
                <a:srgbClr val="002060"/>
              </a:solidFill>
              <a:effectLst/>
              <a:latin typeface="Verdana" panose="020B0604030504040204" pitchFamily="34" charset="0"/>
            </a:endParaRPr>
          </a:p>
          <a:p>
            <a:pPr marL="457200" indent="-457200">
              <a:buFont typeface="Arial" panose="020B0604020202020204" pitchFamily="34" charset="0"/>
              <a:buChar char="•"/>
            </a:pPr>
            <a:r>
              <a:rPr lang="en-US" sz="2800" b="0" i="0" dirty="0">
                <a:solidFill>
                  <a:srgbClr val="000000"/>
                </a:solidFill>
                <a:effectLst/>
                <a:latin typeface="Verdana" panose="020B0604030504040204" pitchFamily="34" charset="0"/>
              </a:rPr>
              <a:t>Is this a </a:t>
            </a:r>
            <a:r>
              <a:rPr lang="en-US" sz="2800" i="0" dirty="0">
                <a:solidFill>
                  <a:srgbClr val="000000"/>
                </a:solidFill>
                <a:effectLst/>
                <a:latin typeface="Verdana" panose="020B0604030504040204" pitchFamily="34" charset="0"/>
              </a:rPr>
              <a:t>Goal Circle violation </a:t>
            </a:r>
            <a:r>
              <a:rPr lang="en-US" sz="2800" b="1" i="0" dirty="0">
                <a:solidFill>
                  <a:srgbClr val="000000"/>
                </a:solidFill>
                <a:effectLst/>
                <a:latin typeface="Verdana" panose="020B0604030504040204" pitchFamily="34" charset="0"/>
              </a:rPr>
              <a:t>Yes</a:t>
            </a:r>
            <a:r>
              <a:rPr lang="en-US" sz="2800" i="0" dirty="0">
                <a:solidFill>
                  <a:srgbClr val="000000"/>
                </a:solidFill>
                <a:effectLst/>
                <a:latin typeface="Verdana" panose="020B0604030504040204" pitchFamily="34" charset="0"/>
              </a:rPr>
              <a:t> or </a:t>
            </a:r>
            <a:r>
              <a:rPr lang="en-US" sz="2800" b="1" i="0" dirty="0">
                <a:solidFill>
                  <a:srgbClr val="000000"/>
                </a:solidFill>
                <a:effectLst/>
                <a:latin typeface="Verdana" panose="020B0604030504040204" pitchFamily="34" charset="0"/>
              </a:rPr>
              <a:t>No</a:t>
            </a:r>
            <a:r>
              <a:rPr lang="en-US" sz="2800" i="0" dirty="0">
                <a:solidFill>
                  <a:srgbClr val="000000"/>
                </a:solidFill>
                <a:effectLst/>
                <a:latin typeface="Verdana" panose="020B0604030504040204" pitchFamily="34" charset="0"/>
              </a:rPr>
              <a:t>?</a:t>
            </a:r>
            <a:endParaRPr lang="en-US" sz="2800" i="0" dirty="0">
              <a:solidFill>
                <a:srgbClr val="000000"/>
              </a:solidFill>
              <a:effectLst/>
              <a:latin typeface="Segoe UI" panose="020B0502040204020203" pitchFamily="34" charset="0"/>
            </a:endParaRPr>
          </a:p>
          <a:p>
            <a:endParaRPr lang="en-US" sz="3200" dirty="0"/>
          </a:p>
        </p:txBody>
      </p:sp>
      <p:pic>
        <p:nvPicPr>
          <p:cNvPr id="12" name="Picture 11">
            <a:extLst>
              <a:ext uri="{FF2B5EF4-FFF2-40B4-BE49-F238E27FC236}">
                <a16:creationId xmlns:a16="http://schemas.microsoft.com/office/drawing/2014/main" id="{B3927E04-6DD8-4D44-8F7E-072F4A7D779E}"/>
              </a:ext>
            </a:extLst>
          </p:cNvPr>
          <p:cNvPicPr>
            <a:picLocks noChangeAspect="1"/>
          </p:cNvPicPr>
          <p:nvPr/>
        </p:nvPicPr>
        <p:blipFill>
          <a:blip r:embed="rId3"/>
          <a:stretch>
            <a:fillRect/>
          </a:stretch>
        </p:blipFill>
        <p:spPr>
          <a:xfrm>
            <a:off x="1041681" y="2515127"/>
            <a:ext cx="2486025" cy="1743075"/>
          </a:xfrm>
          <a:prstGeom prst="rect">
            <a:avLst/>
          </a:prstGeom>
        </p:spPr>
      </p:pic>
      <p:pic>
        <p:nvPicPr>
          <p:cNvPr id="15" name="Picture 14">
            <a:extLst>
              <a:ext uri="{FF2B5EF4-FFF2-40B4-BE49-F238E27FC236}">
                <a16:creationId xmlns:a16="http://schemas.microsoft.com/office/drawing/2014/main" id="{06A98F76-0CD6-9BA5-37C1-4923938DFF2F}"/>
              </a:ext>
            </a:extLst>
          </p:cNvPr>
          <p:cNvPicPr>
            <a:picLocks noChangeAspect="1"/>
          </p:cNvPicPr>
          <p:nvPr/>
        </p:nvPicPr>
        <p:blipFill>
          <a:blip r:embed="rId4"/>
          <a:stretch>
            <a:fillRect/>
          </a:stretch>
        </p:blipFill>
        <p:spPr>
          <a:xfrm>
            <a:off x="2271475" y="4546915"/>
            <a:ext cx="1943100" cy="1733550"/>
          </a:xfrm>
          <a:prstGeom prst="rect">
            <a:avLst/>
          </a:prstGeom>
        </p:spPr>
      </p:pic>
      <p:sp>
        <p:nvSpPr>
          <p:cNvPr id="16" name="Oval 15">
            <a:extLst>
              <a:ext uri="{FF2B5EF4-FFF2-40B4-BE49-F238E27FC236}">
                <a16:creationId xmlns:a16="http://schemas.microsoft.com/office/drawing/2014/main" id="{8A83D2DD-AB19-1DB9-6353-311D753E43A7}"/>
              </a:ext>
            </a:extLst>
          </p:cNvPr>
          <p:cNvSpPr/>
          <p:nvPr/>
        </p:nvSpPr>
        <p:spPr>
          <a:xfrm>
            <a:off x="1207727" y="257856"/>
            <a:ext cx="191785" cy="181637"/>
          </a:xfrm>
          <a:prstGeom prst="ellipse">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E97E8F62-0270-857C-762D-AF26D5380430}"/>
              </a:ext>
            </a:extLst>
          </p:cNvPr>
          <p:cNvSpPr/>
          <p:nvPr/>
        </p:nvSpPr>
        <p:spPr>
          <a:xfrm>
            <a:off x="2188802" y="2777675"/>
            <a:ext cx="191785" cy="181637"/>
          </a:xfrm>
          <a:prstGeom prst="ellipse">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55216382-D407-9A9F-373D-826058020D0F}"/>
              </a:ext>
            </a:extLst>
          </p:cNvPr>
          <p:cNvSpPr/>
          <p:nvPr/>
        </p:nvSpPr>
        <p:spPr>
          <a:xfrm>
            <a:off x="3243025" y="4547975"/>
            <a:ext cx="191785" cy="181637"/>
          </a:xfrm>
          <a:prstGeom prst="ellipse">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BFEE8B0D-C180-BF6C-5C42-76A000533A19}"/>
              </a:ext>
            </a:extLst>
          </p:cNvPr>
          <p:cNvPicPr>
            <a:picLocks noChangeAspect="1"/>
          </p:cNvPicPr>
          <p:nvPr/>
        </p:nvPicPr>
        <p:blipFill>
          <a:blip r:embed="rId5"/>
          <a:stretch>
            <a:fillRect/>
          </a:stretch>
        </p:blipFill>
        <p:spPr>
          <a:xfrm>
            <a:off x="322545" y="45189"/>
            <a:ext cx="1962150" cy="2181225"/>
          </a:xfrm>
          <a:prstGeom prst="rect">
            <a:avLst/>
          </a:prstGeom>
        </p:spPr>
      </p:pic>
      <p:sp>
        <p:nvSpPr>
          <p:cNvPr id="14" name="Arrow: Down 13">
            <a:extLst>
              <a:ext uri="{FF2B5EF4-FFF2-40B4-BE49-F238E27FC236}">
                <a16:creationId xmlns:a16="http://schemas.microsoft.com/office/drawing/2014/main" id="{D36E08BB-AF02-0D51-CD83-BBC92F7BDDE7}"/>
              </a:ext>
            </a:extLst>
          </p:cNvPr>
          <p:cNvSpPr/>
          <p:nvPr/>
        </p:nvSpPr>
        <p:spPr>
          <a:xfrm>
            <a:off x="1753978" y="2037031"/>
            <a:ext cx="395844" cy="672935"/>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Arrow: Down 36">
            <a:extLst>
              <a:ext uri="{FF2B5EF4-FFF2-40B4-BE49-F238E27FC236}">
                <a16:creationId xmlns:a16="http://schemas.microsoft.com/office/drawing/2014/main" id="{9AD557B2-826C-46C4-4D9D-5242FDA3F298}"/>
              </a:ext>
            </a:extLst>
          </p:cNvPr>
          <p:cNvSpPr/>
          <p:nvPr/>
        </p:nvSpPr>
        <p:spPr>
          <a:xfrm>
            <a:off x="2536156" y="4067125"/>
            <a:ext cx="366155" cy="670868"/>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3274EE4-4EF7-2346-9B0F-4ECF57FC67C5}"/>
              </a:ext>
            </a:extLst>
          </p:cNvPr>
          <p:cNvSpPr>
            <a:spLocks noGrp="1"/>
          </p:cNvSpPr>
          <p:nvPr>
            <p:ph type="title"/>
          </p:nvPr>
        </p:nvSpPr>
        <p:spPr>
          <a:xfrm>
            <a:off x="2633305" y="60080"/>
            <a:ext cx="10515600" cy="758825"/>
          </a:xfrm>
        </p:spPr>
        <p:txBody>
          <a:bodyPr/>
          <a:lstStyle/>
          <a:p>
            <a:r>
              <a:rPr lang="en-US" dirty="0"/>
              <a:t>Oh that Goalie #3</a:t>
            </a:r>
          </a:p>
        </p:txBody>
      </p:sp>
      <p:sp>
        <p:nvSpPr>
          <p:cNvPr id="19" name="TextBox 18">
            <a:extLst>
              <a:ext uri="{FF2B5EF4-FFF2-40B4-BE49-F238E27FC236}">
                <a16:creationId xmlns:a16="http://schemas.microsoft.com/office/drawing/2014/main" id="{CD4A31BE-36BE-1945-9BF6-4EBD87743007}"/>
              </a:ext>
            </a:extLst>
          </p:cNvPr>
          <p:cNvSpPr txBox="1"/>
          <p:nvPr/>
        </p:nvSpPr>
        <p:spPr>
          <a:xfrm>
            <a:off x="6096000" y="5545715"/>
            <a:ext cx="1424065" cy="830997"/>
          </a:xfrm>
          <a:prstGeom prst="rect">
            <a:avLst/>
          </a:prstGeom>
          <a:noFill/>
        </p:spPr>
        <p:txBody>
          <a:bodyPr wrap="square" rtlCol="0">
            <a:spAutoFit/>
          </a:bodyPr>
          <a:lstStyle/>
          <a:p>
            <a:r>
              <a:rPr lang="en-US" sz="4800" b="1" dirty="0">
                <a:solidFill>
                  <a:srgbClr val="00205B"/>
                </a:solidFill>
                <a:latin typeface="Gobold Bold" panose="02000500000000000000" pitchFamily="2" charset="0"/>
              </a:rPr>
              <a:t>yes</a:t>
            </a:r>
          </a:p>
        </p:txBody>
      </p:sp>
    </p:spTree>
    <p:extLst>
      <p:ext uri="{BB962C8B-B14F-4D97-AF65-F5344CB8AC3E}">
        <p14:creationId xmlns:p14="http://schemas.microsoft.com/office/powerpoint/2010/main" val="4012543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OFFICIALS SIGNALS">
            <a:extLst>
              <a:ext uri="{FF2B5EF4-FFF2-40B4-BE49-F238E27FC236}">
                <a16:creationId xmlns:a16="http://schemas.microsoft.com/office/drawing/2014/main" id="{A14F5585-956E-8C1D-05D4-599E199168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4557" y="1204474"/>
            <a:ext cx="5089718" cy="455282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0375C5F-3772-026B-665B-BE328EA067D6}"/>
              </a:ext>
            </a:extLst>
          </p:cNvPr>
          <p:cNvSpPr txBox="1"/>
          <p:nvPr/>
        </p:nvSpPr>
        <p:spPr>
          <a:xfrm>
            <a:off x="5764275" y="821434"/>
            <a:ext cx="6555534" cy="4832092"/>
          </a:xfrm>
          <a:prstGeom prst="rect">
            <a:avLst/>
          </a:prstGeom>
          <a:solidFill>
            <a:schemeClr val="accent1">
              <a:lumMod val="40000"/>
              <a:lumOff val="60000"/>
            </a:schemeClr>
          </a:solidFill>
        </p:spPr>
        <p:txBody>
          <a:bodyPr wrap="square" rtlCol="0">
            <a:spAutoFit/>
          </a:bodyPr>
          <a:lstStyle/>
          <a:p>
            <a:pPr algn="l" rtl="0" fontAlgn="base"/>
            <a:r>
              <a:rPr lang="en-US" sz="2800" b="0" i="0" dirty="0">
                <a:effectLst/>
                <a:latin typeface="Verdana" panose="020B0604030504040204" pitchFamily="34" charset="0"/>
              </a:rPr>
              <a:t>The official </a:t>
            </a:r>
            <a:r>
              <a:rPr lang="en-US" sz="2800" b="0" i="0" dirty="0">
                <a:solidFill>
                  <a:srgbClr val="000000"/>
                </a:solidFill>
                <a:effectLst/>
                <a:latin typeface="Verdana" panose="020B0604030504040204" pitchFamily="34" charset="0"/>
              </a:rPr>
              <a:t>gives the ball to the attack at the nearest dot</a:t>
            </a:r>
            <a:r>
              <a:rPr lang="en-US" sz="2800" dirty="0">
                <a:solidFill>
                  <a:srgbClr val="000000"/>
                </a:solidFill>
                <a:latin typeface="Verdana" panose="020B0604030504040204" pitchFamily="34" charset="0"/>
              </a:rPr>
              <a:t> for a defensive goal circle violation on the Goalkeeper while she has one foot in the goal circle.</a:t>
            </a:r>
          </a:p>
          <a:p>
            <a:pPr algn="l" rtl="0" fontAlgn="base"/>
            <a:endParaRPr lang="en-US" sz="2800" b="0" i="0" dirty="0">
              <a:solidFill>
                <a:srgbClr val="000000"/>
              </a:solidFill>
              <a:effectLst/>
              <a:latin typeface="Verdana" panose="020B0604030504040204" pitchFamily="34" charset="0"/>
            </a:endParaRPr>
          </a:p>
          <a:p>
            <a:pPr algn="l" rtl="0" fontAlgn="base"/>
            <a:r>
              <a:rPr lang="en-US" sz="2800" b="0" i="0" dirty="0">
                <a:solidFill>
                  <a:srgbClr val="000000"/>
                </a:solidFill>
                <a:effectLst/>
                <a:latin typeface="Verdana" panose="020B0604030504040204" pitchFamily="34" charset="0"/>
              </a:rPr>
              <a:t>Is the goalie directed to move 4m behind the Free Position or may she stay in her goal circle? </a:t>
            </a:r>
          </a:p>
          <a:p>
            <a:pPr algn="l" rtl="0" fontAlgn="base"/>
            <a:r>
              <a:rPr lang="en-US" sz="2800" b="0" i="0" dirty="0">
                <a:solidFill>
                  <a:srgbClr val="000000"/>
                </a:solidFill>
                <a:effectLst/>
                <a:latin typeface="Verdana" panose="020B0604030504040204" pitchFamily="34" charset="0"/>
              </a:rPr>
              <a:t>    </a:t>
            </a:r>
          </a:p>
          <a:p>
            <a:pPr algn="l" rtl="0" fontAlgn="base"/>
            <a:r>
              <a:rPr lang="en-US" sz="2800" b="1" i="0" dirty="0">
                <a:solidFill>
                  <a:srgbClr val="000000"/>
                </a:solidFill>
                <a:effectLst/>
                <a:latin typeface="Verdana" panose="020B0604030504040204" pitchFamily="34" charset="0"/>
              </a:rPr>
              <a:t>IN   or   OUT</a:t>
            </a:r>
            <a:r>
              <a:rPr lang="en-US" sz="2800" b="0" i="0" dirty="0">
                <a:solidFill>
                  <a:srgbClr val="000000"/>
                </a:solidFill>
                <a:effectLst/>
                <a:latin typeface="Verdana" panose="020B0604030504040204" pitchFamily="34" charset="0"/>
              </a:rPr>
              <a:t> </a:t>
            </a:r>
            <a:endParaRPr lang="en-US" sz="2800" dirty="0"/>
          </a:p>
        </p:txBody>
      </p:sp>
      <p:sp>
        <p:nvSpPr>
          <p:cNvPr id="2" name="Title 1">
            <a:extLst>
              <a:ext uri="{FF2B5EF4-FFF2-40B4-BE49-F238E27FC236}">
                <a16:creationId xmlns:a16="http://schemas.microsoft.com/office/drawing/2014/main" id="{805F87AD-EACC-2143-BE2D-87C62B757A1F}"/>
              </a:ext>
            </a:extLst>
          </p:cNvPr>
          <p:cNvSpPr>
            <a:spLocks noGrp="1"/>
          </p:cNvSpPr>
          <p:nvPr>
            <p:ph type="title"/>
          </p:nvPr>
        </p:nvSpPr>
        <p:spPr/>
        <p:txBody>
          <a:bodyPr/>
          <a:lstStyle/>
          <a:p>
            <a:r>
              <a:rPr lang="en-US" dirty="0"/>
              <a:t>Oh that Goalie #4</a:t>
            </a:r>
          </a:p>
        </p:txBody>
      </p:sp>
      <p:sp>
        <p:nvSpPr>
          <p:cNvPr id="10" name="TextBox 9">
            <a:extLst>
              <a:ext uri="{FF2B5EF4-FFF2-40B4-BE49-F238E27FC236}">
                <a16:creationId xmlns:a16="http://schemas.microsoft.com/office/drawing/2014/main" id="{E424ECD3-E38D-6946-AA34-74F429FAC2A8}"/>
              </a:ext>
            </a:extLst>
          </p:cNvPr>
          <p:cNvSpPr txBox="1"/>
          <p:nvPr/>
        </p:nvSpPr>
        <p:spPr>
          <a:xfrm>
            <a:off x="5524500" y="6027003"/>
            <a:ext cx="1424065" cy="830997"/>
          </a:xfrm>
          <a:prstGeom prst="rect">
            <a:avLst/>
          </a:prstGeom>
          <a:noFill/>
        </p:spPr>
        <p:txBody>
          <a:bodyPr wrap="square" rtlCol="0">
            <a:spAutoFit/>
          </a:bodyPr>
          <a:lstStyle/>
          <a:p>
            <a:r>
              <a:rPr lang="en-US" sz="4800" b="1" dirty="0">
                <a:solidFill>
                  <a:srgbClr val="00205B"/>
                </a:solidFill>
                <a:latin typeface="Gobold Bold" panose="02000500000000000000" pitchFamily="2" charset="0"/>
              </a:rPr>
              <a:t>In</a:t>
            </a:r>
          </a:p>
        </p:txBody>
      </p:sp>
    </p:spTree>
    <p:extLst>
      <p:ext uri="{BB962C8B-B14F-4D97-AF65-F5344CB8AC3E}">
        <p14:creationId xmlns:p14="http://schemas.microsoft.com/office/powerpoint/2010/main" val="1405534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822CA-349F-B443-B468-FD9C74B8EFED}"/>
              </a:ext>
            </a:extLst>
          </p:cNvPr>
          <p:cNvSpPr>
            <a:spLocks noGrp="1"/>
          </p:cNvSpPr>
          <p:nvPr>
            <p:ph type="title"/>
          </p:nvPr>
        </p:nvSpPr>
        <p:spPr/>
        <p:txBody>
          <a:bodyPr/>
          <a:lstStyle/>
          <a:p>
            <a:r>
              <a:rPr lang="en-US" dirty="0"/>
              <a:t>Oh that Goalie #5</a:t>
            </a:r>
          </a:p>
        </p:txBody>
      </p:sp>
      <p:pic>
        <p:nvPicPr>
          <p:cNvPr id="3" name="Picture 2" descr="No photo description available.">
            <a:extLst>
              <a:ext uri="{FF2B5EF4-FFF2-40B4-BE49-F238E27FC236}">
                <a16:creationId xmlns:a16="http://schemas.microsoft.com/office/drawing/2014/main" id="{B0C40FB5-4717-6049-8F3C-D036CA960A6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991" r="1892" b="-1"/>
          <a:stretch/>
        </p:blipFill>
        <p:spPr bwMode="auto">
          <a:xfrm>
            <a:off x="914399" y="1204574"/>
            <a:ext cx="6686599" cy="474233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51EA198-62FC-2949-A661-2C9889E1EB2D}"/>
              </a:ext>
            </a:extLst>
          </p:cNvPr>
          <p:cNvSpPr txBox="1"/>
          <p:nvPr/>
        </p:nvSpPr>
        <p:spPr>
          <a:xfrm>
            <a:off x="8409482" y="1324928"/>
            <a:ext cx="3128254" cy="4326363"/>
          </a:xfrm>
          <a:prstGeom prst="rect">
            <a:avLst/>
          </a:prstGeom>
          <a:solidFill>
            <a:schemeClr val="bg1"/>
          </a:solidFill>
        </p:spPr>
        <p:txBody>
          <a:bodyPr vert="horz" lIns="91440" tIns="45720" rIns="91440" bIns="45720" rtlCol="0" anchor="t">
            <a:normAutofit fontScale="92500" lnSpcReduction="10000"/>
          </a:bodyPr>
          <a:lstStyle/>
          <a:p>
            <a:pPr marL="457200" indent="-228600">
              <a:lnSpc>
                <a:spcPct val="90000"/>
              </a:lnSpc>
              <a:spcAft>
                <a:spcPts val="600"/>
              </a:spcAft>
              <a:buFont typeface="Arial" panose="020B0604020202020204" pitchFamily="34" charset="0"/>
              <a:buChar char="•"/>
            </a:pPr>
            <a:r>
              <a:rPr lang="en-US" sz="3200" b="0" i="0" dirty="0">
                <a:effectLst/>
              </a:rPr>
              <a:t>The goalie fails to clear the ball from her goal circle within the 10-second time frame. </a:t>
            </a:r>
            <a:r>
              <a:rPr lang="en-US" sz="3200" dirty="0"/>
              <a:t> </a:t>
            </a:r>
          </a:p>
          <a:p>
            <a:pPr marL="228600">
              <a:lnSpc>
                <a:spcPct val="90000"/>
              </a:lnSpc>
              <a:spcAft>
                <a:spcPts val="600"/>
              </a:spcAft>
            </a:pPr>
            <a:endParaRPr lang="en-US" sz="3200" b="0" i="0" dirty="0">
              <a:effectLst/>
              <a:cs typeface="Calibri"/>
            </a:endParaRPr>
          </a:p>
          <a:p>
            <a:pPr marL="457200" indent="-228600">
              <a:lnSpc>
                <a:spcPct val="90000"/>
              </a:lnSpc>
              <a:spcAft>
                <a:spcPts val="600"/>
              </a:spcAft>
              <a:buFont typeface="Arial" panose="020B0604020202020204" pitchFamily="34" charset="0"/>
              <a:buChar char="•"/>
            </a:pPr>
            <a:r>
              <a:rPr lang="en-US" sz="3200" b="0" i="0" dirty="0">
                <a:effectLst/>
              </a:rPr>
              <a:t>Is this a </a:t>
            </a:r>
            <a:r>
              <a:rPr lang="en-US" sz="3200" i="0" dirty="0">
                <a:effectLst/>
              </a:rPr>
              <a:t>Goal Circle violation </a:t>
            </a:r>
            <a:r>
              <a:rPr lang="en-US" sz="3200" b="1" i="0" dirty="0">
                <a:effectLst/>
              </a:rPr>
              <a:t>Yes</a:t>
            </a:r>
            <a:r>
              <a:rPr lang="en-US" sz="3200" i="0" dirty="0">
                <a:effectLst/>
              </a:rPr>
              <a:t> or </a:t>
            </a:r>
            <a:r>
              <a:rPr lang="en-US" sz="3200" b="1" i="0" dirty="0">
                <a:effectLst/>
              </a:rPr>
              <a:t>No</a:t>
            </a:r>
            <a:r>
              <a:rPr lang="en-US" sz="3200" i="0" dirty="0">
                <a:effectLst/>
              </a:rPr>
              <a:t>?</a:t>
            </a:r>
            <a:endParaRPr lang="en-US" sz="3200" i="0" dirty="0">
              <a:effectLst/>
              <a:cs typeface="Calibri"/>
            </a:endParaRPr>
          </a:p>
        </p:txBody>
      </p:sp>
      <p:sp>
        <p:nvSpPr>
          <p:cNvPr id="5" name="TextBox 4">
            <a:extLst>
              <a:ext uri="{FF2B5EF4-FFF2-40B4-BE49-F238E27FC236}">
                <a16:creationId xmlns:a16="http://schemas.microsoft.com/office/drawing/2014/main" id="{8A9EF23B-08A5-4C43-B085-E2D120E97095}"/>
              </a:ext>
            </a:extLst>
          </p:cNvPr>
          <p:cNvSpPr txBox="1"/>
          <p:nvPr/>
        </p:nvSpPr>
        <p:spPr>
          <a:xfrm>
            <a:off x="5524500" y="6027003"/>
            <a:ext cx="1424065" cy="830997"/>
          </a:xfrm>
          <a:prstGeom prst="rect">
            <a:avLst/>
          </a:prstGeom>
          <a:noFill/>
        </p:spPr>
        <p:txBody>
          <a:bodyPr wrap="square" rtlCol="0">
            <a:spAutoFit/>
          </a:bodyPr>
          <a:lstStyle/>
          <a:p>
            <a:r>
              <a:rPr lang="en-US" sz="4800" b="1" dirty="0">
                <a:solidFill>
                  <a:srgbClr val="00205B"/>
                </a:solidFill>
                <a:latin typeface="Gobold Bold" panose="02000500000000000000" pitchFamily="2" charset="0"/>
              </a:rPr>
              <a:t>Yes</a:t>
            </a:r>
          </a:p>
        </p:txBody>
      </p:sp>
    </p:spTree>
    <p:extLst>
      <p:ext uri="{BB962C8B-B14F-4D97-AF65-F5344CB8AC3E}">
        <p14:creationId xmlns:p14="http://schemas.microsoft.com/office/powerpoint/2010/main" val="3624884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D361E5-F6C0-C64C-BEAE-03AA254DF9A9}"/>
              </a:ext>
            </a:extLst>
          </p:cNvPr>
          <p:cNvSpPr>
            <a:spLocks noGrp="1"/>
          </p:cNvSpPr>
          <p:nvPr>
            <p:ph type="title"/>
          </p:nvPr>
        </p:nvSpPr>
        <p:spPr/>
        <p:txBody>
          <a:bodyPr/>
          <a:lstStyle/>
          <a:p>
            <a:r>
              <a:rPr lang="en-US" dirty="0"/>
              <a:t>Oh that Goalie #6</a:t>
            </a:r>
          </a:p>
        </p:txBody>
      </p:sp>
      <p:sp>
        <p:nvSpPr>
          <p:cNvPr id="4" name="TextBox 3">
            <a:extLst>
              <a:ext uri="{FF2B5EF4-FFF2-40B4-BE49-F238E27FC236}">
                <a16:creationId xmlns:a16="http://schemas.microsoft.com/office/drawing/2014/main" id="{CC968B45-3AA1-644A-ACFC-71FDE927AA27}"/>
              </a:ext>
            </a:extLst>
          </p:cNvPr>
          <p:cNvSpPr txBox="1"/>
          <p:nvPr/>
        </p:nvSpPr>
        <p:spPr>
          <a:xfrm>
            <a:off x="1052226" y="1597729"/>
            <a:ext cx="4969239" cy="3662541"/>
          </a:xfrm>
          <a:prstGeom prst="rect">
            <a:avLst/>
          </a:prstGeom>
          <a:noFill/>
        </p:spPr>
        <p:txBody>
          <a:bodyPr wrap="square">
            <a:spAutoFit/>
          </a:bodyPr>
          <a:lstStyle/>
          <a:p>
            <a:r>
              <a:rPr lang="en-US" sz="2800" dirty="0"/>
              <a:t>A Deputy  goes into the goal circle to prevent a ROLLING ball from crossing the goal line, while the Goalkeeper is completely out of the goal circle.</a:t>
            </a:r>
          </a:p>
          <a:p>
            <a:endParaRPr lang="en-US" sz="2800" dirty="0"/>
          </a:p>
          <a:p>
            <a:r>
              <a:rPr lang="en-US" sz="2800" dirty="0"/>
              <a:t>Is this Legal?</a:t>
            </a:r>
          </a:p>
          <a:p>
            <a:endParaRPr lang="en-US" dirty="0"/>
          </a:p>
          <a:p>
            <a:endParaRPr lang="en-US" dirty="0"/>
          </a:p>
        </p:txBody>
      </p:sp>
      <p:pic>
        <p:nvPicPr>
          <p:cNvPr id="9" name="Picture 8" descr="A close-up of a lacrosse stick and ball&#10;&#10;Description automatically generated">
            <a:extLst>
              <a:ext uri="{FF2B5EF4-FFF2-40B4-BE49-F238E27FC236}">
                <a16:creationId xmlns:a16="http://schemas.microsoft.com/office/drawing/2014/main" id="{01251FA2-5BDA-FE46-B9AD-729454BA73E5}"/>
              </a:ext>
            </a:extLst>
          </p:cNvPr>
          <p:cNvPicPr>
            <a:picLocks noChangeAspect="1"/>
          </p:cNvPicPr>
          <p:nvPr/>
        </p:nvPicPr>
        <p:blipFill>
          <a:blip r:embed="rId3"/>
          <a:stretch>
            <a:fillRect/>
          </a:stretch>
        </p:blipFill>
        <p:spPr>
          <a:xfrm>
            <a:off x="9517609" y="4181318"/>
            <a:ext cx="2120900" cy="1943100"/>
          </a:xfrm>
          <a:prstGeom prst="rect">
            <a:avLst/>
          </a:prstGeom>
        </p:spPr>
      </p:pic>
      <p:pic>
        <p:nvPicPr>
          <p:cNvPr id="11" name="Picture 10" descr="A goal on a field&#10;&#10;Description automatically generated">
            <a:extLst>
              <a:ext uri="{FF2B5EF4-FFF2-40B4-BE49-F238E27FC236}">
                <a16:creationId xmlns:a16="http://schemas.microsoft.com/office/drawing/2014/main" id="{A4BB47A6-FE2A-9049-8699-D8906277E228}"/>
              </a:ext>
            </a:extLst>
          </p:cNvPr>
          <p:cNvPicPr>
            <a:picLocks noChangeAspect="1"/>
          </p:cNvPicPr>
          <p:nvPr/>
        </p:nvPicPr>
        <p:blipFill>
          <a:blip r:embed="rId4"/>
          <a:stretch>
            <a:fillRect/>
          </a:stretch>
        </p:blipFill>
        <p:spPr>
          <a:xfrm>
            <a:off x="7328004" y="841218"/>
            <a:ext cx="4318000" cy="3340100"/>
          </a:xfrm>
          <a:prstGeom prst="rect">
            <a:avLst/>
          </a:prstGeom>
        </p:spPr>
      </p:pic>
      <p:sp>
        <p:nvSpPr>
          <p:cNvPr id="12" name="TextBox 11">
            <a:extLst>
              <a:ext uri="{FF2B5EF4-FFF2-40B4-BE49-F238E27FC236}">
                <a16:creationId xmlns:a16="http://schemas.microsoft.com/office/drawing/2014/main" id="{0C325AA6-BD89-6C49-A10B-70A0C33E9875}"/>
              </a:ext>
            </a:extLst>
          </p:cNvPr>
          <p:cNvSpPr txBox="1"/>
          <p:nvPr/>
        </p:nvSpPr>
        <p:spPr>
          <a:xfrm>
            <a:off x="5524500" y="6027003"/>
            <a:ext cx="1424065" cy="830997"/>
          </a:xfrm>
          <a:prstGeom prst="rect">
            <a:avLst/>
          </a:prstGeom>
          <a:noFill/>
        </p:spPr>
        <p:txBody>
          <a:bodyPr wrap="square" rtlCol="0">
            <a:spAutoFit/>
          </a:bodyPr>
          <a:lstStyle/>
          <a:p>
            <a:r>
              <a:rPr lang="en-US" sz="4800" b="1" dirty="0">
                <a:solidFill>
                  <a:srgbClr val="00205B"/>
                </a:solidFill>
                <a:latin typeface="Gobold Bold" panose="02000500000000000000" pitchFamily="2" charset="0"/>
              </a:rPr>
              <a:t>Yes</a:t>
            </a:r>
          </a:p>
        </p:txBody>
      </p:sp>
    </p:spTree>
    <p:extLst>
      <p:ext uri="{BB962C8B-B14F-4D97-AF65-F5344CB8AC3E}">
        <p14:creationId xmlns:p14="http://schemas.microsoft.com/office/powerpoint/2010/main" val="1358182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6B5630-8A20-DD49-9CA0-9DCD1A8BA4E4}"/>
              </a:ext>
            </a:extLst>
          </p:cNvPr>
          <p:cNvSpPr>
            <a:spLocks noGrp="1"/>
          </p:cNvSpPr>
          <p:nvPr>
            <p:ph type="title"/>
          </p:nvPr>
        </p:nvSpPr>
        <p:spPr/>
        <p:txBody>
          <a:bodyPr/>
          <a:lstStyle/>
          <a:p>
            <a:r>
              <a:rPr lang="en-US" dirty="0"/>
              <a:t>Oh that Goalie #7</a:t>
            </a:r>
          </a:p>
        </p:txBody>
      </p:sp>
      <p:pic>
        <p:nvPicPr>
          <p:cNvPr id="3" name="Picture 6" descr="No photo description available.">
            <a:extLst>
              <a:ext uri="{FF2B5EF4-FFF2-40B4-BE49-F238E27FC236}">
                <a16:creationId xmlns:a16="http://schemas.microsoft.com/office/drawing/2014/main" id="{FA4F521E-6D60-444D-811E-FDF7CFA399C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3298" t="5298" b="3793"/>
          <a:stretch/>
        </p:blipFill>
        <p:spPr bwMode="auto">
          <a:xfrm>
            <a:off x="149902" y="1464622"/>
            <a:ext cx="4965942" cy="392875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FCCA76C-608D-364D-8F1D-62ECCD259B9F}"/>
              </a:ext>
            </a:extLst>
          </p:cNvPr>
          <p:cNvSpPr txBox="1"/>
          <p:nvPr/>
        </p:nvSpPr>
        <p:spPr>
          <a:xfrm>
            <a:off x="6175654" y="1159077"/>
            <a:ext cx="4606646" cy="3207258"/>
          </a:xfrm>
          <a:prstGeom prst="rect">
            <a:avLst/>
          </a:prstGeom>
        </p:spPr>
        <p:txBody>
          <a:bodyPr vert="horz" lIns="91440" tIns="45720" rIns="91440" bIns="45720" rtlCol="0" anchor="t">
            <a:noAutofit/>
          </a:bodyPr>
          <a:lstStyle/>
          <a:p>
            <a:pPr marL="228600">
              <a:lnSpc>
                <a:spcPct val="90000"/>
              </a:lnSpc>
              <a:spcAft>
                <a:spcPts val="600"/>
              </a:spcAft>
            </a:pPr>
            <a:r>
              <a:rPr lang="en-US" sz="3200" b="0" i="0" dirty="0">
                <a:solidFill>
                  <a:srgbClr val="00205B"/>
                </a:solidFill>
                <a:effectLst/>
              </a:rPr>
              <a:t>The goalie </a:t>
            </a:r>
            <a:r>
              <a:rPr lang="en-US" sz="3200" dirty="0">
                <a:solidFill>
                  <a:srgbClr val="00205B"/>
                </a:solidFill>
              </a:rPr>
              <a:t>carries the ball</a:t>
            </a:r>
            <a:r>
              <a:rPr lang="en-US" sz="3200" b="0" i="0" dirty="0">
                <a:solidFill>
                  <a:srgbClr val="00205B"/>
                </a:solidFill>
                <a:effectLst/>
              </a:rPr>
              <a:t> completely out of her goal circle when she hangs her crosse back into the goal circle to prevent a check by an attack player. </a:t>
            </a:r>
          </a:p>
          <a:p>
            <a:pPr marL="457200" indent="-228600">
              <a:lnSpc>
                <a:spcPct val="90000"/>
              </a:lnSpc>
              <a:spcAft>
                <a:spcPts val="600"/>
              </a:spcAft>
              <a:buFont typeface="Arial" panose="020B0604020202020204" pitchFamily="34" charset="0"/>
              <a:buChar char="•"/>
            </a:pPr>
            <a:endParaRPr lang="en-US" sz="3200" dirty="0">
              <a:solidFill>
                <a:srgbClr val="00205B"/>
              </a:solidFill>
            </a:endParaRPr>
          </a:p>
          <a:p>
            <a:pPr marL="228600">
              <a:lnSpc>
                <a:spcPct val="90000"/>
              </a:lnSpc>
              <a:spcAft>
                <a:spcPts val="600"/>
              </a:spcAft>
            </a:pPr>
            <a:r>
              <a:rPr lang="en-US" sz="3200" dirty="0">
                <a:solidFill>
                  <a:srgbClr val="00205B"/>
                </a:solidFill>
              </a:rPr>
              <a:t> </a:t>
            </a:r>
            <a:endParaRPr lang="en-US" sz="3200" dirty="0">
              <a:solidFill>
                <a:srgbClr val="00205B"/>
              </a:solidFill>
              <a:cs typeface="Calibri"/>
            </a:endParaRPr>
          </a:p>
          <a:p>
            <a:pPr marL="228600">
              <a:lnSpc>
                <a:spcPct val="90000"/>
              </a:lnSpc>
              <a:spcAft>
                <a:spcPts val="600"/>
              </a:spcAft>
            </a:pPr>
            <a:r>
              <a:rPr lang="en-US" sz="3200" b="0" i="0" dirty="0">
                <a:solidFill>
                  <a:srgbClr val="00205B"/>
                </a:solidFill>
                <a:effectLst/>
              </a:rPr>
              <a:t>Is this a </a:t>
            </a:r>
            <a:r>
              <a:rPr lang="en-US" sz="3200" i="0" dirty="0">
                <a:solidFill>
                  <a:srgbClr val="00205B"/>
                </a:solidFill>
                <a:effectLst/>
              </a:rPr>
              <a:t>Goal Circle violation </a:t>
            </a:r>
            <a:r>
              <a:rPr lang="en-US" sz="3200" b="1" i="0" dirty="0">
                <a:solidFill>
                  <a:srgbClr val="00205B"/>
                </a:solidFill>
                <a:effectLst/>
              </a:rPr>
              <a:t>Yes</a:t>
            </a:r>
            <a:r>
              <a:rPr lang="en-US" sz="3200" i="0" dirty="0">
                <a:solidFill>
                  <a:srgbClr val="00205B"/>
                </a:solidFill>
                <a:effectLst/>
              </a:rPr>
              <a:t> or </a:t>
            </a:r>
            <a:r>
              <a:rPr lang="en-US" sz="3200" b="1" i="0" dirty="0">
                <a:solidFill>
                  <a:srgbClr val="00205B"/>
                </a:solidFill>
                <a:effectLst/>
              </a:rPr>
              <a:t>No</a:t>
            </a:r>
            <a:r>
              <a:rPr lang="en-US" sz="3200" i="0" dirty="0">
                <a:solidFill>
                  <a:srgbClr val="00205B"/>
                </a:solidFill>
                <a:effectLst/>
              </a:rPr>
              <a:t>?</a:t>
            </a:r>
            <a:endParaRPr lang="en-US" sz="3200" i="0" dirty="0">
              <a:solidFill>
                <a:srgbClr val="00205B"/>
              </a:solidFill>
              <a:effectLst/>
              <a:cs typeface="Calibri"/>
            </a:endParaRPr>
          </a:p>
        </p:txBody>
      </p:sp>
      <p:sp>
        <p:nvSpPr>
          <p:cNvPr id="6" name="TextBox 5">
            <a:extLst>
              <a:ext uri="{FF2B5EF4-FFF2-40B4-BE49-F238E27FC236}">
                <a16:creationId xmlns:a16="http://schemas.microsoft.com/office/drawing/2014/main" id="{B03C626F-17F8-444A-AD19-43376239556B}"/>
              </a:ext>
            </a:extLst>
          </p:cNvPr>
          <p:cNvSpPr txBox="1"/>
          <p:nvPr/>
        </p:nvSpPr>
        <p:spPr>
          <a:xfrm>
            <a:off x="5115844" y="5819774"/>
            <a:ext cx="1424065" cy="830997"/>
          </a:xfrm>
          <a:prstGeom prst="rect">
            <a:avLst/>
          </a:prstGeom>
          <a:noFill/>
        </p:spPr>
        <p:txBody>
          <a:bodyPr wrap="square" rtlCol="0">
            <a:spAutoFit/>
          </a:bodyPr>
          <a:lstStyle/>
          <a:p>
            <a:r>
              <a:rPr lang="en-US" sz="4800" b="1" dirty="0">
                <a:solidFill>
                  <a:srgbClr val="00205B"/>
                </a:solidFill>
                <a:latin typeface="Gobold Bold" panose="02000500000000000000" pitchFamily="2" charset="0"/>
              </a:rPr>
              <a:t>Yes</a:t>
            </a:r>
          </a:p>
        </p:txBody>
      </p:sp>
    </p:spTree>
    <p:extLst>
      <p:ext uri="{BB962C8B-B14F-4D97-AF65-F5344CB8AC3E}">
        <p14:creationId xmlns:p14="http://schemas.microsoft.com/office/powerpoint/2010/main" val="3680127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n 5">
            <a:extLst>
              <a:ext uri="{FF2B5EF4-FFF2-40B4-BE49-F238E27FC236}">
                <a16:creationId xmlns:a16="http://schemas.microsoft.com/office/drawing/2014/main" id="{14D7166F-069E-6147-BB19-E63B06FD39C4}"/>
              </a:ext>
            </a:extLst>
          </p:cNvPr>
          <p:cNvSpPr/>
          <p:nvPr/>
        </p:nvSpPr>
        <p:spPr>
          <a:xfrm rot="10800000">
            <a:off x="388400" y="1253064"/>
            <a:ext cx="3352800" cy="4775200"/>
          </a:xfrm>
          <a:prstGeom prst="can">
            <a:avLst>
              <a:gd name="adj" fmla="val 34524"/>
            </a:avLst>
          </a:prstGeom>
          <a:solidFill>
            <a:schemeClr val="tx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Rectangle 8">
            <a:extLst>
              <a:ext uri="{FF2B5EF4-FFF2-40B4-BE49-F238E27FC236}">
                <a16:creationId xmlns:a16="http://schemas.microsoft.com/office/drawing/2014/main" id="{AD4C039A-9B7F-C341-A055-3A740C55E22A}"/>
              </a:ext>
            </a:extLst>
          </p:cNvPr>
          <p:cNvSpPr/>
          <p:nvPr/>
        </p:nvSpPr>
        <p:spPr>
          <a:xfrm>
            <a:off x="1411849" y="3267683"/>
            <a:ext cx="1320801" cy="1828800"/>
          </a:xfrm>
          <a:prstGeom prst="rect">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8" name="Picture 7">
            <a:extLst>
              <a:ext uri="{FF2B5EF4-FFF2-40B4-BE49-F238E27FC236}">
                <a16:creationId xmlns:a16="http://schemas.microsoft.com/office/drawing/2014/main" id="{2504EDB3-AB71-0B4B-899B-054D3C2A81A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4753" t="13896" r="19734" b="11856"/>
          <a:stretch/>
        </p:blipFill>
        <p:spPr>
          <a:xfrm>
            <a:off x="1452859" y="3318483"/>
            <a:ext cx="1223881" cy="1727200"/>
          </a:xfrm>
          <a:prstGeom prst="rect">
            <a:avLst/>
          </a:prstGeom>
          <a:ln>
            <a:noFill/>
          </a:ln>
        </p:spPr>
      </p:pic>
      <p:sp>
        <p:nvSpPr>
          <p:cNvPr id="12" name="Arc 11">
            <a:extLst>
              <a:ext uri="{FF2B5EF4-FFF2-40B4-BE49-F238E27FC236}">
                <a16:creationId xmlns:a16="http://schemas.microsoft.com/office/drawing/2014/main" id="{59118DF2-06CD-D849-9EFE-645583510F21}"/>
              </a:ext>
            </a:extLst>
          </p:cNvPr>
          <p:cNvSpPr/>
          <p:nvPr/>
        </p:nvSpPr>
        <p:spPr>
          <a:xfrm rot="16040930">
            <a:off x="1335532" y="3761673"/>
            <a:ext cx="1223120" cy="3109416"/>
          </a:xfrm>
          <a:prstGeom prst="arc">
            <a:avLst>
              <a:gd name="adj1" fmla="val 19278366"/>
              <a:gd name="adj2" fmla="val 3340378"/>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18" name="TextBox 17">
            <a:extLst>
              <a:ext uri="{FF2B5EF4-FFF2-40B4-BE49-F238E27FC236}">
                <a16:creationId xmlns:a16="http://schemas.microsoft.com/office/drawing/2014/main" id="{8769E473-99E7-AD44-89E6-B0E67F987E94}"/>
              </a:ext>
            </a:extLst>
          </p:cNvPr>
          <p:cNvSpPr txBox="1"/>
          <p:nvPr/>
        </p:nvSpPr>
        <p:spPr>
          <a:xfrm>
            <a:off x="5160723" y="490000"/>
            <a:ext cx="6164609" cy="5509200"/>
          </a:xfrm>
          <a:prstGeom prst="rect">
            <a:avLst/>
          </a:prstGeom>
          <a:noFill/>
        </p:spPr>
        <p:txBody>
          <a:bodyPr wrap="square" rtlCol="0">
            <a:spAutoFit/>
          </a:bodyPr>
          <a:lstStyle/>
          <a:p>
            <a:r>
              <a:rPr lang="en-US" sz="3200" dirty="0"/>
              <a:t>The goal circle is a “cylinder.”</a:t>
            </a:r>
          </a:p>
          <a:p>
            <a:r>
              <a:rPr lang="en-US" sz="3200" dirty="0"/>
              <a:t>An attack player cannot step into the GC at any time.</a:t>
            </a:r>
          </a:p>
          <a:p>
            <a:endParaRPr lang="en-US" sz="3200" dirty="0"/>
          </a:p>
          <a:p>
            <a:r>
              <a:rPr lang="en-US" sz="3200" dirty="0"/>
              <a:t>Any ball resting on the goal circle line belongs solely to the goalkeeper or the deputy. </a:t>
            </a:r>
          </a:p>
          <a:p>
            <a:endParaRPr lang="en-US" sz="3200" dirty="0"/>
          </a:p>
          <a:p>
            <a:r>
              <a:rPr lang="en-US" sz="3200" dirty="0"/>
              <a:t>Any other player touching this ball would be committing a goal circle foul.</a:t>
            </a:r>
          </a:p>
        </p:txBody>
      </p:sp>
      <p:sp>
        <p:nvSpPr>
          <p:cNvPr id="11" name="TextBox 10">
            <a:extLst>
              <a:ext uri="{FF2B5EF4-FFF2-40B4-BE49-F238E27FC236}">
                <a16:creationId xmlns:a16="http://schemas.microsoft.com/office/drawing/2014/main" id="{FEC063D3-9FCB-9A4B-A411-62952D8EDC8A}"/>
              </a:ext>
            </a:extLst>
          </p:cNvPr>
          <p:cNvSpPr txBox="1"/>
          <p:nvPr/>
        </p:nvSpPr>
        <p:spPr>
          <a:xfrm>
            <a:off x="365760" y="148969"/>
            <a:ext cx="4953144" cy="938719"/>
          </a:xfrm>
          <a:prstGeom prst="rect">
            <a:avLst/>
          </a:prstGeom>
          <a:noFill/>
        </p:spPr>
        <p:txBody>
          <a:bodyPr wrap="square" rtlCol="0">
            <a:spAutoFit/>
          </a:bodyPr>
          <a:lstStyle/>
          <a:p>
            <a:r>
              <a:rPr lang="en-US" sz="5500" b="1" spc="600">
                <a:solidFill>
                  <a:srgbClr val="00205B"/>
                </a:solidFill>
                <a:latin typeface="Alt Gothic Comp ATF" panose="020B0608040502040204" pitchFamily="34" charset="77"/>
              </a:rPr>
              <a:t>Goal Circle Fouls</a:t>
            </a:r>
            <a:endParaRPr lang="en-US" sz="5500" b="1" i="0" spc="600">
              <a:solidFill>
                <a:srgbClr val="00205B"/>
              </a:solidFill>
              <a:latin typeface="Alt Gothic Comp ATF" panose="020B0608040502040204" pitchFamily="34" charset="77"/>
            </a:endParaRPr>
          </a:p>
        </p:txBody>
      </p:sp>
      <p:sp>
        <p:nvSpPr>
          <p:cNvPr id="2" name="Oval 1">
            <a:extLst>
              <a:ext uri="{FF2B5EF4-FFF2-40B4-BE49-F238E27FC236}">
                <a16:creationId xmlns:a16="http://schemas.microsoft.com/office/drawing/2014/main" id="{8330A0D4-D1DE-EB7A-FEF9-EADA4D1EA1BA}"/>
              </a:ext>
            </a:extLst>
          </p:cNvPr>
          <p:cNvSpPr/>
          <p:nvPr/>
        </p:nvSpPr>
        <p:spPr>
          <a:xfrm>
            <a:off x="3206663" y="5604936"/>
            <a:ext cx="344400" cy="362488"/>
          </a:xfrm>
          <a:prstGeom prst="ellipse">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83582054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par>
                          <p:cTn id="11" fill="hold">
                            <p:stCondLst>
                              <p:cond delay="1000"/>
                            </p:stCondLst>
                            <p:childTnLst>
                              <p:par>
                                <p:cTn id="12" presetID="16" presetClass="entr" presetSubtype="21" fill="hold" nodeType="afterEffect">
                                  <p:stCondLst>
                                    <p:cond delay="0"/>
                                  </p:stCondLst>
                                  <p:childTnLst>
                                    <p:set>
                                      <p:cBhvr>
                                        <p:cTn id="13" dur="1" fill="hold">
                                          <p:stCondLst>
                                            <p:cond delay="0"/>
                                          </p:stCondLst>
                                        </p:cTn>
                                        <p:tgtEl>
                                          <p:spTgt spid="18">
                                            <p:txEl>
                                              <p:pRg st="3" end="3"/>
                                            </p:txEl>
                                          </p:spTgt>
                                        </p:tgtEl>
                                        <p:attrNameLst>
                                          <p:attrName>style.visibility</p:attrName>
                                        </p:attrNameLst>
                                      </p:cBhvr>
                                      <p:to>
                                        <p:strVal val="visible"/>
                                      </p:to>
                                    </p:set>
                                    <p:animEffect transition="in" filter="barn(inVertical)">
                                      <p:cBhvr>
                                        <p:cTn id="14" dur="500"/>
                                        <p:tgtEl>
                                          <p:spTgt spid="18">
                                            <p:txEl>
                                              <p:pRg st="3" end="3"/>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8">
                                            <p:txEl>
                                              <p:pRg st="5" end="5"/>
                                            </p:txEl>
                                          </p:spTgt>
                                        </p:tgtEl>
                                        <p:attrNameLst>
                                          <p:attrName>style.visibility</p:attrName>
                                        </p:attrNameLst>
                                      </p:cBhvr>
                                      <p:to>
                                        <p:strVal val="visible"/>
                                      </p:to>
                                    </p:set>
                                    <p:animEffect transition="in" filter="wipe(down)">
                                      <p:cBhvr>
                                        <p:cTn id="19" dur="500"/>
                                        <p:tgtEl>
                                          <p:spTgt spid="1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5FE7D3-AC99-6A4A-A56F-A318F1350EE5}"/>
              </a:ext>
            </a:extLst>
          </p:cNvPr>
          <p:cNvSpPr>
            <a:spLocks noGrp="1"/>
          </p:cNvSpPr>
          <p:nvPr>
            <p:ph type="title"/>
          </p:nvPr>
        </p:nvSpPr>
        <p:spPr/>
        <p:txBody>
          <a:bodyPr/>
          <a:lstStyle/>
          <a:p>
            <a:r>
              <a:rPr lang="en-US" dirty="0"/>
              <a:t>Oh that Goalie #8</a:t>
            </a:r>
          </a:p>
        </p:txBody>
      </p:sp>
      <p:sp>
        <p:nvSpPr>
          <p:cNvPr id="3" name="TextBox 2">
            <a:extLst>
              <a:ext uri="{FF2B5EF4-FFF2-40B4-BE49-F238E27FC236}">
                <a16:creationId xmlns:a16="http://schemas.microsoft.com/office/drawing/2014/main" id="{1ED1A049-0FC4-4B45-942B-0C687734133E}"/>
              </a:ext>
            </a:extLst>
          </p:cNvPr>
          <p:cNvSpPr txBox="1"/>
          <p:nvPr/>
        </p:nvSpPr>
        <p:spPr>
          <a:xfrm>
            <a:off x="5773313" y="898375"/>
            <a:ext cx="5799093" cy="3939540"/>
          </a:xfrm>
          <a:prstGeom prst="rect">
            <a:avLst/>
          </a:prstGeom>
          <a:solidFill>
            <a:schemeClr val="accent1">
              <a:lumMod val="40000"/>
              <a:lumOff val="60000"/>
            </a:schemeClr>
          </a:solidFill>
        </p:spPr>
        <p:txBody>
          <a:bodyPr wrap="square" lIns="91440" tIns="45720" rIns="91440" bIns="45720" rtlCol="0" anchor="t">
            <a:spAutoFit/>
          </a:bodyPr>
          <a:lstStyle/>
          <a:p>
            <a:pPr defTabSz="649224" fontAlgn="base">
              <a:spcAft>
                <a:spcPts val="600"/>
              </a:spcAft>
            </a:pPr>
            <a:r>
              <a:rPr lang="en-US" sz="2000" kern="1200" dirty="0">
                <a:solidFill>
                  <a:srgbClr val="000000"/>
                </a:solidFill>
                <a:latin typeface="Verdana"/>
                <a:ea typeface="Verdana"/>
              </a:rPr>
              <a:t>The goalie has come out of her goal circle to defend the shooter and is within a stick’s length of the ball carrier.</a:t>
            </a:r>
            <a:r>
              <a:rPr lang="en-US" sz="2000" dirty="0">
                <a:solidFill>
                  <a:srgbClr val="000000"/>
                </a:solidFill>
                <a:latin typeface="Verdana"/>
                <a:ea typeface="Verdana"/>
              </a:rPr>
              <a:t> </a:t>
            </a:r>
          </a:p>
          <a:p>
            <a:pPr defTabSz="649224" fontAlgn="base">
              <a:spcAft>
                <a:spcPts val="600"/>
              </a:spcAft>
            </a:pPr>
            <a:endParaRPr lang="en-US" sz="2000" kern="1200" dirty="0">
              <a:solidFill>
                <a:srgbClr val="000000"/>
              </a:solidFill>
              <a:latin typeface="Verdana" panose="020B0604030504040204" pitchFamily="34" charset="0"/>
              <a:ea typeface="Verdana"/>
            </a:endParaRPr>
          </a:p>
          <a:p>
            <a:pPr defTabSz="649224" fontAlgn="base">
              <a:spcAft>
                <a:spcPts val="600"/>
              </a:spcAft>
            </a:pPr>
            <a:r>
              <a:rPr lang="en-US" sz="2000" kern="1200" dirty="0">
                <a:solidFill>
                  <a:srgbClr val="000000"/>
                </a:solidFill>
                <a:latin typeface="Verdana"/>
                <a:ea typeface="Verdana"/>
              </a:rPr>
              <a:t>The shooter fakes high and shoots low. </a:t>
            </a:r>
            <a:r>
              <a:rPr lang="en-US" sz="2000" dirty="0">
                <a:solidFill>
                  <a:srgbClr val="000000"/>
                </a:solidFill>
                <a:latin typeface="Verdana"/>
                <a:ea typeface="Verdana"/>
              </a:rPr>
              <a:t> </a:t>
            </a:r>
          </a:p>
          <a:p>
            <a:pPr defTabSz="649224" fontAlgn="base">
              <a:spcAft>
                <a:spcPts val="600"/>
              </a:spcAft>
            </a:pPr>
            <a:endParaRPr lang="en-US" sz="2000" kern="1200" dirty="0">
              <a:solidFill>
                <a:srgbClr val="000000"/>
              </a:solidFill>
              <a:latin typeface="Verdana" panose="020B0604030504040204" pitchFamily="34" charset="0"/>
              <a:ea typeface="Verdana"/>
            </a:endParaRPr>
          </a:p>
          <a:p>
            <a:pPr defTabSz="649224" fontAlgn="base">
              <a:spcAft>
                <a:spcPts val="600"/>
              </a:spcAft>
            </a:pPr>
            <a:r>
              <a:rPr lang="en-US" sz="2000" kern="1200" dirty="0">
                <a:solidFill>
                  <a:srgbClr val="000000"/>
                </a:solidFill>
                <a:latin typeface="Verdana"/>
                <a:ea typeface="Verdana"/>
              </a:rPr>
              <a:t>The goalie, knowing she is beat, deliberately sticks out her foot and deflects the shot away from the goal. </a:t>
            </a:r>
            <a:r>
              <a:rPr lang="en-US" sz="2000" dirty="0">
                <a:solidFill>
                  <a:srgbClr val="000000"/>
                </a:solidFill>
                <a:latin typeface="Verdana"/>
                <a:ea typeface="Verdana"/>
              </a:rPr>
              <a:t> </a:t>
            </a:r>
            <a:endParaRPr lang="en-US" sz="2000" kern="1200" dirty="0">
              <a:solidFill>
                <a:srgbClr val="000000"/>
              </a:solidFill>
              <a:latin typeface="Verdana" panose="020B0604030504040204" pitchFamily="34" charset="0"/>
              <a:ea typeface="Verdana"/>
            </a:endParaRPr>
          </a:p>
          <a:p>
            <a:pPr defTabSz="649224" fontAlgn="base">
              <a:spcAft>
                <a:spcPts val="600"/>
              </a:spcAft>
            </a:pPr>
            <a:endParaRPr lang="en-US" sz="2000" kern="1200" dirty="0">
              <a:solidFill>
                <a:srgbClr val="000000"/>
              </a:solidFill>
              <a:latin typeface="Verdana"/>
              <a:ea typeface="Verdana"/>
            </a:endParaRPr>
          </a:p>
          <a:p>
            <a:pPr defTabSz="649224" fontAlgn="base">
              <a:spcAft>
                <a:spcPts val="600"/>
              </a:spcAft>
            </a:pPr>
            <a:r>
              <a:rPr lang="en-US" sz="2000" kern="1200" dirty="0">
                <a:solidFill>
                  <a:srgbClr val="000000"/>
                </a:solidFill>
                <a:latin typeface="Verdana"/>
                <a:ea typeface="Verdana"/>
              </a:rPr>
              <a:t>Is this legal </a:t>
            </a:r>
            <a:r>
              <a:rPr lang="en-US" sz="2000" b="1" kern="1200" dirty="0">
                <a:solidFill>
                  <a:srgbClr val="000000"/>
                </a:solidFill>
                <a:latin typeface="Verdana"/>
                <a:ea typeface="Verdana"/>
              </a:rPr>
              <a:t>Yes</a:t>
            </a:r>
            <a:r>
              <a:rPr lang="en-US" sz="2000" kern="1200" dirty="0">
                <a:solidFill>
                  <a:srgbClr val="000000"/>
                </a:solidFill>
                <a:latin typeface="Verdana"/>
                <a:ea typeface="Verdana"/>
              </a:rPr>
              <a:t> or </a:t>
            </a:r>
            <a:r>
              <a:rPr lang="en-US" sz="2000" b="1" kern="1200" dirty="0">
                <a:solidFill>
                  <a:srgbClr val="000000"/>
                </a:solidFill>
                <a:latin typeface="Verdana"/>
                <a:ea typeface="Verdana"/>
              </a:rPr>
              <a:t>No</a:t>
            </a:r>
            <a:r>
              <a:rPr lang="en-US" sz="2000" kern="1200" dirty="0">
                <a:solidFill>
                  <a:srgbClr val="000000"/>
                </a:solidFill>
                <a:latin typeface="Verdana"/>
                <a:ea typeface="Verdana"/>
              </a:rPr>
              <a:t>?</a:t>
            </a:r>
            <a:endParaRPr lang="en-US" sz="2000" dirty="0">
              <a:latin typeface="Verdana"/>
              <a:ea typeface="Verdana"/>
              <a:cs typeface="Calibri" panose="020F0502020204030204"/>
            </a:endParaRPr>
          </a:p>
        </p:txBody>
      </p:sp>
      <p:pic>
        <p:nvPicPr>
          <p:cNvPr id="5" name="Picture 4" descr="A person in a yellow shirt holding a lacrosse stick&#10;&#10;Description automatically generated">
            <a:extLst>
              <a:ext uri="{FF2B5EF4-FFF2-40B4-BE49-F238E27FC236}">
                <a16:creationId xmlns:a16="http://schemas.microsoft.com/office/drawing/2014/main" id="{5C78E248-0183-E748-8521-87757A5BB427}"/>
              </a:ext>
            </a:extLst>
          </p:cNvPr>
          <p:cNvPicPr>
            <a:picLocks noChangeAspect="1"/>
          </p:cNvPicPr>
          <p:nvPr/>
        </p:nvPicPr>
        <p:blipFill>
          <a:blip r:embed="rId3"/>
          <a:stretch>
            <a:fillRect/>
          </a:stretch>
        </p:blipFill>
        <p:spPr>
          <a:xfrm>
            <a:off x="1611651" y="1261984"/>
            <a:ext cx="3632200" cy="5143500"/>
          </a:xfrm>
          <a:prstGeom prst="rect">
            <a:avLst/>
          </a:prstGeom>
        </p:spPr>
      </p:pic>
      <p:sp>
        <p:nvSpPr>
          <p:cNvPr id="8" name="TextBox 7">
            <a:extLst>
              <a:ext uri="{FF2B5EF4-FFF2-40B4-BE49-F238E27FC236}">
                <a16:creationId xmlns:a16="http://schemas.microsoft.com/office/drawing/2014/main" id="{129ED6DA-4755-EE47-9874-79BAA96F34F0}"/>
              </a:ext>
            </a:extLst>
          </p:cNvPr>
          <p:cNvSpPr txBox="1"/>
          <p:nvPr/>
        </p:nvSpPr>
        <p:spPr>
          <a:xfrm>
            <a:off x="6663752" y="5574487"/>
            <a:ext cx="1424065" cy="830997"/>
          </a:xfrm>
          <a:prstGeom prst="rect">
            <a:avLst/>
          </a:prstGeom>
          <a:noFill/>
        </p:spPr>
        <p:txBody>
          <a:bodyPr wrap="square" rtlCol="0">
            <a:spAutoFit/>
          </a:bodyPr>
          <a:lstStyle/>
          <a:p>
            <a:r>
              <a:rPr lang="en-US" sz="4800" b="1" dirty="0">
                <a:solidFill>
                  <a:srgbClr val="00205B"/>
                </a:solidFill>
                <a:latin typeface="Gobold Bold" panose="02000500000000000000" pitchFamily="2" charset="0"/>
              </a:rPr>
              <a:t>No</a:t>
            </a:r>
          </a:p>
        </p:txBody>
      </p:sp>
    </p:spTree>
    <p:extLst>
      <p:ext uri="{BB962C8B-B14F-4D97-AF65-F5344CB8AC3E}">
        <p14:creationId xmlns:p14="http://schemas.microsoft.com/office/powerpoint/2010/main" val="3775265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9DDC892-15A5-754B-86DD-170BB7C77CC7}"/>
              </a:ext>
            </a:extLst>
          </p:cNvPr>
          <p:cNvSpPr txBox="1"/>
          <p:nvPr/>
        </p:nvSpPr>
        <p:spPr>
          <a:xfrm>
            <a:off x="2968413" y="394350"/>
            <a:ext cx="6255174" cy="938719"/>
          </a:xfrm>
          <a:prstGeom prst="rect">
            <a:avLst/>
          </a:prstGeom>
          <a:noFill/>
        </p:spPr>
        <p:txBody>
          <a:bodyPr wrap="square" rtlCol="0">
            <a:spAutoFit/>
          </a:bodyPr>
          <a:lstStyle/>
          <a:p>
            <a:pPr algn="ctr"/>
            <a:r>
              <a:rPr lang="en-US" sz="5500" b="1" i="0" spc="600" dirty="0">
                <a:solidFill>
                  <a:srgbClr val="00205B"/>
                </a:solidFill>
                <a:latin typeface="Alt Gothic Comp ATF" panose="020B0608040502040204" pitchFamily="34" charset="77"/>
              </a:rPr>
              <a:t>GOAL CIRCLE RE</a:t>
            </a:r>
            <a:r>
              <a:rPr lang="en-US" sz="5500" b="1" spc="600" dirty="0">
                <a:solidFill>
                  <a:srgbClr val="00205B"/>
                </a:solidFill>
                <a:latin typeface="Alt Gothic Comp ATF" panose="020B0608040502040204" pitchFamily="34" charset="77"/>
              </a:rPr>
              <a:t>VIEW</a:t>
            </a:r>
          </a:p>
        </p:txBody>
      </p:sp>
      <p:pic>
        <p:nvPicPr>
          <p:cNvPr id="5" name="Picture 4" descr="A picture containing grass, outdoor, field, sport&#10;&#10;Description automatically generated">
            <a:extLst>
              <a:ext uri="{FF2B5EF4-FFF2-40B4-BE49-F238E27FC236}">
                <a16:creationId xmlns:a16="http://schemas.microsoft.com/office/drawing/2014/main" id="{21AF92DF-5736-4B0F-3CDD-72839B0D815B}"/>
              </a:ext>
            </a:extLst>
          </p:cNvPr>
          <p:cNvPicPr>
            <a:picLocks noChangeAspect="1"/>
          </p:cNvPicPr>
          <p:nvPr/>
        </p:nvPicPr>
        <p:blipFill rotWithShape="1">
          <a:blip r:embed="rId3"/>
          <a:srcRect l="19459" r="27579"/>
          <a:stretch/>
        </p:blipFill>
        <p:spPr>
          <a:xfrm>
            <a:off x="2968413" y="1333069"/>
            <a:ext cx="6255174" cy="5012697"/>
          </a:xfrm>
          <a:prstGeom prst="rect">
            <a:avLst/>
          </a:prstGeom>
        </p:spPr>
      </p:pic>
    </p:spTree>
    <p:extLst>
      <p:ext uri="{BB962C8B-B14F-4D97-AF65-F5344CB8AC3E}">
        <p14:creationId xmlns:p14="http://schemas.microsoft.com/office/powerpoint/2010/main" val="32082471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D2157043-B3F6-624D-B488-25D76BB04E6C}"/>
              </a:ext>
            </a:extLst>
          </p:cNvPr>
          <p:cNvSpPr txBox="1"/>
          <p:nvPr/>
        </p:nvSpPr>
        <p:spPr>
          <a:xfrm>
            <a:off x="365760" y="148969"/>
            <a:ext cx="6475308" cy="938719"/>
          </a:xfrm>
          <a:prstGeom prst="rect">
            <a:avLst/>
          </a:prstGeom>
          <a:noFill/>
        </p:spPr>
        <p:txBody>
          <a:bodyPr wrap="square" rtlCol="0">
            <a:spAutoFit/>
          </a:bodyPr>
          <a:lstStyle/>
          <a:p>
            <a:r>
              <a:rPr lang="en-US" sz="5500" b="1" spc="600" dirty="0">
                <a:solidFill>
                  <a:srgbClr val="00205B"/>
                </a:solidFill>
                <a:latin typeface="Alt Gothic Comp ATF" panose="020B0608040502040204" pitchFamily="34" charset="77"/>
              </a:rPr>
              <a:t>Attack Goal Circle Fouls</a:t>
            </a:r>
            <a:endParaRPr lang="en-US" sz="5500" b="1" i="0" spc="600" dirty="0">
              <a:solidFill>
                <a:srgbClr val="00205B"/>
              </a:solidFill>
              <a:latin typeface="Alt Gothic Comp ATF" panose="020B0608040502040204" pitchFamily="34" charset="77"/>
            </a:endParaRPr>
          </a:p>
        </p:txBody>
      </p:sp>
      <p:sp>
        <p:nvSpPr>
          <p:cNvPr id="2" name="TextBox 1">
            <a:extLst>
              <a:ext uri="{FF2B5EF4-FFF2-40B4-BE49-F238E27FC236}">
                <a16:creationId xmlns:a16="http://schemas.microsoft.com/office/drawing/2014/main" id="{7AB44316-3647-0E35-A02A-BAB392054912}"/>
              </a:ext>
            </a:extLst>
          </p:cNvPr>
          <p:cNvSpPr txBox="1"/>
          <p:nvPr/>
        </p:nvSpPr>
        <p:spPr>
          <a:xfrm>
            <a:off x="762982" y="1365576"/>
            <a:ext cx="5136778" cy="1077218"/>
          </a:xfrm>
          <a:prstGeom prst="rect">
            <a:avLst/>
          </a:prstGeom>
          <a:solidFill>
            <a:schemeClr val="bg2"/>
          </a:solidFill>
        </p:spPr>
        <p:txBody>
          <a:bodyPr wrap="square" rtlCol="0">
            <a:spAutoFit/>
          </a:bodyPr>
          <a:lstStyle/>
          <a:p>
            <a:pPr algn="ctr"/>
            <a:r>
              <a:rPr lang="en-US" sz="3200" dirty="0"/>
              <a:t>No attack player Can step on or over the goal circle line.</a:t>
            </a:r>
          </a:p>
        </p:txBody>
      </p:sp>
      <p:pic>
        <p:nvPicPr>
          <p:cNvPr id="7" name="Picture 6" descr="A picture containing fence, athletic game, sport, outdoor&#10;&#10;Description automatically generated">
            <a:extLst>
              <a:ext uri="{FF2B5EF4-FFF2-40B4-BE49-F238E27FC236}">
                <a16:creationId xmlns:a16="http://schemas.microsoft.com/office/drawing/2014/main" id="{32A13F23-031A-9B55-5F89-8F0B845927D3}"/>
              </a:ext>
            </a:extLst>
          </p:cNvPr>
          <p:cNvPicPr>
            <a:picLocks noChangeAspect="1"/>
          </p:cNvPicPr>
          <p:nvPr/>
        </p:nvPicPr>
        <p:blipFill>
          <a:blip r:embed="rId4"/>
          <a:stretch>
            <a:fillRect/>
          </a:stretch>
        </p:blipFill>
        <p:spPr>
          <a:xfrm>
            <a:off x="844215" y="2575666"/>
            <a:ext cx="4740944" cy="3333476"/>
          </a:xfrm>
          <a:prstGeom prst="rect">
            <a:avLst/>
          </a:prstGeom>
        </p:spPr>
      </p:pic>
      <p:sp>
        <p:nvSpPr>
          <p:cNvPr id="8" name="Oval 7">
            <a:extLst>
              <a:ext uri="{FF2B5EF4-FFF2-40B4-BE49-F238E27FC236}">
                <a16:creationId xmlns:a16="http://schemas.microsoft.com/office/drawing/2014/main" id="{BB97EDCE-E0E7-5AD1-C647-8251695E424B}"/>
              </a:ext>
            </a:extLst>
          </p:cNvPr>
          <p:cNvSpPr/>
          <p:nvPr/>
        </p:nvSpPr>
        <p:spPr>
          <a:xfrm>
            <a:off x="3210221" y="4668961"/>
            <a:ext cx="1379568" cy="1097306"/>
          </a:xfrm>
          <a:prstGeom prst="ellipse">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765A5124-1FDA-7C55-96E3-1DF69539EF25}"/>
              </a:ext>
            </a:extLst>
          </p:cNvPr>
          <p:cNvSpPr txBox="1"/>
          <p:nvPr/>
        </p:nvSpPr>
        <p:spPr>
          <a:xfrm>
            <a:off x="4713511" y="5066767"/>
            <a:ext cx="6475308" cy="1569660"/>
          </a:xfrm>
          <a:prstGeom prst="rect">
            <a:avLst/>
          </a:prstGeom>
          <a:solidFill>
            <a:schemeClr val="bg2"/>
          </a:solidFill>
        </p:spPr>
        <p:txBody>
          <a:bodyPr wrap="square" rtlCol="0">
            <a:spAutoFit/>
          </a:bodyPr>
          <a:lstStyle/>
          <a:p>
            <a:pPr algn="ctr"/>
            <a:r>
              <a:rPr lang="en-US" sz="3200" dirty="0"/>
              <a:t>The shooter’s crosse may follow-through into the goal circle on a shot, but their feet must not touch the line</a:t>
            </a:r>
          </a:p>
        </p:txBody>
      </p:sp>
      <p:pic>
        <p:nvPicPr>
          <p:cNvPr id="3" name="Picture 2" descr="A person wearing a referee uniform&#10;&#10;Description automatically generated">
            <a:extLst>
              <a:ext uri="{FF2B5EF4-FFF2-40B4-BE49-F238E27FC236}">
                <a16:creationId xmlns:a16="http://schemas.microsoft.com/office/drawing/2014/main" id="{C0B7EEC7-1B89-A8F6-46C7-47BF552EEBF6}"/>
              </a:ext>
            </a:extLst>
          </p:cNvPr>
          <p:cNvPicPr>
            <a:picLocks noChangeAspect="1"/>
          </p:cNvPicPr>
          <p:nvPr/>
        </p:nvPicPr>
        <p:blipFill>
          <a:blip r:embed="rId5"/>
          <a:stretch>
            <a:fillRect/>
          </a:stretch>
        </p:blipFill>
        <p:spPr>
          <a:xfrm>
            <a:off x="7280882" y="221573"/>
            <a:ext cx="4148137" cy="3876674"/>
          </a:xfrm>
          <a:prstGeom prst="rect">
            <a:avLst/>
          </a:prstGeom>
        </p:spPr>
      </p:pic>
      <p:sp>
        <p:nvSpPr>
          <p:cNvPr id="4" name="TextBox 3">
            <a:extLst>
              <a:ext uri="{FF2B5EF4-FFF2-40B4-BE49-F238E27FC236}">
                <a16:creationId xmlns:a16="http://schemas.microsoft.com/office/drawing/2014/main" id="{D27C434B-3739-9C17-BC6B-D8958845CE09}"/>
              </a:ext>
            </a:extLst>
          </p:cNvPr>
          <p:cNvSpPr txBox="1"/>
          <p:nvPr/>
        </p:nvSpPr>
        <p:spPr>
          <a:xfrm>
            <a:off x="7280882" y="3996961"/>
            <a:ext cx="3799355" cy="584775"/>
          </a:xfrm>
          <a:prstGeom prst="rect">
            <a:avLst/>
          </a:prstGeom>
          <a:solidFill>
            <a:schemeClr val="bg2"/>
          </a:solidFill>
        </p:spPr>
        <p:txBody>
          <a:bodyPr wrap="square" lIns="91440" tIns="45720" rIns="91440" bIns="45720" rtlCol="0" anchor="t">
            <a:spAutoFit/>
          </a:bodyPr>
          <a:lstStyle/>
          <a:p>
            <a:pPr algn="ctr"/>
            <a:r>
              <a:rPr lang="en-US" sz="3200" dirty="0"/>
              <a:t>goal circle foul signal</a:t>
            </a:r>
          </a:p>
        </p:txBody>
      </p:sp>
    </p:spTree>
    <p:custDataLst>
      <p:tags r:id="rId1"/>
    </p:custDataLst>
    <p:extLst>
      <p:ext uri="{BB962C8B-B14F-4D97-AF65-F5344CB8AC3E}">
        <p14:creationId xmlns:p14="http://schemas.microsoft.com/office/powerpoint/2010/main" val="90656304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D2157043-B3F6-624D-B488-25D76BB04E6C}"/>
              </a:ext>
            </a:extLst>
          </p:cNvPr>
          <p:cNvSpPr txBox="1"/>
          <p:nvPr/>
        </p:nvSpPr>
        <p:spPr>
          <a:xfrm>
            <a:off x="365760" y="148969"/>
            <a:ext cx="6475308" cy="938719"/>
          </a:xfrm>
          <a:prstGeom prst="rect">
            <a:avLst/>
          </a:prstGeom>
          <a:noFill/>
        </p:spPr>
        <p:txBody>
          <a:bodyPr wrap="square" rtlCol="0">
            <a:spAutoFit/>
          </a:bodyPr>
          <a:lstStyle/>
          <a:p>
            <a:r>
              <a:rPr lang="en-US" sz="5500" b="1" spc="600">
                <a:solidFill>
                  <a:srgbClr val="00205B"/>
                </a:solidFill>
                <a:latin typeface="Alt Gothic Comp ATF" panose="020B0608040502040204" pitchFamily="34" charset="77"/>
              </a:rPr>
              <a:t>Defense Goal Circle Fouls</a:t>
            </a:r>
            <a:endParaRPr lang="en-US" sz="5500" b="1" i="0" spc="600">
              <a:solidFill>
                <a:srgbClr val="00205B"/>
              </a:solidFill>
              <a:latin typeface="Alt Gothic Comp ATF" panose="020B0608040502040204" pitchFamily="34" charset="77"/>
            </a:endParaRPr>
          </a:p>
        </p:txBody>
      </p:sp>
      <p:sp>
        <p:nvSpPr>
          <p:cNvPr id="3" name="Oval 2">
            <a:extLst>
              <a:ext uri="{FF2B5EF4-FFF2-40B4-BE49-F238E27FC236}">
                <a16:creationId xmlns:a16="http://schemas.microsoft.com/office/drawing/2014/main" id="{3EC89AAA-310D-0F4B-8610-EEB1D1C28374}"/>
              </a:ext>
            </a:extLst>
          </p:cNvPr>
          <p:cNvSpPr/>
          <p:nvPr/>
        </p:nvSpPr>
        <p:spPr>
          <a:xfrm>
            <a:off x="765701" y="1540180"/>
            <a:ext cx="4221937" cy="40843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Cannot run through the Goal Circle</a:t>
            </a:r>
          </a:p>
          <a:p>
            <a:pPr algn="ctr"/>
            <a:endParaRPr lang="en-US" sz="2400" dirty="0"/>
          </a:p>
          <a:p>
            <a:pPr algn="ctr"/>
            <a:r>
              <a:rPr lang="en-US" sz="2400" dirty="0"/>
              <a:t>Defender directly marking the shooter can only reach into GC to block a shot or check shooter’s crosse</a:t>
            </a:r>
          </a:p>
        </p:txBody>
      </p:sp>
      <p:sp>
        <p:nvSpPr>
          <p:cNvPr id="17" name="Oval 16">
            <a:extLst>
              <a:ext uri="{FF2B5EF4-FFF2-40B4-BE49-F238E27FC236}">
                <a16:creationId xmlns:a16="http://schemas.microsoft.com/office/drawing/2014/main" id="{FC9319AD-66ED-5340-8C13-52CEC49809D5}"/>
              </a:ext>
            </a:extLst>
          </p:cNvPr>
          <p:cNvSpPr/>
          <p:nvPr/>
        </p:nvSpPr>
        <p:spPr>
          <a:xfrm>
            <a:off x="6583529" y="1381033"/>
            <a:ext cx="4221937" cy="40843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Can enter to prevent a rolling ball from crossing the goal line</a:t>
            </a:r>
          </a:p>
          <a:p>
            <a:pPr algn="ctr"/>
            <a:endParaRPr lang="en-US" sz="2400"/>
          </a:p>
          <a:p>
            <a:pPr algn="ctr"/>
            <a:r>
              <a:rPr lang="en-US" sz="2400"/>
              <a:t>Can only enter when team is in possession of ball</a:t>
            </a:r>
          </a:p>
        </p:txBody>
      </p:sp>
      <p:sp>
        <p:nvSpPr>
          <p:cNvPr id="6" name="Rectangle 5">
            <a:extLst>
              <a:ext uri="{FF2B5EF4-FFF2-40B4-BE49-F238E27FC236}">
                <a16:creationId xmlns:a16="http://schemas.microsoft.com/office/drawing/2014/main" id="{FB16327B-ED0D-D34A-9337-BC7FFFC58F43}"/>
              </a:ext>
            </a:extLst>
          </p:cNvPr>
          <p:cNvSpPr/>
          <p:nvPr/>
        </p:nvSpPr>
        <p:spPr>
          <a:xfrm>
            <a:off x="1568841" y="5564397"/>
            <a:ext cx="9054317" cy="1077218"/>
          </a:xfrm>
          <a:prstGeom prst="rect">
            <a:avLst/>
          </a:prstGeom>
        </p:spPr>
        <p:txBody>
          <a:bodyPr wrap="square">
            <a:spAutoFit/>
          </a:bodyPr>
          <a:lstStyle/>
          <a:p>
            <a:pPr algn="ctr"/>
            <a:r>
              <a:rPr lang="en-US" sz="3200" dirty="0"/>
              <a:t>Only one player, either the goalkeeper or her deputy, is permitted in the goal circle at any time</a:t>
            </a:r>
            <a:endParaRPr lang="en-US" sz="3200" dirty="0">
              <a:cs typeface="Calibri"/>
            </a:endParaRPr>
          </a:p>
        </p:txBody>
      </p:sp>
      <p:sp>
        <p:nvSpPr>
          <p:cNvPr id="4" name="TextBox 3">
            <a:extLst>
              <a:ext uri="{FF2B5EF4-FFF2-40B4-BE49-F238E27FC236}">
                <a16:creationId xmlns:a16="http://schemas.microsoft.com/office/drawing/2014/main" id="{5BBFE936-EE48-6143-9C5E-5CB831FC880D}"/>
              </a:ext>
            </a:extLst>
          </p:cNvPr>
          <p:cNvSpPr txBox="1"/>
          <p:nvPr/>
        </p:nvSpPr>
        <p:spPr>
          <a:xfrm>
            <a:off x="1657469" y="1293715"/>
            <a:ext cx="2438400" cy="584775"/>
          </a:xfrm>
          <a:prstGeom prst="rect">
            <a:avLst/>
          </a:prstGeom>
          <a:solidFill>
            <a:srgbClr val="C00000"/>
          </a:solidFill>
        </p:spPr>
        <p:txBody>
          <a:bodyPr wrap="square" rtlCol="0">
            <a:spAutoFit/>
          </a:bodyPr>
          <a:lstStyle/>
          <a:p>
            <a:pPr algn="ctr"/>
            <a:r>
              <a:rPr lang="en-US" sz="3200" b="1" u="sng">
                <a:solidFill>
                  <a:schemeClr val="bg1"/>
                </a:solidFill>
              </a:rPr>
              <a:t>Field Player</a:t>
            </a:r>
          </a:p>
        </p:txBody>
      </p:sp>
      <p:sp>
        <p:nvSpPr>
          <p:cNvPr id="18" name="TextBox 17">
            <a:extLst>
              <a:ext uri="{FF2B5EF4-FFF2-40B4-BE49-F238E27FC236}">
                <a16:creationId xmlns:a16="http://schemas.microsoft.com/office/drawing/2014/main" id="{E756E759-FDB5-CA41-819D-76A7EA78A32E}"/>
              </a:ext>
            </a:extLst>
          </p:cNvPr>
          <p:cNvSpPr txBox="1"/>
          <p:nvPr/>
        </p:nvSpPr>
        <p:spPr>
          <a:xfrm>
            <a:off x="7575339" y="1247792"/>
            <a:ext cx="2238316" cy="584775"/>
          </a:xfrm>
          <a:prstGeom prst="rect">
            <a:avLst/>
          </a:prstGeom>
          <a:solidFill>
            <a:srgbClr val="C00000"/>
          </a:solidFill>
        </p:spPr>
        <p:txBody>
          <a:bodyPr wrap="square" rtlCol="0">
            <a:spAutoFit/>
          </a:bodyPr>
          <a:lstStyle/>
          <a:p>
            <a:pPr algn="ctr"/>
            <a:r>
              <a:rPr lang="en-US" sz="3200" b="1" u="sng">
                <a:solidFill>
                  <a:schemeClr val="bg1"/>
                </a:solidFill>
              </a:rPr>
              <a:t>Deputy</a:t>
            </a:r>
          </a:p>
        </p:txBody>
      </p:sp>
    </p:spTree>
    <p:custDataLst>
      <p:tags r:id="rId1"/>
    </p:custDataLst>
    <p:extLst>
      <p:ext uri="{BB962C8B-B14F-4D97-AF65-F5344CB8AC3E}">
        <p14:creationId xmlns:p14="http://schemas.microsoft.com/office/powerpoint/2010/main" val="3205658069"/>
      </p:ext>
    </p:extLst>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descr="IMG_6079.jpg"/>
          <p:cNvPicPr>
            <a:picLocks noGrp="1" noChangeAspect="1"/>
          </p:cNvPicPr>
          <p:nvPr>
            <p:ph sz="quarter" idx="4294967295"/>
          </p:nvPr>
        </p:nvPicPr>
        <p:blipFill rotWithShape="1">
          <a:blip r:embed="rId4" cstate="email">
            <a:extLst>
              <a:ext uri="{28A0092B-C50C-407E-A947-70E740481C1C}">
                <a14:useLocalDpi xmlns:a14="http://schemas.microsoft.com/office/drawing/2010/main" val="0"/>
              </a:ext>
            </a:extLst>
          </a:blip>
          <a:srcRect l="-23718" t="2547" r="-18773" b="6827"/>
          <a:stretch/>
        </p:blipFill>
        <p:spPr>
          <a:xfrm>
            <a:off x="0" y="1222375"/>
            <a:ext cx="5389563" cy="4373562"/>
          </a:xfrm>
          <a:prstGeom prst="rect">
            <a:avLst/>
          </a:prstGeom>
          <a:ln>
            <a:noFill/>
          </a:ln>
          <a:effectLst>
            <a:softEdge rad="112500"/>
          </a:effectLst>
        </p:spPr>
      </p:pic>
      <p:sp>
        <p:nvSpPr>
          <p:cNvPr id="13" name="TextBox 12"/>
          <p:cNvSpPr txBox="1"/>
          <p:nvPr/>
        </p:nvSpPr>
        <p:spPr>
          <a:xfrm>
            <a:off x="4976735" y="1222375"/>
            <a:ext cx="6639642" cy="4524315"/>
          </a:xfrm>
          <a:prstGeom prst="rect">
            <a:avLst/>
          </a:prstGeom>
          <a:solidFill>
            <a:schemeClr val="bg2"/>
          </a:solidFill>
        </p:spPr>
        <p:txBody>
          <a:bodyPr wrap="square" rtlCol="0">
            <a:spAutoFit/>
          </a:bodyPr>
          <a:lstStyle/>
          <a:p>
            <a:r>
              <a:rPr lang="en-US" sz="3200" dirty="0"/>
              <a:t>If the Goalie/Deputy gains possession outside of the Goal Circle the ball may enter the Goal Circle. </a:t>
            </a:r>
          </a:p>
          <a:p>
            <a:endParaRPr lang="en-US" sz="3200" dirty="0"/>
          </a:p>
          <a:p>
            <a:endParaRPr lang="en-US" sz="3200" dirty="0"/>
          </a:p>
          <a:p>
            <a:r>
              <a:rPr lang="en-US" sz="3200" dirty="0"/>
              <a:t>If the Goalie/Deputy gains possession inside the Goal Circle the ball may reenter the Goal Circle after it has been cleared* and played**</a:t>
            </a:r>
          </a:p>
        </p:txBody>
      </p:sp>
      <p:sp>
        <p:nvSpPr>
          <p:cNvPr id="8" name="TextBox 7">
            <a:extLst>
              <a:ext uri="{FF2B5EF4-FFF2-40B4-BE49-F238E27FC236}">
                <a16:creationId xmlns:a16="http://schemas.microsoft.com/office/drawing/2014/main" id="{2A48ACEC-5F48-9B43-88F1-CE8BF275EEB1}"/>
              </a:ext>
            </a:extLst>
          </p:cNvPr>
          <p:cNvSpPr txBox="1"/>
          <p:nvPr/>
        </p:nvSpPr>
        <p:spPr>
          <a:xfrm>
            <a:off x="365760" y="176887"/>
            <a:ext cx="3139440" cy="938719"/>
          </a:xfrm>
          <a:prstGeom prst="rect">
            <a:avLst/>
          </a:prstGeom>
          <a:noFill/>
        </p:spPr>
        <p:txBody>
          <a:bodyPr wrap="square" rtlCol="0">
            <a:spAutoFit/>
          </a:bodyPr>
          <a:lstStyle/>
          <a:p>
            <a:r>
              <a:rPr lang="en-US" sz="5500" b="1" spc="600">
                <a:solidFill>
                  <a:srgbClr val="00205B"/>
                </a:solidFill>
                <a:latin typeface="Alt Gothic Comp ATF" panose="020B0608040502040204" pitchFamily="34" charset="77"/>
              </a:rPr>
              <a:t>Goalie Play</a:t>
            </a:r>
            <a:endParaRPr lang="en-US" sz="5500" b="1" i="0" spc="600">
              <a:solidFill>
                <a:srgbClr val="00205B"/>
              </a:solidFill>
              <a:latin typeface="Alt Gothic Comp ATF" panose="020B0608040502040204" pitchFamily="34" charset="77"/>
            </a:endParaRPr>
          </a:p>
        </p:txBody>
      </p:sp>
      <p:sp>
        <p:nvSpPr>
          <p:cNvPr id="6" name="Explosion 2 5">
            <a:extLst>
              <a:ext uri="{FF2B5EF4-FFF2-40B4-BE49-F238E27FC236}">
                <a16:creationId xmlns:a16="http://schemas.microsoft.com/office/drawing/2014/main" id="{B8ADC58B-71A7-2BDE-C77F-3756E6C8337F}"/>
              </a:ext>
            </a:extLst>
          </p:cNvPr>
          <p:cNvSpPr/>
          <p:nvPr/>
        </p:nvSpPr>
        <p:spPr>
          <a:xfrm rot="19630454">
            <a:off x="458369" y="3551577"/>
            <a:ext cx="2954222" cy="3008608"/>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The ball may be carried into the circle!</a:t>
            </a:r>
          </a:p>
        </p:txBody>
      </p:sp>
    </p:spTree>
    <p:custDataLst>
      <p:tags r:id="rId1"/>
    </p:custDataLst>
    <p:extLst>
      <p:ext uri="{BB962C8B-B14F-4D97-AF65-F5344CB8AC3E}">
        <p14:creationId xmlns:p14="http://schemas.microsoft.com/office/powerpoint/2010/main" val="1921544092"/>
      </p:ext>
    </p:extLst>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close-up of a purple and white lacrosse stick&#10;&#10;Description automatically generated">
            <a:extLst>
              <a:ext uri="{FF2B5EF4-FFF2-40B4-BE49-F238E27FC236}">
                <a16:creationId xmlns:a16="http://schemas.microsoft.com/office/drawing/2014/main" id="{205643EC-0D40-C849-AC42-A702ABCD741A}"/>
              </a:ext>
            </a:extLst>
          </p:cNvPr>
          <p:cNvPicPr>
            <a:picLocks noChangeAspect="1"/>
          </p:cNvPicPr>
          <p:nvPr/>
        </p:nvPicPr>
        <p:blipFill>
          <a:blip r:embed="rId2"/>
          <a:stretch>
            <a:fillRect/>
          </a:stretch>
        </p:blipFill>
        <p:spPr>
          <a:xfrm rot="2027010">
            <a:off x="7257548" y="5695140"/>
            <a:ext cx="682549" cy="1019362"/>
          </a:xfrm>
          <a:prstGeom prst="rect">
            <a:avLst/>
          </a:prstGeom>
        </p:spPr>
      </p:pic>
      <p:sp>
        <p:nvSpPr>
          <p:cNvPr id="2" name="Title 1">
            <a:extLst>
              <a:ext uri="{FF2B5EF4-FFF2-40B4-BE49-F238E27FC236}">
                <a16:creationId xmlns:a16="http://schemas.microsoft.com/office/drawing/2014/main" id="{87248449-7ED0-7241-A7D3-58AA3082D8B1}"/>
              </a:ext>
            </a:extLst>
          </p:cNvPr>
          <p:cNvSpPr>
            <a:spLocks noGrp="1"/>
          </p:cNvSpPr>
          <p:nvPr>
            <p:ph type="title"/>
          </p:nvPr>
        </p:nvSpPr>
        <p:spPr/>
        <p:txBody>
          <a:bodyPr/>
          <a:lstStyle/>
          <a:p>
            <a:r>
              <a:rPr lang="en-US" dirty="0"/>
              <a:t>Cleared and Played</a:t>
            </a:r>
          </a:p>
        </p:txBody>
      </p:sp>
      <p:sp>
        <p:nvSpPr>
          <p:cNvPr id="3" name="TextBox 2">
            <a:extLst>
              <a:ext uri="{FF2B5EF4-FFF2-40B4-BE49-F238E27FC236}">
                <a16:creationId xmlns:a16="http://schemas.microsoft.com/office/drawing/2014/main" id="{0663F465-F88C-CA45-ADE5-C889CEDE627B}"/>
              </a:ext>
            </a:extLst>
          </p:cNvPr>
          <p:cNvSpPr txBox="1"/>
          <p:nvPr/>
        </p:nvSpPr>
        <p:spPr>
          <a:xfrm>
            <a:off x="944380" y="1678897"/>
            <a:ext cx="4257206" cy="5509200"/>
          </a:xfrm>
          <a:prstGeom prst="rect">
            <a:avLst/>
          </a:prstGeom>
          <a:noFill/>
        </p:spPr>
        <p:txBody>
          <a:bodyPr wrap="square" rtlCol="0">
            <a:spAutoFit/>
          </a:bodyPr>
          <a:lstStyle/>
          <a:p>
            <a:pPr algn="ctr"/>
            <a:r>
              <a:rPr lang="en-US" sz="4000" b="1" dirty="0">
                <a:solidFill>
                  <a:srgbClr val="00205B"/>
                </a:solidFill>
              </a:rPr>
              <a:t>CLEARED</a:t>
            </a:r>
          </a:p>
          <a:p>
            <a:endParaRPr lang="en-US" sz="2400" dirty="0"/>
          </a:p>
          <a:p>
            <a:endParaRPr lang="en-US" sz="2400" dirty="0"/>
          </a:p>
          <a:p>
            <a:r>
              <a:rPr lang="en-US" sz="2400" dirty="0"/>
              <a:t>The ball was possessed inside the Goal Circle and exits the Goal Circle</a:t>
            </a:r>
          </a:p>
          <a:p>
            <a:endParaRPr lang="en-US" sz="2400" dirty="0"/>
          </a:p>
          <a:p>
            <a:r>
              <a:rPr lang="en-US" sz="2400" dirty="0"/>
              <a:t>The ball may be carried out or passed out</a:t>
            </a:r>
          </a:p>
          <a:p>
            <a:endParaRPr lang="en-US" sz="2400" dirty="0"/>
          </a:p>
          <a:p>
            <a:endParaRPr lang="en-US" sz="2400" dirty="0"/>
          </a:p>
          <a:p>
            <a:endParaRPr lang="en-US" sz="2400" dirty="0"/>
          </a:p>
          <a:p>
            <a:endParaRPr lang="en-US" sz="2400" dirty="0"/>
          </a:p>
          <a:p>
            <a:endParaRPr lang="en-US" sz="2400" dirty="0"/>
          </a:p>
        </p:txBody>
      </p:sp>
      <p:cxnSp>
        <p:nvCxnSpPr>
          <p:cNvPr id="5" name="Straight Connector 4">
            <a:extLst>
              <a:ext uri="{FF2B5EF4-FFF2-40B4-BE49-F238E27FC236}">
                <a16:creationId xmlns:a16="http://schemas.microsoft.com/office/drawing/2014/main" id="{C891CBD5-E039-2B42-9E38-ABB8D9978B2D}"/>
              </a:ext>
            </a:extLst>
          </p:cNvPr>
          <p:cNvCxnSpPr>
            <a:cxnSpLocks/>
          </p:cNvCxnSpPr>
          <p:nvPr/>
        </p:nvCxnSpPr>
        <p:spPr>
          <a:xfrm>
            <a:off x="5524500" y="1439055"/>
            <a:ext cx="0" cy="5262979"/>
          </a:xfrm>
          <a:prstGeom prst="line">
            <a:avLst/>
          </a:prstGeom>
          <a:ln w="38100">
            <a:solidFill>
              <a:srgbClr val="00205B"/>
            </a:solidFill>
          </a:ln>
        </p:spPr>
        <p:style>
          <a:lnRef idx="3">
            <a:schemeClr val="accent5"/>
          </a:lnRef>
          <a:fillRef idx="0">
            <a:schemeClr val="accent5"/>
          </a:fillRef>
          <a:effectRef idx="2">
            <a:schemeClr val="accent5"/>
          </a:effectRef>
          <a:fontRef idx="minor">
            <a:schemeClr val="tx1"/>
          </a:fontRef>
        </p:style>
      </p:cxnSp>
      <p:sp>
        <p:nvSpPr>
          <p:cNvPr id="7" name="TextBox 6">
            <a:extLst>
              <a:ext uri="{FF2B5EF4-FFF2-40B4-BE49-F238E27FC236}">
                <a16:creationId xmlns:a16="http://schemas.microsoft.com/office/drawing/2014/main" id="{940464B6-D058-B04D-9D4E-705E8C864641}"/>
              </a:ext>
            </a:extLst>
          </p:cNvPr>
          <p:cNvSpPr txBox="1"/>
          <p:nvPr/>
        </p:nvSpPr>
        <p:spPr>
          <a:xfrm>
            <a:off x="6523219" y="1378779"/>
            <a:ext cx="5126636" cy="5509200"/>
          </a:xfrm>
          <a:prstGeom prst="rect">
            <a:avLst/>
          </a:prstGeom>
          <a:noFill/>
        </p:spPr>
        <p:txBody>
          <a:bodyPr wrap="square" rtlCol="0">
            <a:spAutoFit/>
          </a:bodyPr>
          <a:lstStyle/>
          <a:p>
            <a:pPr algn="ctr"/>
            <a:r>
              <a:rPr lang="en-US" sz="4000" b="1" dirty="0">
                <a:solidFill>
                  <a:srgbClr val="00205B"/>
                </a:solidFill>
              </a:rPr>
              <a:t>PLAYED</a:t>
            </a:r>
          </a:p>
          <a:p>
            <a:endParaRPr lang="en-US" sz="2400" dirty="0"/>
          </a:p>
          <a:p>
            <a:endParaRPr lang="en-US" sz="2400" dirty="0"/>
          </a:p>
          <a:p>
            <a:r>
              <a:rPr lang="en-US" sz="2400" dirty="0"/>
              <a:t>The ball is touched by another player’s stick, such as catching a pass or knocking down a pass</a:t>
            </a:r>
          </a:p>
          <a:p>
            <a:endParaRPr lang="en-US" sz="2400" dirty="0"/>
          </a:p>
          <a:p>
            <a:r>
              <a:rPr lang="en-US" sz="2400" dirty="0"/>
              <a:t>The Goalkeeper’s stick is checked: a stick to stick check</a:t>
            </a:r>
          </a:p>
          <a:p>
            <a:endParaRPr lang="en-US" sz="2400" dirty="0"/>
          </a:p>
          <a:p>
            <a:r>
              <a:rPr lang="en-US" sz="2400" dirty="0"/>
              <a:t>A foul is committed</a:t>
            </a:r>
          </a:p>
          <a:p>
            <a:endParaRPr lang="en-US" dirty="0"/>
          </a:p>
          <a:p>
            <a:endParaRPr lang="en-US" dirty="0"/>
          </a:p>
          <a:p>
            <a:endParaRPr lang="en-US" dirty="0"/>
          </a:p>
          <a:p>
            <a:endParaRPr lang="en-US" dirty="0"/>
          </a:p>
        </p:txBody>
      </p:sp>
      <p:pic>
        <p:nvPicPr>
          <p:cNvPr id="10" name="Graphic 9" descr="Exit with solid fill">
            <a:extLst>
              <a:ext uri="{FF2B5EF4-FFF2-40B4-BE49-F238E27FC236}">
                <a16:creationId xmlns:a16="http://schemas.microsoft.com/office/drawing/2014/main" id="{7597F314-1E81-684C-BF2F-0BAD70FA51F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66013" y="5753906"/>
            <a:ext cx="914400" cy="914400"/>
          </a:xfrm>
          <a:prstGeom prst="rect">
            <a:avLst/>
          </a:prstGeom>
        </p:spPr>
      </p:pic>
      <p:pic>
        <p:nvPicPr>
          <p:cNvPr id="12" name="Graphic 11" descr="Checkbox Checked with solid fill">
            <a:extLst>
              <a:ext uri="{FF2B5EF4-FFF2-40B4-BE49-F238E27FC236}">
                <a16:creationId xmlns:a16="http://schemas.microsoft.com/office/drawing/2014/main" id="{7FE0D88B-F05C-C643-A51C-1D03674F7E1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774557" y="5855090"/>
            <a:ext cx="914400" cy="914400"/>
          </a:xfrm>
          <a:prstGeom prst="rect">
            <a:avLst/>
          </a:prstGeom>
        </p:spPr>
      </p:pic>
      <p:pic>
        <p:nvPicPr>
          <p:cNvPr id="14" name="Graphic 13" descr="Whistle with solid fill">
            <a:extLst>
              <a:ext uri="{FF2B5EF4-FFF2-40B4-BE49-F238E27FC236}">
                <a16:creationId xmlns:a16="http://schemas.microsoft.com/office/drawing/2014/main" id="{A082457C-6A3F-A94A-8B51-03B676BBA6B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648638" y="5787634"/>
            <a:ext cx="914400" cy="914400"/>
          </a:xfrm>
          <a:prstGeom prst="rect">
            <a:avLst/>
          </a:prstGeom>
        </p:spPr>
      </p:pic>
      <p:sp>
        <p:nvSpPr>
          <p:cNvPr id="19" name="Oval 18">
            <a:extLst>
              <a:ext uri="{FF2B5EF4-FFF2-40B4-BE49-F238E27FC236}">
                <a16:creationId xmlns:a16="http://schemas.microsoft.com/office/drawing/2014/main" id="{69B1140F-F7E3-094E-A282-0A0F11706C9A}"/>
              </a:ext>
            </a:extLst>
          </p:cNvPr>
          <p:cNvSpPr/>
          <p:nvPr/>
        </p:nvSpPr>
        <p:spPr>
          <a:xfrm>
            <a:off x="7598822" y="6024939"/>
            <a:ext cx="192374" cy="179882"/>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767432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Content Placeholder 9" descr="IMG_6079.jpg">
            <a:extLst>
              <a:ext uri="{FF2B5EF4-FFF2-40B4-BE49-F238E27FC236}">
                <a16:creationId xmlns:a16="http://schemas.microsoft.com/office/drawing/2014/main" id="{9F49D9B7-0011-914F-8B39-E94BB7349930}"/>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l="36244" t="60772" r="24933" b="11776"/>
          <a:stretch/>
        </p:blipFill>
        <p:spPr>
          <a:xfrm>
            <a:off x="2540000" y="2260600"/>
            <a:ext cx="2589669" cy="2336800"/>
          </a:xfrm>
          <a:prstGeom prst="rect">
            <a:avLst/>
          </a:prstGeom>
          <a:ln w="76200">
            <a:solidFill>
              <a:schemeClr val="tx1"/>
            </a:solidFill>
          </a:ln>
          <a:effectLst>
            <a:softEdge rad="0"/>
          </a:effectLst>
        </p:spPr>
      </p:pic>
      <p:sp>
        <p:nvSpPr>
          <p:cNvPr id="5" name="TextBox 4">
            <a:extLst>
              <a:ext uri="{FF2B5EF4-FFF2-40B4-BE49-F238E27FC236}">
                <a16:creationId xmlns:a16="http://schemas.microsoft.com/office/drawing/2014/main" id="{EAA645D8-629F-7546-A093-46147153C00C}"/>
              </a:ext>
            </a:extLst>
          </p:cNvPr>
          <p:cNvSpPr txBox="1"/>
          <p:nvPr/>
        </p:nvSpPr>
        <p:spPr>
          <a:xfrm>
            <a:off x="3502700" y="5657671"/>
            <a:ext cx="5491399" cy="1200329"/>
          </a:xfrm>
          <a:prstGeom prst="rect">
            <a:avLst/>
          </a:prstGeom>
          <a:solidFill>
            <a:schemeClr val="bg1"/>
          </a:solidFill>
        </p:spPr>
        <p:txBody>
          <a:bodyPr wrap="square" rtlCol="0">
            <a:spAutoFit/>
          </a:bodyPr>
          <a:lstStyle/>
          <a:p>
            <a:pPr algn="ctr"/>
            <a:r>
              <a:rPr lang="en-US" sz="2400" b="1" dirty="0"/>
              <a:t>If any part of the goalie’s foot is on the goal circle line, they are considered IN the circle</a:t>
            </a:r>
          </a:p>
        </p:txBody>
      </p:sp>
      <p:pic>
        <p:nvPicPr>
          <p:cNvPr id="16" name="Picture 15" descr="A picture containing grass, person, playing, soccer&#10;&#10;Description automatically generated">
            <a:extLst>
              <a:ext uri="{FF2B5EF4-FFF2-40B4-BE49-F238E27FC236}">
                <a16:creationId xmlns:a16="http://schemas.microsoft.com/office/drawing/2014/main" id="{0C674E41-6395-B146-9433-7B42D9FDAA80}"/>
              </a:ext>
            </a:extLst>
          </p:cNvPr>
          <p:cNvPicPr>
            <a:picLocks noChangeAspect="1"/>
          </p:cNvPicPr>
          <p:nvPr/>
        </p:nvPicPr>
        <p:blipFill rotWithShape="1">
          <a:blip r:embed="rId5">
            <a:extLst>
              <a:ext uri="{28A0092B-C50C-407E-A947-70E740481C1C}">
                <a14:useLocalDpi xmlns:a14="http://schemas.microsoft.com/office/drawing/2010/main" val="0"/>
              </a:ext>
            </a:extLst>
          </a:blip>
          <a:srcRect l="31914" t="59920" r="24143" b="-1297"/>
          <a:stretch/>
        </p:blipFill>
        <p:spPr>
          <a:xfrm>
            <a:off x="6807200" y="2362200"/>
            <a:ext cx="3398941" cy="2133600"/>
          </a:xfrm>
          <a:prstGeom prst="rect">
            <a:avLst/>
          </a:prstGeom>
          <a:ln w="76200">
            <a:solidFill>
              <a:schemeClr val="tx1"/>
            </a:solidFill>
          </a:ln>
        </p:spPr>
      </p:pic>
      <p:sp>
        <p:nvSpPr>
          <p:cNvPr id="3" name="TextBox 2">
            <a:extLst>
              <a:ext uri="{FF2B5EF4-FFF2-40B4-BE49-F238E27FC236}">
                <a16:creationId xmlns:a16="http://schemas.microsoft.com/office/drawing/2014/main" id="{C8683BDB-FB67-7A3B-9095-851D64CD1402}"/>
              </a:ext>
            </a:extLst>
          </p:cNvPr>
          <p:cNvSpPr txBox="1"/>
          <p:nvPr/>
        </p:nvSpPr>
        <p:spPr>
          <a:xfrm>
            <a:off x="680108" y="1001187"/>
            <a:ext cx="10831782" cy="1077218"/>
          </a:xfrm>
          <a:prstGeom prst="rect">
            <a:avLst/>
          </a:prstGeom>
          <a:solidFill>
            <a:schemeClr val="bg2"/>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dirty="0">
                <a:latin typeface="Calibri"/>
                <a:ea typeface="Segoe UI"/>
                <a:cs typeface="Segoe UI"/>
              </a:rPr>
              <a:t>Goalkeeper can reach out the crosse and bring a ball back into the goal circle provided one foot is inside the goal circle***</a:t>
            </a:r>
            <a:endParaRPr lang="en-US" sz="3200" dirty="0"/>
          </a:p>
        </p:txBody>
      </p:sp>
      <p:sp>
        <p:nvSpPr>
          <p:cNvPr id="4" name="TextBox 3">
            <a:extLst>
              <a:ext uri="{FF2B5EF4-FFF2-40B4-BE49-F238E27FC236}">
                <a16:creationId xmlns:a16="http://schemas.microsoft.com/office/drawing/2014/main" id="{0095D7BD-7FBF-61EA-1988-3E36D8FA16CC}"/>
              </a:ext>
            </a:extLst>
          </p:cNvPr>
          <p:cNvSpPr txBox="1"/>
          <p:nvPr/>
        </p:nvSpPr>
        <p:spPr>
          <a:xfrm>
            <a:off x="1007368" y="4948872"/>
            <a:ext cx="10177264" cy="369332"/>
          </a:xfrm>
          <a:prstGeom prst="rect">
            <a:avLst/>
          </a:prstGeom>
          <a:solidFill>
            <a:schemeClr val="accent1">
              <a:lumMod val="40000"/>
              <a:lumOff val="60000"/>
            </a:schemeClr>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0070C0"/>
                </a:solidFill>
                <a:cs typeface="Calibri"/>
              </a:rPr>
              <a:t>*** The foot is considered inside the goal circle if any portion remains inside the plane of the goal circle.</a:t>
            </a:r>
          </a:p>
        </p:txBody>
      </p:sp>
      <p:sp>
        <p:nvSpPr>
          <p:cNvPr id="2" name="Title 1">
            <a:extLst>
              <a:ext uri="{FF2B5EF4-FFF2-40B4-BE49-F238E27FC236}">
                <a16:creationId xmlns:a16="http://schemas.microsoft.com/office/drawing/2014/main" id="{F26E1A8D-B723-5649-A5FE-6C94F9392FB2}"/>
              </a:ext>
            </a:extLst>
          </p:cNvPr>
          <p:cNvSpPr>
            <a:spLocks noGrp="1"/>
          </p:cNvSpPr>
          <p:nvPr>
            <p:ph type="title"/>
          </p:nvPr>
        </p:nvSpPr>
        <p:spPr>
          <a:xfrm>
            <a:off x="324785" y="242362"/>
            <a:ext cx="10515600" cy="758825"/>
          </a:xfrm>
        </p:spPr>
        <p:txBody>
          <a:bodyPr/>
          <a:lstStyle/>
          <a:p>
            <a:r>
              <a:rPr lang="en-US" dirty="0"/>
              <a:t>Goalie Play</a:t>
            </a:r>
          </a:p>
        </p:txBody>
      </p:sp>
    </p:spTree>
    <p:custDataLst>
      <p:tags r:id="rId1"/>
    </p:custDataLst>
    <p:extLst>
      <p:ext uri="{BB962C8B-B14F-4D97-AF65-F5344CB8AC3E}">
        <p14:creationId xmlns:p14="http://schemas.microsoft.com/office/powerpoint/2010/main" val="1338054521"/>
      </p:ext>
    </p:extLst>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8FB23B-2F3D-634B-AEE5-C03F0A38B650}"/>
              </a:ext>
            </a:extLst>
          </p:cNvPr>
          <p:cNvSpPr>
            <a:spLocks noGrp="1"/>
          </p:cNvSpPr>
          <p:nvPr>
            <p:ph type="title"/>
          </p:nvPr>
        </p:nvSpPr>
        <p:spPr/>
        <p:txBody>
          <a:bodyPr/>
          <a:lstStyle/>
          <a:p>
            <a:r>
              <a:rPr lang="en-US" dirty="0"/>
              <a:t>Goalie Play</a:t>
            </a:r>
          </a:p>
        </p:txBody>
      </p:sp>
      <p:pic>
        <p:nvPicPr>
          <p:cNvPr id="3" name="Picture 2" descr="A group of black circles with text&#10;&#10;Description automatically generated">
            <a:extLst>
              <a:ext uri="{FF2B5EF4-FFF2-40B4-BE49-F238E27FC236}">
                <a16:creationId xmlns:a16="http://schemas.microsoft.com/office/drawing/2014/main" id="{6EEE38A7-4E55-8146-809E-41924A7F1443}"/>
              </a:ext>
            </a:extLst>
          </p:cNvPr>
          <p:cNvPicPr>
            <a:picLocks noChangeAspect="1"/>
          </p:cNvPicPr>
          <p:nvPr/>
        </p:nvPicPr>
        <p:blipFill>
          <a:blip r:embed="rId3"/>
          <a:stretch>
            <a:fillRect/>
          </a:stretch>
        </p:blipFill>
        <p:spPr>
          <a:xfrm>
            <a:off x="4026100" y="1080017"/>
            <a:ext cx="7531916" cy="5215851"/>
          </a:xfrm>
          <a:prstGeom prst="rect">
            <a:avLst/>
          </a:prstGeom>
        </p:spPr>
      </p:pic>
      <p:pic>
        <p:nvPicPr>
          <p:cNvPr id="4" name="Picture 3" descr="A person holding a lacrosse stick&#10;&#10;Description automatically generated">
            <a:extLst>
              <a:ext uri="{FF2B5EF4-FFF2-40B4-BE49-F238E27FC236}">
                <a16:creationId xmlns:a16="http://schemas.microsoft.com/office/drawing/2014/main" id="{C7EE5D06-FFED-794E-AC77-2AA08C643E74}"/>
              </a:ext>
            </a:extLst>
          </p:cNvPr>
          <p:cNvPicPr>
            <a:picLocks noChangeAspect="1"/>
          </p:cNvPicPr>
          <p:nvPr/>
        </p:nvPicPr>
        <p:blipFill rotWithShape="1">
          <a:blip r:embed="rId4"/>
          <a:srcRect l="9293" r="17465"/>
          <a:stretch/>
        </p:blipFill>
        <p:spPr>
          <a:xfrm>
            <a:off x="266700" y="1562100"/>
            <a:ext cx="3627620" cy="3733800"/>
          </a:xfrm>
          <a:prstGeom prst="rect">
            <a:avLst/>
          </a:prstGeom>
        </p:spPr>
      </p:pic>
    </p:spTree>
    <p:extLst>
      <p:ext uri="{BB962C8B-B14F-4D97-AF65-F5344CB8AC3E}">
        <p14:creationId xmlns:p14="http://schemas.microsoft.com/office/powerpoint/2010/main" val="9446841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IMG_6269 (1).jpg"/>
          <p:cNvPicPr>
            <a:picLocks noGrp="1" noChangeAspect="1"/>
          </p:cNvPicPr>
          <p:nvPr>
            <p:ph idx="4294967295"/>
          </p:nvPr>
        </p:nvPicPr>
        <p:blipFill rotWithShape="1">
          <a:blip r:embed="rId4" cstate="email">
            <a:extLst>
              <a:ext uri="{28A0092B-C50C-407E-A947-70E740481C1C}">
                <a14:useLocalDpi xmlns:a14="http://schemas.microsoft.com/office/drawing/2010/main" val="0"/>
              </a:ext>
            </a:extLst>
          </a:blip>
          <a:srcRect t="10047" r="13400" b="24005"/>
          <a:stretch/>
        </p:blipFill>
        <p:spPr>
          <a:xfrm>
            <a:off x="4338638" y="1131888"/>
            <a:ext cx="7853362" cy="4594225"/>
          </a:xfrm>
          <a:prstGeom prst="rect">
            <a:avLst/>
          </a:prstGeom>
          <a:ln>
            <a:noFill/>
          </a:ln>
          <a:effectLst>
            <a:softEdge rad="112500"/>
          </a:effectLst>
        </p:spPr>
      </p:pic>
      <p:sp>
        <p:nvSpPr>
          <p:cNvPr id="10" name="TextBox 9"/>
          <p:cNvSpPr txBox="1"/>
          <p:nvPr/>
        </p:nvSpPr>
        <p:spPr>
          <a:xfrm>
            <a:off x="611482" y="1659284"/>
            <a:ext cx="3799459" cy="3539430"/>
          </a:xfrm>
          <a:prstGeom prst="rect">
            <a:avLst/>
          </a:prstGeom>
          <a:solidFill>
            <a:schemeClr val="bg2">
              <a:lumMod val="60000"/>
              <a:lumOff val="40000"/>
              <a:alpha val="94000"/>
            </a:schemeClr>
          </a:solidFill>
        </p:spPr>
        <p:txBody>
          <a:bodyPr wrap="square" rtlCol="0">
            <a:spAutoFit/>
          </a:bodyPr>
          <a:lstStyle/>
          <a:p>
            <a:r>
              <a:rPr lang="en-US" sz="3200" dirty="0"/>
              <a:t>Once goalie is out of goal circle, goalie or deputy must have at least one foot inside the goal circle to play a ball that is inside the circle. </a:t>
            </a:r>
          </a:p>
        </p:txBody>
      </p:sp>
      <p:sp>
        <p:nvSpPr>
          <p:cNvPr id="11" name="Arc 10"/>
          <p:cNvSpPr/>
          <p:nvPr/>
        </p:nvSpPr>
        <p:spPr>
          <a:xfrm>
            <a:off x="7010400" y="4601889"/>
            <a:ext cx="1625600" cy="1438307"/>
          </a:xfrm>
          <a:prstGeom prst="arc">
            <a:avLst>
              <a:gd name="adj1" fmla="val 19153685"/>
              <a:gd name="adj2" fmla="val 19136020"/>
            </a:avLst>
          </a:prstGeom>
          <a:ln w="57150">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r>
              <a:rPr lang="en-US" sz="2400"/>
              <a:t>   </a:t>
            </a:r>
          </a:p>
        </p:txBody>
      </p:sp>
      <p:sp>
        <p:nvSpPr>
          <p:cNvPr id="7" name="TextBox 6">
            <a:extLst>
              <a:ext uri="{FF2B5EF4-FFF2-40B4-BE49-F238E27FC236}">
                <a16:creationId xmlns:a16="http://schemas.microsoft.com/office/drawing/2014/main" id="{A76AA5D5-F325-5343-8A45-19BFC9D87C43}"/>
              </a:ext>
            </a:extLst>
          </p:cNvPr>
          <p:cNvSpPr txBox="1"/>
          <p:nvPr/>
        </p:nvSpPr>
        <p:spPr>
          <a:xfrm>
            <a:off x="365759" y="176887"/>
            <a:ext cx="4290907" cy="938719"/>
          </a:xfrm>
          <a:prstGeom prst="rect">
            <a:avLst/>
          </a:prstGeom>
          <a:noFill/>
        </p:spPr>
        <p:txBody>
          <a:bodyPr wrap="square" rtlCol="0">
            <a:spAutoFit/>
          </a:bodyPr>
          <a:lstStyle/>
          <a:p>
            <a:r>
              <a:rPr lang="en-US" sz="5500" b="1" spc="600">
                <a:solidFill>
                  <a:srgbClr val="00205B"/>
                </a:solidFill>
                <a:latin typeface="Alt Gothic Comp ATF" panose="020B0608040502040204" pitchFamily="34" charset="77"/>
              </a:rPr>
              <a:t>Goal Circle Play</a:t>
            </a:r>
            <a:endParaRPr lang="en-US" sz="5500" b="1" i="0" spc="600">
              <a:solidFill>
                <a:srgbClr val="00205B"/>
              </a:solidFill>
              <a:latin typeface="Alt Gothic Comp ATF" panose="020B0608040502040204" pitchFamily="34" charset="77"/>
            </a:endParaRPr>
          </a:p>
        </p:txBody>
      </p:sp>
    </p:spTree>
    <p:custDataLst>
      <p:tags r:id="rId1"/>
    </p:custDataLst>
    <p:extLst>
      <p:ext uri="{BB962C8B-B14F-4D97-AF65-F5344CB8AC3E}">
        <p14:creationId xmlns:p14="http://schemas.microsoft.com/office/powerpoint/2010/main" val="2546559775"/>
      </p:ext>
    </p:extLst>
  </p:cSld>
  <p:clrMapOvr>
    <a:masterClrMapping/>
  </p:clrMapOvr>
  <p:transition spd="slow"/>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Womens ODP Template - 2023 (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SAL-powerpoint-template" id="{2E2E3182-7E5B-F145-80F4-A0EBFBEAB87F}" vid="{1E7F19F3-545A-D84E-8A82-91221186240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91965e93-ae8c-442d-9ec4-149738af66dd">
      <UserInfo>
        <DisplayName>Manion, Ashley</DisplayName>
        <AccountId>44</AccountId>
        <AccountType/>
      </UserInfo>
      <UserInfo>
        <DisplayName>Eissele, Mark</DisplayName>
        <AccountId>86</AccountId>
        <AccountType/>
      </UserInfo>
      <UserInfo>
        <DisplayName>Spamer, Jimmy</DisplayName>
        <AccountId>28</AccountId>
        <AccountType/>
      </UserInfo>
      <UserInfo>
        <DisplayName>Shannon, Dan</DisplayName>
        <AccountId>82</AccountId>
        <AccountType/>
      </UserInfo>
      <UserInfo>
        <DisplayName>Franklin, Deborah</DisplayName>
        <AccountId>83</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FF246980BFB2340B1C845AE60DDB038" ma:contentTypeVersion="13" ma:contentTypeDescription="Create a new document." ma:contentTypeScope="" ma:versionID="eee04d08d30bc4add85e96ac386c0628">
  <xsd:schema xmlns:xsd="http://www.w3.org/2001/XMLSchema" xmlns:xs="http://www.w3.org/2001/XMLSchema" xmlns:p="http://schemas.microsoft.com/office/2006/metadata/properties" xmlns:ns2="f4bcc57d-5958-4083-8f93-a1c6c20683a6" xmlns:ns3="91965e93-ae8c-442d-9ec4-149738af66dd" targetNamespace="http://schemas.microsoft.com/office/2006/metadata/properties" ma:root="true" ma:fieldsID="7c969ba48cf397a90d71ca261daedb43" ns2:_="" ns3:_="">
    <xsd:import namespace="f4bcc57d-5958-4083-8f93-a1c6c20683a6"/>
    <xsd:import namespace="91965e93-ae8c-442d-9ec4-149738af66dd"/>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3:SharedWithUsers" minOccurs="0"/>
                <xsd:element ref="ns3:SharedWithDetails" minOccurs="0"/>
                <xsd:element ref="ns2:MediaLengthInSecond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4bcc57d-5958-4083-8f93-a1c6c20683a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1965e93-ae8c-442d-9ec4-149738af66dd"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A57BD7D-1B2A-4460-8BC7-D347C66110BA}">
  <ds:schemaRefs>
    <ds:schemaRef ds:uri="http://schemas.microsoft.com/sharepoint/v3/contenttype/forms"/>
  </ds:schemaRefs>
</ds:datastoreItem>
</file>

<file path=customXml/itemProps2.xml><?xml version="1.0" encoding="utf-8"?>
<ds:datastoreItem xmlns:ds="http://schemas.openxmlformats.org/officeDocument/2006/customXml" ds:itemID="{165E185A-0405-4A20-BECF-0E4BABEC212F}">
  <ds:schemaRefs>
    <ds:schemaRef ds:uri="f4bcc57d-5958-4083-8f93-a1c6c20683a6"/>
    <ds:schemaRef ds:uri="http://purl.org/dc/dcmitype/"/>
    <ds:schemaRef ds:uri="http://schemas.microsoft.com/office/2006/documentManagement/types"/>
    <ds:schemaRef ds:uri="http://purl.org/dc/elements/1.1/"/>
    <ds:schemaRef ds:uri="http://www.w3.org/XML/1998/namespace"/>
    <ds:schemaRef ds:uri="http://schemas.microsoft.com/office/infopath/2007/PartnerControls"/>
    <ds:schemaRef ds:uri="http://schemas.microsoft.com/office/2006/metadata/properties"/>
    <ds:schemaRef ds:uri="http://schemas.openxmlformats.org/package/2006/metadata/core-properties"/>
    <ds:schemaRef ds:uri="91965e93-ae8c-442d-9ec4-149738af66dd"/>
    <ds:schemaRef ds:uri="http://purl.org/dc/terms/"/>
  </ds:schemaRefs>
</ds:datastoreItem>
</file>

<file path=customXml/itemProps3.xml><?xml version="1.0" encoding="utf-8"?>
<ds:datastoreItem xmlns:ds="http://schemas.openxmlformats.org/officeDocument/2006/customXml" ds:itemID="{08F3CF5B-06F0-4AF8-A9FA-59DE3B45F97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4bcc57d-5958-4083-8f93-a1c6c20683a6"/>
    <ds:schemaRef ds:uri="91965e93-ae8c-442d-9ec4-149738af66d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Womens ODP Template - 2023 (1)</Template>
  <TotalTime>364</TotalTime>
  <Words>2232</Words>
  <Application>Microsoft Macintosh PowerPoint</Application>
  <PresentationFormat>Widescreen</PresentationFormat>
  <Paragraphs>235</Paragraphs>
  <Slides>21</Slides>
  <Notes>20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21</vt:i4>
      </vt:variant>
    </vt:vector>
  </HeadingPairs>
  <TitlesOfParts>
    <vt:vector size="31" baseType="lpstr">
      <vt:lpstr>Alt Gothic Comp ATF</vt:lpstr>
      <vt:lpstr>Calibri</vt:lpstr>
      <vt:lpstr>Segoe UI</vt:lpstr>
      <vt:lpstr>Verdana</vt:lpstr>
      <vt:lpstr>Obvia</vt:lpstr>
      <vt:lpstr>Calibri Light</vt:lpstr>
      <vt:lpstr>Arial</vt:lpstr>
      <vt:lpstr>Gobold Bold</vt:lpstr>
      <vt:lpstr>Obvia Wide</vt:lpstr>
      <vt:lpstr>Womens ODP Template - 2023 (1)</vt:lpstr>
      <vt:lpstr>PowerPoint Presentation</vt:lpstr>
      <vt:lpstr>PowerPoint Presentation</vt:lpstr>
      <vt:lpstr>PowerPoint Presentation</vt:lpstr>
      <vt:lpstr>PowerPoint Presentation</vt:lpstr>
      <vt:lpstr>PowerPoint Presentation</vt:lpstr>
      <vt:lpstr>Cleared and Played</vt:lpstr>
      <vt:lpstr>Goalie Play</vt:lpstr>
      <vt:lpstr>Goalie Play</vt:lpstr>
      <vt:lpstr>PowerPoint Presentation</vt:lpstr>
      <vt:lpstr>Goal Circle Foul: 10 Second Count</vt:lpstr>
      <vt:lpstr>PowerPoint Presentation</vt:lpstr>
      <vt:lpstr>Oh that Goalie!</vt:lpstr>
      <vt:lpstr>Oh that Goalie #1</vt:lpstr>
      <vt:lpstr>Oh that Goalie #2</vt:lpstr>
      <vt:lpstr>Oh that Goalie #3</vt:lpstr>
      <vt:lpstr>Oh that Goalie #4</vt:lpstr>
      <vt:lpstr>Oh that Goalie #5</vt:lpstr>
      <vt:lpstr>Oh that Goalie #6</vt:lpstr>
      <vt:lpstr>Oh that Goalie #7</vt:lpstr>
      <vt:lpstr>Oh that Goalie #8</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March, Alyssa</dc:creator>
  <cp:lastModifiedBy>Brush, Liz</cp:lastModifiedBy>
  <cp:revision>113</cp:revision>
  <dcterms:created xsi:type="dcterms:W3CDTF">2021-08-11T16:38:25Z</dcterms:created>
  <dcterms:modified xsi:type="dcterms:W3CDTF">2024-01-18T16:44:10Z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0x0101004FF246980BFB2340B1C845AE60DDB038</vt:lpwstr>
  </property>
</Properties>
</file>