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0.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2.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33.xml" ContentType="application/vnd.openxmlformats-officedocument.presentationml.tags+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4.xml" ContentType="application/vnd.openxmlformats-officedocument.presentationml.tags+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5.xml" ContentType="application/vnd.openxmlformats-officedocument.presentationml.tags+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36.xml" ContentType="application/vnd.openxmlformats-officedocument.presentationml.tags+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37.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59" r:id="rId5"/>
  </p:sldMasterIdLst>
  <p:notesMasterIdLst>
    <p:notesMasterId r:id="rId20"/>
  </p:notesMasterIdLst>
  <p:handoutMasterIdLst>
    <p:handoutMasterId r:id="rId21"/>
  </p:handoutMasterIdLst>
  <p:sldIdLst>
    <p:sldId id="256" r:id="rId6"/>
    <p:sldId id="259" r:id="rId7"/>
    <p:sldId id="268" r:id="rId8"/>
    <p:sldId id="280" r:id="rId9"/>
    <p:sldId id="281" r:id="rId10"/>
    <p:sldId id="284" r:id="rId11"/>
    <p:sldId id="260" r:id="rId12"/>
    <p:sldId id="271" r:id="rId13"/>
    <p:sldId id="278" r:id="rId14"/>
    <p:sldId id="273" r:id="rId15"/>
    <p:sldId id="274" r:id="rId16"/>
    <p:sldId id="275" r:id="rId17"/>
    <p:sldId id="276" r:id="rId18"/>
    <p:sldId id="277" r:id="rId19"/>
  </p:sldIdLst>
  <p:sldSz cx="12192000" cy="6858000"/>
  <p:notesSz cx="6858000" cy="9144000"/>
  <p:embeddedFontLst>
    <p:embeddedFont>
      <p:font typeface="Acumin Pro Condensed" panose="020B0504020202020204" pitchFamily="34" charset="77"/>
      <p:regular r:id="rId22"/>
      <p:bold r:id="rId23"/>
      <p:italic r:id="rId24"/>
    </p:embeddedFont>
    <p:embeddedFont>
      <p:font typeface="Alt Gothic Comp ATF" panose="020B0608040502040204" pitchFamily="34" charset="77"/>
      <p:regular r:id="rId25"/>
      <p:bold r:id="rId26"/>
    </p:embeddedFont>
    <p:embeddedFont>
      <p:font typeface="Alt Gothic Comp ATF Blk" panose="020F0502020204030204" pitchFamily="34" charset="0"/>
      <p:bold r:id="rId27"/>
    </p:embeddedFont>
    <p:embeddedFont>
      <p:font typeface="Montserrat" pitchFamily="2" charset="77"/>
      <p:regular r:id="rId28"/>
      <p:bold r:id="rId29"/>
      <p:italic r:id="rId30"/>
      <p:boldItalic r:id="rId31"/>
    </p:embeddedFont>
    <p:embeddedFont>
      <p:font typeface="Obvia" panose="02000503040000020004" pitchFamily="2" charset="77"/>
      <p:regular r:id="rId32"/>
      <p:bold r:id="rId33"/>
      <p:italic r:id="rId34"/>
      <p:boldItalic r:id="rId35"/>
    </p:embeddedFont>
    <p:embeddedFont>
      <p:font typeface="Obvia Wide Medium" panose="02000503040000020004" pitchFamily="2" charset="77"/>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999B"/>
    <a:srgbClr val="53565A"/>
    <a:srgbClr val="00205B"/>
    <a:srgbClr val="C81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B12D5-7D93-D845-514E-9118408462D1}" v="136" dt="2021-11-10T20:05:21.846"/>
    <p1510:client id="{945DDE90-8FA4-C4F8-5F8A-A73262951DFC}" v="166" dt="2021-11-10T17:58:04.325"/>
    <p1510:client id="{D16FBAF0-0CD7-4C7E-93CD-77F36263F10F}" v="2" dt="2021-11-10T18:15:31.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p:restoredTop sz="79320" autoAdjust="0"/>
  </p:normalViewPr>
  <p:slideViewPr>
    <p:cSldViewPr snapToGrid="0" snapToObjects="1">
      <p:cViewPr varScale="1">
        <p:scale>
          <a:sx n="100" d="100"/>
          <a:sy n="100" d="100"/>
        </p:scale>
        <p:origin x="2040" y="1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17" d="100"/>
          <a:sy n="117" d="100"/>
        </p:scale>
        <p:origin x="299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viewProps" Target="viewProps.xml"/><Relationship Id="rId21" Type="http://schemas.openxmlformats.org/officeDocument/2006/relationships/handoutMaster" Target="handoutMasters/handoutMaster1.xml"/><Relationship Id="rId34" Type="http://schemas.openxmlformats.org/officeDocument/2006/relationships/font" Target="fonts/font13.fntdata"/><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openxmlformats.org/officeDocument/2006/relationships/font" Target="fonts/font8.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presProps" Target="pres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21.png"/></Relationships>
</file>

<file path=ppt/diagrams/_rels/data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jpg"/><Relationship Id="rId5" Type="http://schemas.microsoft.com/office/2007/relationships/hdphoto" Target="../media/hdphoto1.wdp"/><Relationship Id="rId4" Type="http://schemas.openxmlformats.org/officeDocument/2006/relationships/image" Target="../media/image28.png"/></Relationships>
</file>

<file path=ppt/diagrams/_rels/data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6" Type="http://schemas.microsoft.com/office/2007/relationships/hdphoto" Target="../media/hdphoto3.wdp"/><Relationship Id="rId5" Type="http://schemas.openxmlformats.org/officeDocument/2006/relationships/image" Target="../media/image32.png"/><Relationship Id="rId4" Type="http://schemas.microsoft.com/office/2007/relationships/hdphoto" Target="../media/hdphoto2.wdp"/></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1.png"/></Relationships>
</file>

<file path=ppt/diagrams/_rels/drawing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jpg"/><Relationship Id="rId5" Type="http://schemas.microsoft.com/office/2007/relationships/hdphoto" Target="../media/hdphoto1.wdp"/><Relationship Id="rId4" Type="http://schemas.openxmlformats.org/officeDocument/2006/relationships/image" Target="../media/image28.png"/></Relationships>
</file>

<file path=ppt/diagrams/_rels/drawing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6" Type="http://schemas.microsoft.com/office/2007/relationships/hdphoto" Target="../media/hdphoto3.wdp"/><Relationship Id="rId5" Type="http://schemas.openxmlformats.org/officeDocument/2006/relationships/image" Target="../media/image32.png"/><Relationship Id="rId4" Type="http://schemas.microsoft.com/office/2007/relationships/hdphoto" Target="../media/hdphoto2.wdp"/></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738C2C-03C7-4932-861E-26F62CE7F6C8}" type="doc">
      <dgm:prSet loTypeId="urn:microsoft.com/office/officeart/2005/8/layout/venn1" loCatId="relationship" qsTypeId="urn:microsoft.com/office/officeart/2005/8/quickstyle/simple2" qsCatId="simple" csTypeId="urn:microsoft.com/office/officeart/2005/8/colors/colorful5" csCatId="colorful" phldr="1"/>
      <dgm:spPr/>
      <dgm:t>
        <a:bodyPr/>
        <a:lstStyle/>
        <a:p>
          <a:endParaRPr lang="en-US"/>
        </a:p>
      </dgm:t>
    </dgm:pt>
    <dgm:pt modelId="{BD19F096-F5CA-4AAD-8F4E-ECA47FD0BE28}">
      <dgm:prSet/>
      <dgm:spPr/>
      <dgm:t>
        <a:bodyPr/>
        <a:lstStyle/>
        <a:p>
          <a:pPr rtl="0"/>
          <a:r>
            <a:rPr lang="en-US" b="1"/>
            <a:t>SAFETY</a:t>
          </a:r>
        </a:p>
      </dgm:t>
    </dgm:pt>
    <dgm:pt modelId="{4BCEDFB7-3737-416F-9621-9023897B67A6}" type="parTrans" cxnId="{30AE49F1-9531-41C6-ACD4-980B9AABAAF3}">
      <dgm:prSet/>
      <dgm:spPr/>
      <dgm:t>
        <a:bodyPr/>
        <a:lstStyle/>
        <a:p>
          <a:endParaRPr lang="en-US"/>
        </a:p>
      </dgm:t>
    </dgm:pt>
    <dgm:pt modelId="{64DFB8CD-3EE9-4B34-9245-F9E7619FEE6B}" type="sibTrans" cxnId="{30AE49F1-9531-41C6-ACD4-980B9AABAAF3}">
      <dgm:prSet/>
      <dgm:spPr/>
      <dgm:t>
        <a:bodyPr/>
        <a:lstStyle/>
        <a:p>
          <a:endParaRPr lang="en-US"/>
        </a:p>
      </dgm:t>
    </dgm:pt>
    <dgm:pt modelId="{9A5C50FF-371B-43C5-9988-2DBB1379A972}">
      <dgm:prSet/>
      <dgm:spPr/>
      <dgm:t>
        <a:bodyPr/>
        <a:lstStyle/>
        <a:p>
          <a:pPr rtl="0"/>
          <a:r>
            <a:rPr lang="en-US" b="1"/>
            <a:t>FAIRNESS   </a:t>
          </a:r>
        </a:p>
      </dgm:t>
    </dgm:pt>
    <dgm:pt modelId="{AE4394CC-C505-4DFC-A408-A699DB835993}" type="parTrans" cxnId="{46380D1D-D8EE-45D4-B687-987D6678B63C}">
      <dgm:prSet/>
      <dgm:spPr/>
      <dgm:t>
        <a:bodyPr/>
        <a:lstStyle/>
        <a:p>
          <a:endParaRPr lang="en-US"/>
        </a:p>
      </dgm:t>
    </dgm:pt>
    <dgm:pt modelId="{40D69513-AFAF-42A5-93B3-50B79FF46115}" type="sibTrans" cxnId="{46380D1D-D8EE-45D4-B687-987D6678B63C}">
      <dgm:prSet/>
      <dgm:spPr/>
      <dgm:t>
        <a:bodyPr/>
        <a:lstStyle/>
        <a:p>
          <a:endParaRPr lang="en-US"/>
        </a:p>
      </dgm:t>
    </dgm:pt>
    <dgm:pt modelId="{593361AF-7EC9-4CE6-A19F-A3005179DBA1}">
      <dgm:prSet/>
      <dgm:spPr/>
      <dgm:t>
        <a:bodyPr/>
        <a:lstStyle/>
        <a:p>
          <a:pPr rtl="0"/>
          <a:r>
            <a:rPr lang="en-US" b="1" dirty="0"/>
            <a:t>     FUN</a:t>
          </a:r>
        </a:p>
      </dgm:t>
    </dgm:pt>
    <dgm:pt modelId="{40A0ED8F-9624-43C3-9C1E-BD5A0BF6290B}" type="parTrans" cxnId="{B3ADFD79-2E49-469F-A4CF-D648CC44ADD7}">
      <dgm:prSet/>
      <dgm:spPr/>
      <dgm:t>
        <a:bodyPr/>
        <a:lstStyle/>
        <a:p>
          <a:endParaRPr lang="en-US"/>
        </a:p>
      </dgm:t>
    </dgm:pt>
    <dgm:pt modelId="{188914C9-C267-45AF-8092-BD31BACE506E}" type="sibTrans" cxnId="{B3ADFD79-2E49-469F-A4CF-D648CC44ADD7}">
      <dgm:prSet/>
      <dgm:spPr/>
      <dgm:t>
        <a:bodyPr/>
        <a:lstStyle/>
        <a:p>
          <a:endParaRPr lang="en-US"/>
        </a:p>
      </dgm:t>
    </dgm:pt>
    <dgm:pt modelId="{FE43D43E-53C8-4CA8-9E5B-6749221A9576}" type="pres">
      <dgm:prSet presAssocID="{BC738C2C-03C7-4932-861E-26F62CE7F6C8}" presName="compositeShape" presStyleCnt="0">
        <dgm:presLayoutVars>
          <dgm:chMax val="7"/>
          <dgm:dir/>
          <dgm:resizeHandles val="exact"/>
        </dgm:presLayoutVars>
      </dgm:prSet>
      <dgm:spPr/>
    </dgm:pt>
    <dgm:pt modelId="{D553CB8D-9ECE-42CF-B85D-6F9BDFD9C597}" type="pres">
      <dgm:prSet presAssocID="{BD19F096-F5CA-4AAD-8F4E-ECA47FD0BE28}" presName="circ1" presStyleLbl="vennNode1" presStyleIdx="0" presStyleCnt="3"/>
      <dgm:spPr/>
    </dgm:pt>
    <dgm:pt modelId="{B0508803-A097-4F93-8989-E3AA48825228}" type="pres">
      <dgm:prSet presAssocID="{BD19F096-F5CA-4AAD-8F4E-ECA47FD0BE28}" presName="circ1Tx" presStyleLbl="revTx" presStyleIdx="0" presStyleCnt="0">
        <dgm:presLayoutVars>
          <dgm:chMax val="0"/>
          <dgm:chPref val="0"/>
          <dgm:bulletEnabled val="1"/>
        </dgm:presLayoutVars>
      </dgm:prSet>
      <dgm:spPr/>
    </dgm:pt>
    <dgm:pt modelId="{3ABA9EDF-0F34-4883-AF3A-CBD532DFABFA}" type="pres">
      <dgm:prSet presAssocID="{9A5C50FF-371B-43C5-9988-2DBB1379A972}" presName="circ2" presStyleLbl="vennNode1" presStyleIdx="1" presStyleCnt="3" custScaleX="101335" custLinFactNeighborX="7452" custLinFactNeighborY="2083"/>
      <dgm:spPr/>
    </dgm:pt>
    <dgm:pt modelId="{B6D3898F-DE55-4586-96D4-55FAA57204A4}" type="pres">
      <dgm:prSet presAssocID="{9A5C50FF-371B-43C5-9988-2DBB1379A972}" presName="circ2Tx" presStyleLbl="revTx" presStyleIdx="0" presStyleCnt="0">
        <dgm:presLayoutVars>
          <dgm:chMax val="0"/>
          <dgm:chPref val="0"/>
          <dgm:bulletEnabled val="1"/>
        </dgm:presLayoutVars>
      </dgm:prSet>
      <dgm:spPr/>
    </dgm:pt>
    <dgm:pt modelId="{EB5A4888-8150-491A-9AE2-36A531A306E2}" type="pres">
      <dgm:prSet presAssocID="{593361AF-7EC9-4CE6-A19F-A3005179DBA1}" presName="circ3" presStyleLbl="vennNode1" presStyleIdx="2" presStyleCnt="3" custLinFactNeighborX="1104" custLinFactNeighborY="2083"/>
      <dgm:spPr/>
    </dgm:pt>
    <dgm:pt modelId="{B3D8CC55-51C8-4F9A-A8BB-B80098FF58BE}" type="pres">
      <dgm:prSet presAssocID="{593361AF-7EC9-4CE6-A19F-A3005179DBA1}" presName="circ3Tx" presStyleLbl="revTx" presStyleIdx="0" presStyleCnt="0">
        <dgm:presLayoutVars>
          <dgm:chMax val="0"/>
          <dgm:chPref val="0"/>
          <dgm:bulletEnabled val="1"/>
        </dgm:presLayoutVars>
      </dgm:prSet>
      <dgm:spPr/>
    </dgm:pt>
  </dgm:ptLst>
  <dgm:cxnLst>
    <dgm:cxn modelId="{BACF7504-95F4-46F6-A90B-9A0DC893003F}" type="presOf" srcId="{BD19F096-F5CA-4AAD-8F4E-ECA47FD0BE28}" destId="{D553CB8D-9ECE-42CF-B85D-6F9BDFD9C597}" srcOrd="0" destOrd="0" presId="urn:microsoft.com/office/officeart/2005/8/layout/venn1"/>
    <dgm:cxn modelId="{F2C5B205-57C5-4D6C-BE8A-18A949A9B144}" type="presOf" srcId="{593361AF-7EC9-4CE6-A19F-A3005179DBA1}" destId="{EB5A4888-8150-491A-9AE2-36A531A306E2}" srcOrd="0" destOrd="0" presId="urn:microsoft.com/office/officeart/2005/8/layout/venn1"/>
    <dgm:cxn modelId="{670D7C0B-CC34-4B7F-93FA-DED910E64DBE}" type="presOf" srcId="{9A5C50FF-371B-43C5-9988-2DBB1379A972}" destId="{3ABA9EDF-0F34-4883-AF3A-CBD532DFABFA}" srcOrd="0" destOrd="0" presId="urn:microsoft.com/office/officeart/2005/8/layout/venn1"/>
    <dgm:cxn modelId="{46380D1D-D8EE-45D4-B687-987D6678B63C}" srcId="{BC738C2C-03C7-4932-861E-26F62CE7F6C8}" destId="{9A5C50FF-371B-43C5-9988-2DBB1379A972}" srcOrd="1" destOrd="0" parTransId="{AE4394CC-C505-4DFC-A408-A699DB835993}" sibTransId="{40D69513-AFAF-42A5-93B3-50B79FF46115}"/>
    <dgm:cxn modelId="{F8CE9764-86B2-40C5-B585-325B60C1C248}" type="presOf" srcId="{593361AF-7EC9-4CE6-A19F-A3005179DBA1}" destId="{B3D8CC55-51C8-4F9A-A8BB-B80098FF58BE}" srcOrd="1" destOrd="0" presId="urn:microsoft.com/office/officeart/2005/8/layout/venn1"/>
    <dgm:cxn modelId="{B3ADFD79-2E49-469F-A4CF-D648CC44ADD7}" srcId="{BC738C2C-03C7-4932-861E-26F62CE7F6C8}" destId="{593361AF-7EC9-4CE6-A19F-A3005179DBA1}" srcOrd="2" destOrd="0" parTransId="{40A0ED8F-9624-43C3-9C1E-BD5A0BF6290B}" sibTransId="{188914C9-C267-45AF-8092-BD31BACE506E}"/>
    <dgm:cxn modelId="{3AC8E4B6-E643-443D-AAC7-EE4A2077B26F}" type="presOf" srcId="{9A5C50FF-371B-43C5-9988-2DBB1379A972}" destId="{B6D3898F-DE55-4586-96D4-55FAA57204A4}" srcOrd="1" destOrd="0" presId="urn:microsoft.com/office/officeart/2005/8/layout/venn1"/>
    <dgm:cxn modelId="{B4BD63DF-2DD4-4526-A9E0-DA1D86DB9722}" type="presOf" srcId="{BC738C2C-03C7-4932-861E-26F62CE7F6C8}" destId="{FE43D43E-53C8-4CA8-9E5B-6749221A9576}" srcOrd="0" destOrd="0" presId="urn:microsoft.com/office/officeart/2005/8/layout/venn1"/>
    <dgm:cxn modelId="{30AE49F1-9531-41C6-ACD4-980B9AABAAF3}" srcId="{BC738C2C-03C7-4932-861E-26F62CE7F6C8}" destId="{BD19F096-F5CA-4AAD-8F4E-ECA47FD0BE28}" srcOrd="0" destOrd="0" parTransId="{4BCEDFB7-3737-416F-9621-9023897B67A6}" sibTransId="{64DFB8CD-3EE9-4B34-9245-F9E7619FEE6B}"/>
    <dgm:cxn modelId="{44A46FF7-86CD-4512-BB31-1A93F715EBA2}" type="presOf" srcId="{BD19F096-F5CA-4AAD-8F4E-ECA47FD0BE28}" destId="{B0508803-A097-4F93-8989-E3AA48825228}" srcOrd="1" destOrd="0" presId="urn:microsoft.com/office/officeart/2005/8/layout/venn1"/>
    <dgm:cxn modelId="{C619FC3D-1C56-48DB-9E94-5EC00137C4A7}" type="presParOf" srcId="{FE43D43E-53C8-4CA8-9E5B-6749221A9576}" destId="{D553CB8D-9ECE-42CF-B85D-6F9BDFD9C597}" srcOrd="0" destOrd="0" presId="urn:microsoft.com/office/officeart/2005/8/layout/venn1"/>
    <dgm:cxn modelId="{2D43A8E5-ED98-4CA1-8567-65B59AA7BBF2}" type="presParOf" srcId="{FE43D43E-53C8-4CA8-9E5B-6749221A9576}" destId="{B0508803-A097-4F93-8989-E3AA48825228}" srcOrd="1" destOrd="0" presId="urn:microsoft.com/office/officeart/2005/8/layout/venn1"/>
    <dgm:cxn modelId="{6C9C379A-B7EA-401E-B664-8C946B17B711}" type="presParOf" srcId="{FE43D43E-53C8-4CA8-9E5B-6749221A9576}" destId="{3ABA9EDF-0F34-4883-AF3A-CBD532DFABFA}" srcOrd="2" destOrd="0" presId="urn:microsoft.com/office/officeart/2005/8/layout/venn1"/>
    <dgm:cxn modelId="{3A57F1B9-FE6C-44EC-8EEE-70D056C3CF86}" type="presParOf" srcId="{FE43D43E-53C8-4CA8-9E5B-6749221A9576}" destId="{B6D3898F-DE55-4586-96D4-55FAA57204A4}" srcOrd="3" destOrd="0" presId="urn:microsoft.com/office/officeart/2005/8/layout/venn1"/>
    <dgm:cxn modelId="{D4EC0A15-8B70-4942-86EE-4EDC67786573}" type="presParOf" srcId="{FE43D43E-53C8-4CA8-9E5B-6749221A9576}" destId="{EB5A4888-8150-491A-9AE2-36A531A306E2}" srcOrd="4" destOrd="0" presId="urn:microsoft.com/office/officeart/2005/8/layout/venn1"/>
    <dgm:cxn modelId="{781BC195-A29A-4DEE-8D1F-654BFEC5468D}" type="presParOf" srcId="{FE43D43E-53C8-4CA8-9E5B-6749221A9576}" destId="{B3D8CC55-51C8-4F9A-A8BB-B80098FF58BE}"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10F9EA3-40D6-4C4A-8E7F-A642418C2DF8}"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9D15174D-6432-4558-B7D9-9F23A62855DE}">
      <dgm:prSet/>
      <dgm:spPr/>
      <dgm:t>
        <a:bodyPr/>
        <a:lstStyle/>
        <a:p>
          <a:pPr rtl="0"/>
          <a:r>
            <a:rPr lang="en-US"/>
            <a:t>Junior</a:t>
          </a:r>
        </a:p>
      </dgm:t>
    </dgm:pt>
    <dgm:pt modelId="{32CAFD15-E021-47A9-8D19-5F3D2948666E}" type="parTrans" cxnId="{FE7720C7-9C61-4C93-A890-1858D92FBEB3}">
      <dgm:prSet/>
      <dgm:spPr/>
      <dgm:t>
        <a:bodyPr/>
        <a:lstStyle/>
        <a:p>
          <a:endParaRPr lang="en-US"/>
        </a:p>
      </dgm:t>
    </dgm:pt>
    <dgm:pt modelId="{78FF9753-1DF6-4F57-B121-022BCC8C85B2}" type="sibTrans" cxnId="{FE7720C7-9C61-4C93-A890-1858D92FBEB3}">
      <dgm:prSet/>
      <dgm:spPr/>
      <dgm:t>
        <a:bodyPr/>
        <a:lstStyle/>
        <a:p>
          <a:endParaRPr lang="en-US"/>
        </a:p>
      </dgm:t>
    </dgm:pt>
    <dgm:pt modelId="{A88D444A-9B7D-4FE9-BB55-00B52CC8EAF3}">
      <dgm:prSet/>
      <dgm:spPr/>
      <dgm:t>
        <a:bodyPr/>
        <a:lstStyle/>
        <a:p>
          <a:pPr rtl="0"/>
          <a:r>
            <a:rPr lang="en-US" dirty="0"/>
            <a:t>Beginning Official; capable of controlling youth, middle school, and lower level high school games.</a:t>
          </a:r>
        </a:p>
      </dgm:t>
    </dgm:pt>
    <dgm:pt modelId="{FA30C52B-0A79-487F-BF1D-0FF9D62842D3}" type="parTrans" cxnId="{7C6F8CC7-5DE4-46C0-8AB1-626D2C84015D}">
      <dgm:prSet/>
      <dgm:spPr/>
      <dgm:t>
        <a:bodyPr/>
        <a:lstStyle/>
        <a:p>
          <a:endParaRPr lang="en-US"/>
        </a:p>
      </dgm:t>
    </dgm:pt>
    <dgm:pt modelId="{1C479344-3728-4195-A63C-F16272E6FD13}" type="sibTrans" cxnId="{7C6F8CC7-5DE4-46C0-8AB1-626D2C84015D}">
      <dgm:prSet/>
      <dgm:spPr/>
      <dgm:t>
        <a:bodyPr/>
        <a:lstStyle/>
        <a:p>
          <a:endParaRPr lang="en-US"/>
        </a:p>
      </dgm:t>
    </dgm:pt>
    <dgm:pt modelId="{8029E48C-BF3A-4B63-BBB4-B24A5EB304B7}">
      <dgm:prSet/>
      <dgm:spPr/>
      <dgm:t>
        <a:bodyPr/>
        <a:lstStyle/>
        <a:p>
          <a:pPr rtl="0"/>
          <a:r>
            <a:rPr lang="en-US"/>
            <a:t>Level 2</a:t>
          </a:r>
        </a:p>
      </dgm:t>
    </dgm:pt>
    <dgm:pt modelId="{D9690AE3-1425-4F50-9B7E-595E7E59CB06}" type="parTrans" cxnId="{E5E6B125-A0AD-4093-AB4F-C5DC680F5221}">
      <dgm:prSet/>
      <dgm:spPr/>
      <dgm:t>
        <a:bodyPr/>
        <a:lstStyle/>
        <a:p>
          <a:endParaRPr lang="en-US"/>
        </a:p>
      </dgm:t>
    </dgm:pt>
    <dgm:pt modelId="{DDB016BF-3B37-4A34-873A-3081C6F22B98}" type="sibTrans" cxnId="{E5E6B125-A0AD-4093-AB4F-C5DC680F5221}">
      <dgm:prSet/>
      <dgm:spPr/>
      <dgm:t>
        <a:bodyPr/>
        <a:lstStyle/>
        <a:p>
          <a:endParaRPr lang="en-US"/>
        </a:p>
      </dgm:t>
    </dgm:pt>
    <dgm:pt modelId="{35649A41-B37E-4330-BA1F-CD5724AC1BA7}">
      <dgm:prSet/>
      <dgm:spPr/>
      <dgm:t>
        <a:bodyPr/>
        <a:lstStyle/>
        <a:p>
          <a:pPr rtl="0"/>
          <a:r>
            <a:rPr lang="en-US"/>
            <a:t>Experienced Official; capable of controlling youth, middle school and high school varsity and JV level games.  Proficient in the two-person system.</a:t>
          </a:r>
        </a:p>
      </dgm:t>
    </dgm:pt>
    <dgm:pt modelId="{D203515C-0F1B-4BB2-8BFD-BA3BE8120667}" type="parTrans" cxnId="{EA0E0A5B-024F-46F5-B7AE-BA3946E08200}">
      <dgm:prSet/>
      <dgm:spPr/>
      <dgm:t>
        <a:bodyPr/>
        <a:lstStyle/>
        <a:p>
          <a:endParaRPr lang="en-US"/>
        </a:p>
      </dgm:t>
    </dgm:pt>
    <dgm:pt modelId="{87B2C0F5-DC8D-4EAA-8E43-9BF16FA93EF0}" type="sibTrans" cxnId="{EA0E0A5B-024F-46F5-B7AE-BA3946E08200}">
      <dgm:prSet/>
      <dgm:spPr/>
      <dgm:t>
        <a:bodyPr/>
        <a:lstStyle/>
        <a:p>
          <a:endParaRPr lang="en-US"/>
        </a:p>
      </dgm:t>
    </dgm:pt>
    <dgm:pt modelId="{F15C5E5B-B99D-4303-AA62-EE388C5FCAAE}">
      <dgm:prSet/>
      <dgm:spPr/>
      <dgm:t>
        <a:bodyPr/>
        <a:lstStyle/>
        <a:p>
          <a:pPr rtl="0"/>
          <a:r>
            <a:rPr lang="en-US"/>
            <a:t>Level 3</a:t>
          </a:r>
        </a:p>
      </dgm:t>
    </dgm:pt>
    <dgm:pt modelId="{EF9423F5-383C-4F5A-8C3E-BBD558367CF2}" type="parTrans" cxnId="{275D3D2F-DAA9-453C-972B-9F8C9B29D82C}">
      <dgm:prSet/>
      <dgm:spPr/>
      <dgm:t>
        <a:bodyPr/>
        <a:lstStyle/>
        <a:p>
          <a:endParaRPr lang="en-US"/>
        </a:p>
      </dgm:t>
    </dgm:pt>
    <dgm:pt modelId="{68486DA9-4F26-4418-80B9-06B4CA7682A0}" type="sibTrans" cxnId="{275D3D2F-DAA9-453C-972B-9F8C9B29D82C}">
      <dgm:prSet/>
      <dgm:spPr/>
      <dgm:t>
        <a:bodyPr/>
        <a:lstStyle/>
        <a:p>
          <a:endParaRPr lang="en-US"/>
        </a:p>
      </dgm:t>
    </dgm:pt>
    <dgm:pt modelId="{EEDACB2A-AC48-4EBE-8EDB-5337A4B30FF3}">
      <dgm:prSet/>
      <dgm:spPr/>
      <dgm:t>
        <a:bodyPr/>
        <a:lstStyle/>
        <a:p>
          <a:pPr rtl="0"/>
          <a:r>
            <a:rPr lang="en-US"/>
            <a:t>Experienced Official; capable of controlling youth, middle school, all levels of high school and low level college games. Competent in three-person system.</a:t>
          </a:r>
        </a:p>
      </dgm:t>
    </dgm:pt>
    <dgm:pt modelId="{0798F8D4-8F98-45D6-B1FC-6EA6923FDA14}" type="parTrans" cxnId="{8C97AF84-CDC7-4682-9678-696D37DD2018}">
      <dgm:prSet/>
      <dgm:spPr/>
      <dgm:t>
        <a:bodyPr/>
        <a:lstStyle/>
        <a:p>
          <a:endParaRPr lang="en-US"/>
        </a:p>
      </dgm:t>
    </dgm:pt>
    <dgm:pt modelId="{2DE0F1C8-45C9-4C79-9821-E3536177984B}" type="sibTrans" cxnId="{8C97AF84-CDC7-4682-9678-696D37DD2018}">
      <dgm:prSet/>
      <dgm:spPr/>
      <dgm:t>
        <a:bodyPr/>
        <a:lstStyle/>
        <a:p>
          <a:endParaRPr lang="en-US"/>
        </a:p>
      </dgm:t>
    </dgm:pt>
    <dgm:pt modelId="{05E75F82-C104-F644-B77E-1180221FB842}">
      <dgm:prSet/>
      <dgm:spPr/>
      <dgm:t>
        <a:bodyPr/>
        <a:lstStyle/>
        <a:p>
          <a:pPr rtl="0"/>
          <a:r>
            <a:rPr lang="en-US"/>
            <a:t>Level 1</a:t>
          </a:r>
        </a:p>
      </dgm:t>
    </dgm:pt>
    <dgm:pt modelId="{EBBFC1CE-248F-2048-A90B-59D4812742B1}" type="parTrans" cxnId="{DF459AC4-8B25-134D-B1E7-728489001CE1}">
      <dgm:prSet/>
      <dgm:spPr/>
      <dgm:t>
        <a:bodyPr/>
        <a:lstStyle/>
        <a:p>
          <a:endParaRPr lang="en-US"/>
        </a:p>
      </dgm:t>
    </dgm:pt>
    <dgm:pt modelId="{2E246671-E176-C044-B7FC-7B5A104F1AAA}" type="sibTrans" cxnId="{DF459AC4-8B25-134D-B1E7-728489001CE1}">
      <dgm:prSet/>
      <dgm:spPr/>
      <dgm:t>
        <a:bodyPr/>
        <a:lstStyle/>
        <a:p>
          <a:endParaRPr lang="en-US"/>
        </a:p>
      </dgm:t>
    </dgm:pt>
    <dgm:pt modelId="{E4830458-8084-7D4D-9D9F-79996454BF27}">
      <dgm:prSet/>
      <dgm:spPr/>
      <dgm:t>
        <a:bodyPr/>
        <a:lstStyle/>
        <a:p>
          <a:pPr rtl="0"/>
          <a:r>
            <a:rPr lang="en-US" dirty="0"/>
            <a:t>Youth officials under the age of 18.  Capable of controlling youth games (two levels below their current playing level, if applicable.)</a:t>
          </a:r>
        </a:p>
      </dgm:t>
    </dgm:pt>
    <dgm:pt modelId="{0DED8B8A-DB7C-054C-B386-D3AE4C6E4848}" type="parTrans" cxnId="{D620CFE6-5B37-2042-926D-B5187DA5E2B3}">
      <dgm:prSet/>
      <dgm:spPr/>
      <dgm:t>
        <a:bodyPr/>
        <a:lstStyle/>
        <a:p>
          <a:endParaRPr lang="en-US"/>
        </a:p>
      </dgm:t>
    </dgm:pt>
    <dgm:pt modelId="{320D678A-999A-4D4F-A998-415A0078E312}" type="sibTrans" cxnId="{D620CFE6-5B37-2042-926D-B5187DA5E2B3}">
      <dgm:prSet/>
      <dgm:spPr/>
      <dgm:t>
        <a:bodyPr/>
        <a:lstStyle/>
        <a:p>
          <a:endParaRPr lang="en-US"/>
        </a:p>
      </dgm:t>
    </dgm:pt>
    <dgm:pt modelId="{CBD64137-871D-465C-B4DD-9299AB757953}" type="pres">
      <dgm:prSet presAssocID="{210F9EA3-40D6-4C4A-8E7F-A642418C2DF8}" presName="Name0" presStyleCnt="0">
        <dgm:presLayoutVars>
          <dgm:dir/>
          <dgm:animLvl val="lvl"/>
          <dgm:resizeHandles val="exact"/>
        </dgm:presLayoutVars>
      </dgm:prSet>
      <dgm:spPr/>
    </dgm:pt>
    <dgm:pt modelId="{B18D2C3C-96C7-4D28-A79A-6F79966C62A3}" type="pres">
      <dgm:prSet presAssocID="{9D15174D-6432-4558-B7D9-9F23A62855DE}" presName="composite" presStyleCnt="0"/>
      <dgm:spPr/>
    </dgm:pt>
    <dgm:pt modelId="{8909745B-620A-46D0-BF6F-73A53DC4F50B}" type="pres">
      <dgm:prSet presAssocID="{9D15174D-6432-4558-B7D9-9F23A62855DE}" presName="parTx" presStyleLbl="alignNode1" presStyleIdx="0" presStyleCnt="4">
        <dgm:presLayoutVars>
          <dgm:chMax val="0"/>
          <dgm:chPref val="0"/>
          <dgm:bulletEnabled val="1"/>
        </dgm:presLayoutVars>
      </dgm:prSet>
      <dgm:spPr/>
    </dgm:pt>
    <dgm:pt modelId="{F722208B-EBE3-49DE-928B-A3331989D77D}" type="pres">
      <dgm:prSet presAssocID="{9D15174D-6432-4558-B7D9-9F23A62855DE}" presName="desTx" presStyleLbl="alignAccFollowNode1" presStyleIdx="0" presStyleCnt="4">
        <dgm:presLayoutVars>
          <dgm:bulletEnabled val="1"/>
        </dgm:presLayoutVars>
      </dgm:prSet>
      <dgm:spPr/>
    </dgm:pt>
    <dgm:pt modelId="{60DD1FA5-6150-4706-BBD9-6E19F0EA0A73}" type="pres">
      <dgm:prSet presAssocID="{78FF9753-1DF6-4F57-B121-022BCC8C85B2}" presName="space" presStyleCnt="0"/>
      <dgm:spPr/>
    </dgm:pt>
    <dgm:pt modelId="{531A3DB2-10D6-934A-BD2D-A759800CA422}" type="pres">
      <dgm:prSet presAssocID="{05E75F82-C104-F644-B77E-1180221FB842}" presName="composite" presStyleCnt="0"/>
      <dgm:spPr/>
    </dgm:pt>
    <dgm:pt modelId="{4CB706B7-22AC-B343-8520-06D090AC2DC9}" type="pres">
      <dgm:prSet presAssocID="{05E75F82-C104-F644-B77E-1180221FB842}" presName="parTx" presStyleLbl="alignNode1" presStyleIdx="1" presStyleCnt="4">
        <dgm:presLayoutVars>
          <dgm:chMax val="0"/>
          <dgm:chPref val="0"/>
          <dgm:bulletEnabled val="1"/>
        </dgm:presLayoutVars>
      </dgm:prSet>
      <dgm:spPr/>
    </dgm:pt>
    <dgm:pt modelId="{0A732A9B-BFFD-0148-B712-221C7336FD72}" type="pres">
      <dgm:prSet presAssocID="{05E75F82-C104-F644-B77E-1180221FB842}" presName="desTx" presStyleLbl="alignAccFollowNode1" presStyleIdx="1" presStyleCnt="4">
        <dgm:presLayoutVars>
          <dgm:bulletEnabled val="1"/>
        </dgm:presLayoutVars>
      </dgm:prSet>
      <dgm:spPr/>
    </dgm:pt>
    <dgm:pt modelId="{168C05FD-7C71-3E41-8782-49A1869D26D2}" type="pres">
      <dgm:prSet presAssocID="{2E246671-E176-C044-B7FC-7B5A104F1AAA}" presName="space" presStyleCnt="0"/>
      <dgm:spPr/>
    </dgm:pt>
    <dgm:pt modelId="{4147541F-BAEE-46FE-816F-F3FD63F676A4}" type="pres">
      <dgm:prSet presAssocID="{8029E48C-BF3A-4B63-BBB4-B24A5EB304B7}" presName="composite" presStyleCnt="0"/>
      <dgm:spPr/>
    </dgm:pt>
    <dgm:pt modelId="{909ECEFB-57F9-4BAA-809E-296FE266C490}" type="pres">
      <dgm:prSet presAssocID="{8029E48C-BF3A-4B63-BBB4-B24A5EB304B7}" presName="parTx" presStyleLbl="alignNode1" presStyleIdx="2" presStyleCnt="4">
        <dgm:presLayoutVars>
          <dgm:chMax val="0"/>
          <dgm:chPref val="0"/>
          <dgm:bulletEnabled val="1"/>
        </dgm:presLayoutVars>
      </dgm:prSet>
      <dgm:spPr/>
    </dgm:pt>
    <dgm:pt modelId="{8EBEDBC3-2E65-409C-BF4C-E99F0433096A}" type="pres">
      <dgm:prSet presAssocID="{8029E48C-BF3A-4B63-BBB4-B24A5EB304B7}" presName="desTx" presStyleLbl="alignAccFollowNode1" presStyleIdx="2" presStyleCnt="4">
        <dgm:presLayoutVars>
          <dgm:bulletEnabled val="1"/>
        </dgm:presLayoutVars>
      </dgm:prSet>
      <dgm:spPr/>
    </dgm:pt>
    <dgm:pt modelId="{AD7EDC83-5811-4ED2-B3B2-762A5091F2D9}" type="pres">
      <dgm:prSet presAssocID="{DDB016BF-3B37-4A34-873A-3081C6F22B98}" presName="space" presStyleCnt="0"/>
      <dgm:spPr/>
    </dgm:pt>
    <dgm:pt modelId="{B4488BBD-51AD-4980-9BB9-F2FEDEF21608}" type="pres">
      <dgm:prSet presAssocID="{F15C5E5B-B99D-4303-AA62-EE388C5FCAAE}" presName="composite" presStyleCnt="0"/>
      <dgm:spPr/>
    </dgm:pt>
    <dgm:pt modelId="{CD11562A-C433-438A-8154-B5F52A5DC7DB}" type="pres">
      <dgm:prSet presAssocID="{F15C5E5B-B99D-4303-AA62-EE388C5FCAAE}" presName="parTx" presStyleLbl="alignNode1" presStyleIdx="3" presStyleCnt="4">
        <dgm:presLayoutVars>
          <dgm:chMax val="0"/>
          <dgm:chPref val="0"/>
          <dgm:bulletEnabled val="1"/>
        </dgm:presLayoutVars>
      </dgm:prSet>
      <dgm:spPr/>
    </dgm:pt>
    <dgm:pt modelId="{55B41A00-A233-4FAC-8E97-633B2E4ACC0A}" type="pres">
      <dgm:prSet presAssocID="{F15C5E5B-B99D-4303-AA62-EE388C5FCAAE}" presName="desTx" presStyleLbl="alignAccFollowNode1" presStyleIdx="3" presStyleCnt="4">
        <dgm:presLayoutVars>
          <dgm:bulletEnabled val="1"/>
        </dgm:presLayoutVars>
      </dgm:prSet>
      <dgm:spPr/>
    </dgm:pt>
  </dgm:ptLst>
  <dgm:cxnLst>
    <dgm:cxn modelId="{E5E6B125-A0AD-4093-AB4F-C5DC680F5221}" srcId="{210F9EA3-40D6-4C4A-8E7F-A642418C2DF8}" destId="{8029E48C-BF3A-4B63-BBB4-B24A5EB304B7}" srcOrd="2" destOrd="0" parTransId="{D9690AE3-1425-4F50-9B7E-595E7E59CB06}" sibTransId="{DDB016BF-3B37-4A34-873A-3081C6F22B98}"/>
    <dgm:cxn modelId="{275D3D2F-DAA9-453C-972B-9F8C9B29D82C}" srcId="{210F9EA3-40D6-4C4A-8E7F-A642418C2DF8}" destId="{F15C5E5B-B99D-4303-AA62-EE388C5FCAAE}" srcOrd="3" destOrd="0" parTransId="{EF9423F5-383C-4F5A-8C3E-BBD558367CF2}" sibTransId="{68486DA9-4F26-4418-80B9-06B4CA7682A0}"/>
    <dgm:cxn modelId="{38A04240-5CA1-4421-BD06-135AF73CD7A9}" type="presOf" srcId="{210F9EA3-40D6-4C4A-8E7F-A642418C2DF8}" destId="{CBD64137-871D-465C-B4DD-9299AB757953}" srcOrd="0" destOrd="0" presId="urn:microsoft.com/office/officeart/2005/8/layout/hList1"/>
    <dgm:cxn modelId="{EA0E0A5B-024F-46F5-B7AE-BA3946E08200}" srcId="{8029E48C-BF3A-4B63-BBB4-B24A5EB304B7}" destId="{35649A41-B37E-4330-BA1F-CD5724AC1BA7}" srcOrd="0" destOrd="0" parTransId="{D203515C-0F1B-4BB2-8BFD-BA3BE8120667}" sibTransId="{87B2C0F5-DC8D-4EAA-8E43-9BF16FA93EF0}"/>
    <dgm:cxn modelId="{FCC25460-8B3A-4CC5-B90B-B508E6D03027}" type="presOf" srcId="{8029E48C-BF3A-4B63-BBB4-B24A5EB304B7}" destId="{909ECEFB-57F9-4BAA-809E-296FE266C490}" srcOrd="0" destOrd="0" presId="urn:microsoft.com/office/officeart/2005/8/layout/hList1"/>
    <dgm:cxn modelId="{8A639E70-21D9-314B-8D3A-781C1EB5A932}" type="presOf" srcId="{05E75F82-C104-F644-B77E-1180221FB842}" destId="{4CB706B7-22AC-B343-8520-06D090AC2DC9}" srcOrd="0" destOrd="0" presId="urn:microsoft.com/office/officeart/2005/8/layout/hList1"/>
    <dgm:cxn modelId="{8C97AF84-CDC7-4682-9678-696D37DD2018}" srcId="{F15C5E5B-B99D-4303-AA62-EE388C5FCAAE}" destId="{EEDACB2A-AC48-4EBE-8EDB-5337A4B30FF3}" srcOrd="0" destOrd="0" parTransId="{0798F8D4-8F98-45D6-B1FC-6EA6923FDA14}" sibTransId="{2DE0F1C8-45C9-4C79-9821-E3536177984B}"/>
    <dgm:cxn modelId="{AE003596-3812-A24F-8F82-39639B059FB8}" type="presOf" srcId="{E4830458-8084-7D4D-9D9F-79996454BF27}" destId="{F722208B-EBE3-49DE-928B-A3331989D77D}" srcOrd="0" destOrd="0" presId="urn:microsoft.com/office/officeart/2005/8/layout/hList1"/>
    <dgm:cxn modelId="{809B11AA-C464-442C-91DB-1419592424C0}" type="presOf" srcId="{35649A41-B37E-4330-BA1F-CD5724AC1BA7}" destId="{8EBEDBC3-2E65-409C-BF4C-E99F0433096A}" srcOrd="0" destOrd="0" presId="urn:microsoft.com/office/officeart/2005/8/layout/hList1"/>
    <dgm:cxn modelId="{E882DEAF-C2AB-43ED-B7A3-6D67508B180A}" type="presOf" srcId="{9D15174D-6432-4558-B7D9-9F23A62855DE}" destId="{8909745B-620A-46D0-BF6F-73A53DC4F50B}" srcOrd="0" destOrd="0" presId="urn:microsoft.com/office/officeart/2005/8/layout/hList1"/>
    <dgm:cxn modelId="{DF459AC4-8B25-134D-B1E7-728489001CE1}" srcId="{210F9EA3-40D6-4C4A-8E7F-A642418C2DF8}" destId="{05E75F82-C104-F644-B77E-1180221FB842}" srcOrd="1" destOrd="0" parTransId="{EBBFC1CE-248F-2048-A90B-59D4812742B1}" sibTransId="{2E246671-E176-C044-B7FC-7B5A104F1AAA}"/>
    <dgm:cxn modelId="{FE7720C7-9C61-4C93-A890-1858D92FBEB3}" srcId="{210F9EA3-40D6-4C4A-8E7F-A642418C2DF8}" destId="{9D15174D-6432-4558-B7D9-9F23A62855DE}" srcOrd="0" destOrd="0" parTransId="{32CAFD15-E021-47A9-8D19-5F3D2948666E}" sibTransId="{78FF9753-1DF6-4F57-B121-022BCC8C85B2}"/>
    <dgm:cxn modelId="{7C6F8CC7-5DE4-46C0-8AB1-626D2C84015D}" srcId="{05E75F82-C104-F644-B77E-1180221FB842}" destId="{A88D444A-9B7D-4FE9-BB55-00B52CC8EAF3}" srcOrd="0" destOrd="0" parTransId="{FA30C52B-0A79-487F-BF1D-0FF9D62842D3}" sibTransId="{1C479344-3728-4195-A63C-F16272E6FD13}"/>
    <dgm:cxn modelId="{77C911DD-1A11-4224-90CB-6263788EE205}" type="presOf" srcId="{EEDACB2A-AC48-4EBE-8EDB-5337A4B30FF3}" destId="{55B41A00-A233-4FAC-8E97-633B2E4ACC0A}" srcOrd="0" destOrd="0" presId="urn:microsoft.com/office/officeart/2005/8/layout/hList1"/>
    <dgm:cxn modelId="{89E448DF-5E6F-4789-81CE-35A1B23A6439}" type="presOf" srcId="{F15C5E5B-B99D-4303-AA62-EE388C5FCAAE}" destId="{CD11562A-C433-438A-8154-B5F52A5DC7DB}" srcOrd="0" destOrd="0" presId="urn:microsoft.com/office/officeart/2005/8/layout/hList1"/>
    <dgm:cxn modelId="{D620CFE6-5B37-2042-926D-B5187DA5E2B3}" srcId="{9D15174D-6432-4558-B7D9-9F23A62855DE}" destId="{E4830458-8084-7D4D-9D9F-79996454BF27}" srcOrd="0" destOrd="0" parTransId="{0DED8B8A-DB7C-054C-B386-D3AE4C6E4848}" sibTransId="{320D678A-999A-4D4F-A998-415A0078E312}"/>
    <dgm:cxn modelId="{F6CB76FE-153F-C140-BF82-2F732EE2824F}" type="presOf" srcId="{A88D444A-9B7D-4FE9-BB55-00B52CC8EAF3}" destId="{0A732A9B-BFFD-0148-B712-221C7336FD72}" srcOrd="0" destOrd="0" presId="urn:microsoft.com/office/officeart/2005/8/layout/hList1"/>
    <dgm:cxn modelId="{F1CD43EF-045D-4BEF-A489-4765209A6666}" type="presParOf" srcId="{CBD64137-871D-465C-B4DD-9299AB757953}" destId="{B18D2C3C-96C7-4D28-A79A-6F79966C62A3}" srcOrd="0" destOrd="0" presId="urn:microsoft.com/office/officeart/2005/8/layout/hList1"/>
    <dgm:cxn modelId="{EA441751-72E4-4961-927E-00BF4365F1C6}" type="presParOf" srcId="{B18D2C3C-96C7-4D28-A79A-6F79966C62A3}" destId="{8909745B-620A-46D0-BF6F-73A53DC4F50B}" srcOrd="0" destOrd="0" presId="urn:microsoft.com/office/officeart/2005/8/layout/hList1"/>
    <dgm:cxn modelId="{24983094-A34D-4A4D-A4CC-4CDEE461D4FA}" type="presParOf" srcId="{B18D2C3C-96C7-4D28-A79A-6F79966C62A3}" destId="{F722208B-EBE3-49DE-928B-A3331989D77D}" srcOrd="1" destOrd="0" presId="urn:microsoft.com/office/officeart/2005/8/layout/hList1"/>
    <dgm:cxn modelId="{B2181FBC-3CDD-4C40-AD0F-AD7B088B594B}" type="presParOf" srcId="{CBD64137-871D-465C-B4DD-9299AB757953}" destId="{60DD1FA5-6150-4706-BBD9-6E19F0EA0A73}" srcOrd="1" destOrd="0" presId="urn:microsoft.com/office/officeart/2005/8/layout/hList1"/>
    <dgm:cxn modelId="{A94204D5-11B1-5444-AB82-D377DF8E3B8C}" type="presParOf" srcId="{CBD64137-871D-465C-B4DD-9299AB757953}" destId="{531A3DB2-10D6-934A-BD2D-A759800CA422}" srcOrd="2" destOrd="0" presId="urn:microsoft.com/office/officeart/2005/8/layout/hList1"/>
    <dgm:cxn modelId="{6CA4DF4B-87B9-D847-AC82-2023A564DF27}" type="presParOf" srcId="{531A3DB2-10D6-934A-BD2D-A759800CA422}" destId="{4CB706B7-22AC-B343-8520-06D090AC2DC9}" srcOrd="0" destOrd="0" presId="urn:microsoft.com/office/officeart/2005/8/layout/hList1"/>
    <dgm:cxn modelId="{C95B72BD-2C15-C34E-ABA3-1341231F5638}" type="presParOf" srcId="{531A3DB2-10D6-934A-BD2D-A759800CA422}" destId="{0A732A9B-BFFD-0148-B712-221C7336FD72}" srcOrd="1" destOrd="0" presId="urn:microsoft.com/office/officeart/2005/8/layout/hList1"/>
    <dgm:cxn modelId="{114F745E-E30F-2349-8614-201C680538A0}" type="presParOf" srcId="{CBD64137-871D-465C-B4DD-9299AB757953}" destId="{168C05FD-7C71-3E41-8782-49A1869D26D2}" srcOrd="3" destOrd="0" presId="urn:microsoft.com/office/officeart/2005/8/layout/hList1"/>
    <dgm:cxn modelId="{ACD63375-9BC7-45DE-BF46-233364F90E90}" type="presParOf" srcId="{CBD64137-871D-465C-B4DD-9299AB757953}" destId="{4147541F-BAEE-46FE-816F-F3FD63F676A4}" srcOrd="4" destOrd="0" presId="urn:microsoft.com/office/officeart/2005/8/layout/hList1"/>
    <dgm:cxn modelId="{DD3B58B2-BC8D-416C-84C0-A0BAB461E297}" type="presParOf" srcId="{4147541F-BAEE-46FE-816F-F3FD63F676A4}" destId="{909ECEFB-57F9-4BAA-809E-296FE266C490}" srcOrd="0" destOrd="0" presId="urn:microsoft.com/office/officeart/2005/8/layout/hList1"/>
    <dgm:cxn modelId="{766F03A2-AB72-4B73-AF3E-961E9C0BB64E}" type="presParOf" srcId="{4147541F-BAEE-46FE-816F-F3FD63F676A4}" destId="{8EBEDBC3-2E65-409C-BF4C-E99F0433096A}" srcOrd="1" destOrd="0" presId="urn:microsoft.com/office/officeart/2005/8/layout/hList1"/>
    <dgm:cxn modelId="{563D68E6-1DEC-4CC5-BF1A-69D721774A73}" type="presParOf" srcId="{CBD64137-871D-465C-B4DD-9299AB757953}" destId="{AD7EDC83-5811-4ED2-B3B2-762A5091F2D9}" srcOrd="5" destOrd="0" presId="urn:microsoft.com/office/officeart/2005/8/layout/hList1"/>
    <dgm:cxn modelId="{8FB25C99-538E-47D2-B03A-67F45065CD2D}" type="presParOf" srcId="{CBD64137-871D-465C-B4DD-9299AB757953}" destId="{B4488BBD-51AD-4980-9BB9-F2FEDEF21608}" srcOrd="6" destOrd="0" presId="urn:microsoft.com/office/officeart/2005/8/layout/hList1"/>
    <dgm:cxn modelId="{07BA0486-1356-4270-B7D6-8904EADF9219}" type="presParOf" srcId="{B4488BBD-51AD-4980-9BB9-F2FEDEF21608}" destId="{CD11562A-C433-438A-8154-B5F52A5DC7DB}" srcOrd="0" destOrd="0" presId="urn:microsoft.com/office/officeart/2005/8/layout/hList1"/>
    <dgm:cxn modelId="{4F5E46F8-176E-4935-A04E-056EF2C4EFC4}" type="presParOf" srcId="{B4488BBD-51AD-4980-9BB9-F2FEDEF21608}" destId="{55B41A00-A233-4FAC-8E97-633B2E4ACC0A}"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FA6771-3151-AE43-85CB-F7B9B3B0E7F1}" type="doc">
      <dgm:prSet loTypeId="urn:microsoft.com/office/officeart/2005/8/layout/cycle8" loCatId="" qsTypeId="urn:microsoft.com/office/officeart/2005/8/quickstyle/simple1" qsCatId="simple" csTypeId="urn:microsoft.com/office/officeart/2005/8/colors/accent1_2" csCatId="accent1" phldr="1"/>
      <dgm:spPr/>
    </dgm:pt>
    <dgm:pt modelId="{23588E0F-BA30-394F-92B8-9F43A59DF5AE}">
      <dgm:prSet custT="1"/>
      <dgm:spPr>
        <a:solidFill>
          <a:schemeClr val="accent1">
            <a:lumMod val="40000"/>
            <a:lumOff val="60000"/>
          </a:schemeClr>
        </a:solidFill>
      </dgm:spPr>
      <dgm:t>
        <a:bodyPr/>
        <a:lstStyle/>
        <a:p>
          <a:pPr rtl="0"/>
          <a:r>
            <a:rPr lang="en-US" sz="1300" b="1">
              <a:solidFill>
                <a:schemeClr val="tx1"/>
              </a:solidFill>
            </a:rPr>
            <a:t>Professionalism, Responsibility, Ethics</a:t>
          </a:r>
          <a:endParaRPr lang="en-US" sz="1300">
            <a:solidFill>
              <a:schemeClr val="tx1"/>
            </a:solidFill>
          </a:endParaRPr>
        </a:p>
      </dgm:t>
    </dgm:pt>
    <dgm:pt modelId="{DC9ADD09-2B08-034C-A655-4579DCA95E68}" type="parTrans" cxnId="{071E52C1-AA18-2248-A64C-B46CBCE33DE0}">
      <dgm:prSet/>
      <dgm:spPr/>
      <dgm:t>
        <a:bodyPr/>
        <a:lstStyle/>
        <a:p>
          <a:endParaRPr lang="en-US"/>
        </a:p>
      </dgm:t>
    </dgm:pt>
    <dgm:pt modelId="{FE0DD22D-4B75-6144-9EDE-2B04163346FF}" type="sibTrans" cxnId="{071E52C1-AA18-2248-A64C-B46CBCE33DE0}">
      <dgm:prSet/>
      <dgm:spPr/>
      <dgm:t>
        <a:bodyPr/>
        <a:lstStyle/>
        <a:p>
          <a:endParaRPr lang="en-US"/>
        </a:p>
      </dgm:t>
    </dgm:pt>
    <dgm:pt modelId="{E538B47A-F177-D245-8A8B-4E99C75B9723}">
      <dgm:prSet custT="1"/>
      <dgm:spPr>
        <a:solidFill>
          <a:schemeClr val="accent1">
            <a:lumMod val="60000"/>
            <a:lumOff val="40000"/>
          </a:schemeClr>
        </a:solidFill>
      </dgm:spPr>
      <dgm:t>
        <a:bodyPr/>
        <a:lstStyle/>
        <a:p>
          <a:pPr rtl="0"/>
          <a:r>
            <a:rPr lang="en-US" sz="1300" b="1">
              <a:solidFill>
                <a:schemeClr val="tx1"/>
              </a:solidFill>
            </a:rPr>
            <a:t>Positioning, Fitness, Field Coverage</a:t>
          </a:r>
        </a:p>
      </dgm:t>
    </dgm:pt>
    <dgm:pt modelId="{ED2F5F78-805E-6444-A19F-AF9333709050}" type="parTrans" cxnId="{1DA11805-9A27-C543-8F61-DAB3F67A5A10}">
      <dgm:prSet/>
      <dgm:spPr/>
      <dgm:t>
        <a:bodyPr/>
        <a:lstStyle/>
        <a:p>
          <a:endParaRPr lang="en-US"/>
        </a:p>
      </dgm:t>
    </dgm:pt>
    <dgm:pt modelId="{DD202843-94AF-454C-B61F-F8C555057209}" type="sibTrans" cxnId="{1DA11805-9A27-C543-8F61-DAB3F67A5A10}">
      <dgm:prSet/>
      <dgm:spPr/>
      <dgm:t>
        <a:bodyPr/>
        <a:lstStyle/>
        <a:p>
          <a:endParaRPr lang="en-US"/>
        </a:p>
      </dgm:t>
    </dgm:pt>
    <dgm:pt modelId="{E9A1DBD9-8179-6B49-B327-2E9A9ACEE9E8}">
      <dgm:prSet custT="1"/>
      <dgm:spPr>
        <a:solidFill>
          <a:schemeClr val="accent1">
            <a:lumMod val="75000"/>
          </a:schemeClr>
        </a:solidFill>
      </dgm:spPr>
      <dgm:t>
        <a:bodyPr/>
        <a:lstStyle/>
        <a:p>
          <a:pPr rtl="0"/>
          <a:r>
            <a:rPr lang="en-US" sz="1300" b="1">
              <a:solidFill>
                <a:schemeClr val="tx1"/>
              </a:solidFill>
            </a:rPr>
            <a:t>Knowledge, Judgement</a:t>
          </a:r>
        </a:p>
      </dgm:t>
    </dgm:pt>
    <dgm:pt modelId="{F5C64022-C117-3341-8C68-66DDFA4438F0}" type="parTrans" cxnId="{E75FEA14-8640-9549-8BD4-9E90341E1C52}">
      <dgm:prSet/>
      <dgm:spPr/>
      <dgm:t>
        <a:bodyPr/>
        <a:lstStyle/>
        <a:p>
          <a:endParaRPr lang="en-US"/>
        </a:p>
      </dgm:t>
    </dgm:pt>
    <dgm:pt modelId="{E43E121F-8049-0A46-BD4B-3FBC7FF545EF}" type="sibTrans" cxnId="{E75FEA14-8640-9549-8BD4-9E90341E1C52}">
      <dgm:prSet/>
      <dgm:spPr/>
      <dgm:t>
        <a:bodyPr/>
        <a:lstStyle/>
        <a:p>
          <a:endParaRPr lang="en-US"/>
        </a:p>
      </dgm:t>
    </dgm:pt>
    <dgm:pt modelId="{569B3699-7B89-1E40-BE17-8E905F9CDF2A}">
      <dgm:prSet custT="1"/>
      <dgm:spPr>
        <a:solidFill>
          <a:schemeClr val="accent1">
            <a:lumMod val="60000"/>
            <a:lumOff val="40000"/>
          </a:schemeClr>
        </a:solidFill>
      </dgm:spPr>
      <dgm:t>
        <a:bodyPr/>
        <a:lstStyle/>
        <a:p>
          <a:pPr rtl="0"/>
          <a:r>
            <a:rPr lang="en-US" sz="1300" b="1">
              <a:solidFill>
                <a:schemeClr val="tx1"/>
              </a:solidFill>
            </a:rPr>
            <a:t>Game Management, Mechanics, Penalty Administration</a:t>
          </a:r>
        </a:p>
      </dgm:t>
    </dgm:pt>
    <dgm:pt modelId="{11E4C0C7-A792-884F-9E8F-51A129B13F56}" type="parTrans" cxnId="{1D47210A-6188-1343-9496-D9E92C6E7DB8}">
      <dgm:prSet/>
      <dgm:spPr/>
      <dgm:t>
        <a:bodyPr/>
        <a:lstStyle/>
        <a:p>
          <a:endParaRPr lang="en-US"/>
        </a:p>
      </dgm:t>
    </dgm:pt>
    <dgm:pt modelId="{FD2897D6-82AA-4345-816A-C14692F2496A}" type="sibTrans" cxnId="{1D47210A-6188-1343-9496-D9E92C6E7DB8}">
      <dgm:prSet/>
      <dgm:spPr/>
      <dgm:t>
        <a:bodyPr/>
        <a:lstStyle/>
        <a:p>
          <a:endParaRPr lang="en-US"/>
        </a:p>
      </dgm:t>
    </dgm:pt>
    <dgm:pt modelId="{6C97932A-CD60-CD48-9389-551F99D55F45}">
      <dgm:prSet custT="1"/>
      <dgm:spPr>
        <a:solidFill>
          <a:schemeClr val="accent1">
            <a:lumMod val="20000"/>
            <a:lumOff val="80000"/>
          </a:schemeClr>
        </a:solidFill>
      </dgm:spPr>
      <dgm:t>
        <a:bodyPr/>
        <a:lstStyle/>
        <a:p>
          <a:pPr rtl="0"/>
          <a:r>
            <a:rPr lang="en-US" sz="1300" b="1">
              <a:solidFill>
                <a:schemeClr val="tx1"/>
              </a:solidFill>
            </a:rPr>
            <a:t>Comportment, Communication, Teamwork</a:t>
          </a:r>
        </a:p>
      </dgm:t>
    </dgm:pt>
    <dgm:pt modelId="{965E3985-3F08-CB43-B267-5AF3BE499315}" type="parTrans" cxnId="{7CF222B0-38D6-8648-84DF-68025A9AB82C}">
      <dgm:prSet/>
      <dgm:spPr/>
      <dgm:t>
        <a:bodyPr/>
        <a:lstStyle/>
        <a:p>
          <a:endParaRPr lang="en-US"/>
        </a:p>
      </dgm:t>
    </dgm:pt>
    <dgm:pt modelId="{54ACF67F-D2C1-0E41-8AF7-AE8CB0387AD0}" type="sibTrans" cxnId="{7CF222B0-38D6-8648-84DF-68025A9AB82C}">
      <dgm:prSet/>
      <dgm:spPr/>
      <dgm:t>
        <a:bodyPr/>
        <a:lstStyle/>
        <a:p>
          <a:endParaRPr lang="en-US"/>
        </a:p>
      </dgm:t>
    </dgm:pt>
    <dgm:pt modelId="{B413340A-4A82-D646-937E-C753E1846CA9}" type="pres">
      <dgm:prSet presAssocID="{88FA6771-3151-AE43-85CB-F7B9B3B0E7F1}" presName="compositeShape" presStyleCnt="0">
        <dgm:presLayoutVars>
          <dgm:chMax val="7"/>
          <dgm:dir/>
          <dgm:resizeHandles val="exact"/>
        </dgm:presLayoutVars>
      </dgm:prSet>
      <dgm:spPr/>
    </dgm:pt>
    <dgm:pt modelId="{F15499A9-B400-5C41-9711-6399EFA85F1C}" type="pres">
      <dgm:prSet presAssocID="{88FA6771-3151-AE43-85CB-F7B9B3B0E7F1}" presName="wedge1" presStyleLbl="node1" presStyleIdx="0" presStyleCnt="5" custScaleX="110133" custScaleY="98553" custLinFactNeighborX="0" custLinFactNeighborY="21"/>
      <dgm:spPr/>
    </dgm:pt>
    <dgm:pt modelId="{E5CF4194-2301-7A41-8FD1-D87E766D21B3}" type="pres">
      <dgm:prSet presAssocID="{88FA6771-3151-AE43-85CB-F7B9B3B0E7F1}" presName="dummy1a" presStyleCnt="0"/>
      <dgm:spPr/>
    </dgm:pt>
    <dgm:pt modelId="{976E2043-4C4C-2549-A036-0075E288D991}" type="pres">
      <dgm:prSet presAssocID="{88FA6771-3151-AE43-85CB-F7B9B3B0E7F1}" presName="dummy1b" presStyleCnt="0"/>
      <dgm:spPr/>
    </dgm:pt>
    <dgm:pt modelId="{512363AA-4302-4147-90AB-12ABF0BFACD5}" type="pres">
      <dgm:prSet presAssocID="{88FA6771-3151-AE43-85CB-F7B9B3B0E7F1}" presName="wedge1Tx" presStyleLbl="node1" presStyleIdx="0" presStyleCnt="5">
        <dgm:presLayoutVars>
          <dgm:chMax val="0"/>
          <dgm:chPref val="0"/>
          <dgm:bulletEnabled val="1"/>
        </dgm:presLayoutVars>
      </dgm:prSet>
      <dgm:spPr/>
    </dgm:pt>
    <dgm:pt modelId="{310EFB5E-83D4-6C48-B920-C30190DFDBD7}" type="pres">
      <dgm:prSet presAssocID="{88FA6771-3151-AE43-85CB-F7B9B3B0E7F1}" presName="wedge2" presStyleLbl="node1" presStyleIdx="1" presStyleCnt="5"/>
      <dgm:spPr/>
    </dgm:pt>
    <dgm:pt modelId="{24E82D47-365F-3E40-A0FC-EFD9A0A067C7}" type="pres">
      <dgm:prSet presAssocID="{88FA6771-3151-AE43-85CB-F7B9B3B0E7F1}" presName="dummy2a" presStyleCnt="0"/>
      <dgm:spPr/>
    </dgm:pt>
    <dgm:pt modelId="{C2307C64-80F0-394F-A49B-3051F8858193}" type="pres">
      <dgm:prSet presAssocID="{88FA6771-3151-AE43-85CB-F7B9B3B0E7F1}" presName="dummy2b" presStyleCnt="0"/>
      <dgm:spPr/>
    </dgm:pt>
    <dgm:pt modelId="{B2DFF839-840F-1041-9A50-07AB73BF70AC}" type="pres">
      <dgm:prSet presAssocID="{88FA6771-3151-AE43-85CB-F7B9B3B0E7F1}" presName="wedge2Tx" presStyleLbl="node1" presStyleIdx="1" presStyleCnt="5">
        <dgm:presLayoutVars>
          <dgm:chMax val="0"/>
          <dgm:chPref val="0"/>
          <dgm:bulletEnabled val="1"/>
        </dgm:presLayoutVars>
      </dgm:prSet>
      <dgm:spPr/>
    </dgm:pt>
    <dgm:pt modelId="{BAB81D71-42D3-CA42-A6A6-06FE2372C844}" type="pres">
      <dgm:prSet presAssocID="{88FA6771-3151-AE43-85CB-F7B9B3B0E7F1}" presName="wedge3" presStyleLbl="node1" presStyleIdx="2" presStyleCnt="5"/>
      <dgm:spPr/>
    </dgm:pt>
    <dgm:pt modelId="{289DBDBD-C3F0-1244-BC40-0976B8FDD4F5}" type="pres">
      <dgm:prSet presAssocID="{88FA6771-3151-AE43-85CB-F7B9B3B0E7F1}" presName="dummy3a" presStyleCnt="0"/>
      <dgm:spPr/>
    </dgm:pt>
    <dgm:pt modelId="{141CB02D-AA33-9944-BF54-187E3C2A04E3}" type="pres">
      <dgm:prSet presAssocID="{88FA6771-3151-AE43-85CB-F7B9B3B0E7F1}" presName="dummy3b" presStyleCnt="0"/>
      <dgm:spPr/>
    </dgm:pt>
    <dgm:pt modelId="{374AE77F-4202-CD47-AE13-D4F1CC69216D}" type="pres">
      <dgm:prSet presAssocID="{88FA6771-3151-AE43-85CB-F7B9B3B0E7F1}" presName="wedge3Tx" presStyleLbl="node1" presStyleIdx="2" presStyleCnt="5">
        <dgm:presLayoutVars>
          <dgm:chMax val="0"/>
          <dgm:chPref val="0"/>
          <dgm:bulletEnabled val="1"/>
        </dgm:presLayoutVars>
      </dgm:prSet>
      <dgm:spPr/>
    </dgm:pt>
    <dgm:pt modelId="{9BF16DDB-6F3E-4942-91EB-E0EC2714AEBB}" type="pres">
      <dgm:prSet presAssocID="{88FA6771-3151-AE43-85CB-F7B9B3B0E7F1}" presName="wedge4" presStyleLbl="node1" presStyleIdx="3" presStyleCnt="5"/>
      <dgm:spPr/>
    </dgm:pt>
    <dgm:pt modelId="{06D8AB96-5C37-124C-B07F-1C565265F10E}" type="pres">
      <dgm:prSet presAssocID="{88FA6771-3151-AE43-85CB-F7B9B3B0E7F1}" presName="dummy4a" presStyleCnt="0"/>
      <dgm:spPr/>
    </dgm:pt>
    <dgm:pt modelId="{AB9AC374-1E5A-0C48-9CF1-62CF98E435DC}" type="pres">
      <dgm:prSet presAssocID="{88FA6771-3151-AE43-85CB-F7B9B3B0E7F1}" presName="dummy4b" presStyleCnt="0"/>
      <dgm:spPr/>
    </dgm:pt>
    <dgm:pt modelId="{FD44754F-946B-904A-821D-713662553386}" type="pres">
      <dgm:prSet presAssocID="{88FA6771-3151-AE43-85CB-F7B9B3B0E7F1}" presName="wedge4Tx" presStyleLbl="node1" presStyleIdx="3" presStyleCnt="5">
        <dgm:presLayoutVars>
          <dgm:chMax val="0"/>
          <dgm:chPref val="0"/>
          <dgm:bulletEnabled val="1"/>
        </dgm:presLayoutVars>
      </dgm:prSet>
      <dgm:spPr/>
    </dgm:pt>
    <dgm:pt modelId="{5A3A2ED7-98BD-5E45-B543-947F9E9A097C}" type="pres">
      <dgm:prSet presAssocID="{88FA6771-3151-AE43-85CB-F7B9B3B0E7F1}" presName="wedge5" presStyleLbl="node1" presStyleIdx="4" presStyleCnt="5"/>
      <dgm:spPr/>
    </dgm:pt>
    <dgm:pt modelId="{D2BCEAD1-2DBA-E94A-A2CE-CE9957207581}" type="pres">
      <dgm:prSet presAssocID="{88FA6771-3151-AE43-85CB-F7B9B3B0E7F1}" presName="dummy5a" presStyleCnt="0"/>
      <dgm:spPr/>
    </dgm:pt>
    <dgm:pt modelId="{99B862C4-AC18-FC45-86DD-5BFB260FB66A}" type="pres">
      <dgm:prSet presAssocID="{88FA6771-3151-AE43-85CB-F7B9B3B0E7F1}" presName="dummy5b" presStyleCnt="0"/>
      <dgm:spPr/>
    </dgm:pt>
    <dgm:pt modelId="{F4D69EFF-2C30-ED42-818E-263C848D4595}" type="pres">
      <dgm:prSet presAssocID="{88FA6771-3151-AE43-85CB-F7B9B3B0E7F1}" presName="wedge5Tx" presStyleLbl="node1" presStyleIdx="4" presStyleCnt="5">
        <dgm:presLayoutVars>
          <dgm:chMax val="0"/>
          <dgm:chPref val="0"/>
          <dgm:bulletEnabled val="1"/>
        </dgm:presLayoutVars>
      </dgm:prSet>
      <dgm:spPr/>
    </dgm:pt>
    <dgm:pt modelId="{E14223E1-13EA-9845-8E7A-52CA3FD70779}" type="pres">
      <dgm:prSet presAssocID="{FE0DD22D-4B75-6144-9EDE-2B04163346FF}" presName="arrowWedge1" presStyleLbl="fgSibTrans2D1" presStyleIdx="0" presStyleCnt="5" custAng="0" custScaleX="107360" custScaleY="100824"/>
      <dgm:spPr>
        <a:solidFill>
          <a:schemeClr val="tx1"/>
        </a:solidFill>
      </dgm:spPr>
    </dgm:pt>
    <dgm:pt modelId="{3B91E67E-A721-194F-BE28-15F28C3D72DF}" type="pres">
      <dgm:prSet presAssocID="{DD202843-94AF-454C-B61F-F8C555057209}" presName="arrowWedge2" presStyleLbl="fgSibTrans2D1" presStyleIdx="1" presStyleCnt="5"/>
      <dgm:spPr>
        <a:solidFill>
          <a:schemeClr val="tx1"/>
        </a:solidFill>
      </dgm:spPr>
    </dgm:pt>
    <dgm:pt modelId="{E488F788-6424-8447-A86D-989FA4E95D54}" type="pres">
      <dgm:prSet presAssocID="{E43E121F-8049-0A46-BD4B-3FBC7FF545EF}" presName="arrowWedge3" presStyleLbl="fgSibTrans2D1" presStyleIdx="2" presStyleCnt="5"/>
      <dgm:spPr>
        <a:solidFill>
          <a:schemeClr val="tx1"/>
        </a:solidFill>
      </dgm:spPr>
    </dgm:pt>
    <dgm:pt modelId="{33E0944C-51CA-1449-B869-4F87D6FF9B32}" type="pres">
      <dgm:prSet presAssocID="{FD2897D6-82AA-4345-816A-C14692F2496A}" presName="arrowWedge4" presStyleLbl="fgSibTrans2D1" presStyleIdx="3" presStyleCnt="5"/>
      <dgm:spPr>
        <a:solidFill>
          <a:schemeClr val="tx1"/>
        </a:solidFill>
      </dgm:spPr>
    </dgm:pt>
    <dgm:pt modelId="{D2E70A89-CA01-244C-AB75-5D706D7BE4BE}" type="pres">
      <dgm:prSet presAssocID="{54ACF67F-D2C1-0E41-8AF7-AE8CB0387AD0}" presName="arrowWedge5" presStyleLbl="fgSibTrans2D1" presStyleIdx="4" presStyleCnt="5"/>
      <dgm:spPr>
        <a:solidFill>
          <a:schemeClr val="tx1"/>
        </a:solidFill>
      </dgm:spPr>
    </dgm:pt>
  </dgm:ptLst>
  <dgm:cxnLst>
    <dgm:cxn modelId="{3BABE300-DC65-7B4A-AF5D-D43EECD1B9FF}" type="presOf" srcId="{569B3699-7B89-1E40-BE17-8E905F9CDF2A}" destId="{9BF16DDB-6F3E-4942-91EB-E0EC2714AEBB}" srcOrd="0" destOrd="0" presId="urn:microsoft.com/office/officeart/2005/8/layout/cycle8"/>
    <dgm:cxn modelId="{1DA11805-9A27-C543-8F61-DAB3F67A5A10}" srcId="{88FA6771-3151-AE43-85CB-F7B9B3B0E7F1}" destId="{E538B47A-F177-D245-8A8B-4E99C75B9723}" srcOrd="1" destOrd="0" parTransId="{ED2F5F78-805E-6444-A19F-AF9333709050}" sibTransId="{DD202843-94AF-454C-B61F-F8C555057209}"/>
    <dgm:cxn modelId="{14AD1B0A-3C6E-7048-9DCE-3BC1EB8CE3D4}" type="presOf" srcId="{E9A1DBD9-8179-6B49-B327-2E9A9ACEE9E8}" destId="{374AE77F-4202-CD47-AE13-D4F1CC69216D}" srcOrd="1" destOrd="0" presId="urn:microsoft.com/office/officeart/2005/8/layout/cycle8"/>
    <dgm:cxn modelId="{1D47210A-6188-1343-9496-D9E92C6E7DB8}" srcId="{88FA6771-3151-AE43-85CB-F7B9B3B0E7F1}" destId="{569B3699-7B89-1E40-BE17-8E905F9CDF2A}" srcOrd="3" destOrd="0" parTransId="{11E4C0C7-A792-884F-9E8F-51A129B13F56}" sibTransId="{FD2897D6-82AA-4345-816A-C14692F2496A}"/>
    <dgm:cxn modelId="{E75FEA14-8640-9549-8BD4-9E90341E1C52}" srcId="{88FA6771-3151-AE43-85CB-F7B9B3B0E7F1}" destId="{E9A1DBD9-8179-6B49-B327-2E9A9ACEE9E8}" srcOrd="2" destOrd="0" parTransId="{F5C64022-C117-3341-8C68-66DDFA4438F0}" sibTransId="{E43E121F-8049-0A46-BD4B-3FBC7FF545EF}"/>
    <dgm:cxn modelId="{9904AF22-522A-2145-8804-335515116270}" type="presOf" srcId="{E538B47A-F177-D245-8A8B-4E99C75B9723}" destId="{B2DFF839-840F-1041-9A50-07AB73BF70AC}" srcOrd="1" destOrd="0" presId="urn:microsoft.com/office/officeart/2005/8/layout/cycle8"/>
    <dgm:cxn modelId="{4ABBDF23-0A6A-9643-A6A4-E48BA5A7845E}" type="presOf" srcId="{E538B47A-F177-D245-8A8B-4E99C75B9723}" destId="{310EFB5E-83D4-6C48-B920-C30190DFDBD7}" srcOrd="0" destOrd="0" presId="urn:microsoft.com/office/officeart/2005/8/layout/cycle8"/>
    <dgm:cxn modelId="{CA373A4F-40F0-8345-9895-6638EE4CD733}" type="presOf" srcId="{23588E0F-BA30-394F-92B8-9F43A59DF5AE}" destId="{F15499A9-B400-5C41-9711-6399EFA85F1C}" srcOrd="0" destOrd="0" presId="urn:microsoft.com/office/officeart/2005/8/layout/cycle8"/>
    <dgm:cxn modelId="{132BEF57-BD35-4E43-ABAA-6ED19C769695}" type="presOf" srcId="{6C97932A-CD60-CD48-9389-551F99D55F45}" destId="{F4D69EFF-2C30-ED42-818E-263C848D4595}" srcOrd="1" destOrd="0" presId="urn:microsoft.com/office/officeart/2005/8/layout/cycle8"/>
    <dgm:cxn modelId="{9B1CDA7A-40DD-974A-AFF7-B44C3D0BEAF3}" type="presOf" srcId="{6C97932A-CD60-CD48-9389-551F99D55F45}" destId="{5A3A2ED7-98BD-5E45-B543-947F9E9A097C}" srcOrd="0" destOrd="0" presId="urn:microsoft.com/office/officeart/2005/8/layout/cycle8"/>
    <dgm:cxn modelId="{72D0ABAA-DBC1-5C4E-8C83-DB2585367348}" type="presOf" srcId="{E9A1DBD9-8179-6B49-B327-2E9A9ACEE9E8}" destId="{BAB81D71-42D3-CA42-A6A6-06FE2372C844}" srcOrd="0" destOrd="0" presId="urn:microsoft.com/office/officeart/2005/8/layout/cycle8"/>
    <dgm:cxn modelId="{7CF222B0-38D6-8648-84DF-68025A9AB82C}" srcId="{88FA6771-3151-AE43-85CB-F7B9B3B0E7F1}" destId="{6C97932A-CD60-CD48-9389-551F99D55F45}" srcOrd="4" destOrd="0" parTransId="{965E3985-3F08-CB43-B267-5AF3BE499315}" sibTransId="{54ACF67F-D2C1-0E41-8AF7-AE8CB0387AD0}"/>
    <dgm:cxn modelId="{071E52C1-AA18-2248-A64C-B46CBCE33DE0}" srcId="{88FA6771-3151-AE43-85CB-F7B9B3B0E7F1}" destId="{23588E0F-BA30-394F-92B8-9F43A59DF5AE}" srcOrd="0" destOrd="0" parTransId="{DC9ADD09-2B08-034C-A655-4579DCA95E68}" sibTransId="{FE0DD22D-4B75-6144-9EDE-2B04163346FF}"/>
    <dgm:cxn modelId="{E7E8A4CF-6020-D148-8464-D1458C8E1338}" type="presOf" srcId="{23588E0F-BA30-394F-92B8-9F43A59DF5AE}" destId="{512363AA-4302-4147-90AB-12ABF0BFACD5}" srcOrd="1" destOrd="0" presId="urn:microsoft.com/office/officeart/2005/8/layout/cycle8"/>
    <dgm:cxn modelId="{7EBF90D9-BA28-2848-8E1E-9DA6D544FB61}" type="presOf" srcId="{569B3699-7B89-1E40-BE17-8E905F9CDF2A}" destId="{FD44754F-946B-904A-821D-713662553386}" srcOrd="1" destOrd="0" presId="urn:microsoft.com/office/officeart/2005/8/layout/cycle8"/>
    <dgm:cxn modelId="{3880DAF7-DB31-3B44-96C4-5A3738B2EA68}" type="presOf" srcId="{88FA6771-3151-AE43-85CB-F7B9B3B0E7F1}" destId="{B413340A-4A82-D646-937E-C753E1846CA9}" srcOrd="0" destOrd="0" presId="urn:microsoft.com/office/officeart/2005/8/layout/cycle8"/>
    <dgm:cxn modelId="{AC00D147-0CE4-244D-A9B6-E171E99F4D3B}" type="presParOf" srcId="{B413340A-4A82-D646-937E-C753E1846CA9}" destId="{F15499A9-B400-5C41-9711-6399EFA85F1C}" srcOrd="0" destOrd="0" presId="urn:microsoft.com/office/officeart/2005/8/layout/cycle8"/>
    <dgm:cxn modelId="{73ABCA4E-D4AD-9B49-A9F3-7E9566BD5BF5}" type="presParOf" srcId="{B413340A-4A82-D646-937E-C753E1846CA9}" destId="{E5CF4194-2301-7A41-8FD1-D87E766D21B3}" srcOrd="1" destOrd="0" presId="urn:microsoft.com/office/officeart/2005/8/layout/cycle8"/>
    <dgm:cxn modelId="{DD4E8FE8-EB7B-754F-B642-5C62829243A8}" type="presParOf" srcId="{B413340A-4A82-D646-937E-C753E1846CA9}" destId="{976E2043-4C4C-2549-A036-0075E288D991}" srcOrd="2" destOrd="0" presId="urn:microsoft.com/office/officeart/2005/8/layout/cycle8"/>
    <dgm:cxn modelId="{97633457-24DE-9443-AEAC-1BB2DB9DCC1B}" type="presParOf" srcId="{B413340A-4A82-D646-937E-C753E1846CA9}" destId="{512363AA-4302-4147-90AB-12ABF0BFACD5}" srcOrd="3" destOrd="0" presId="urn:microsoft.com/office/officeart/2005/8/layout/cycle8"/>
    <dgm:cxn modelId="{EE1D7D05-11A7-C24B-81BF-614CE1529F26}" type="presParOf" srcId="{B413340A-4A82-D646-937E-C753E1846CA9}" destId="{310EFB5E-83D4-6C48-B920-C30190DFDBD7}" srcOrd="4" destOrd="0" presId="urn:microsoft.com/office/officeart/2005/8/layout/cycle8"/>
    <dgm:cxn modelId="{A102364E-A04E-9045-AF86-EFA18364C36F}" type="presParOf" srcId="{B413340A-4A82-D646-937E-C753E1846CA9}" destId="{24E82D47-365F-3E40-A0FC-EFD9A0A067C7}" srcOrd="5" destOrd="0" presId="urn:microsoft.com/office/officeart/2005/8/layout/cycle8"/>
    <dgm:cxn modelId="{385B520E-64ED-0446-A8EF-AE7FF7E8896D}" type="presParOf" srcId="{B413340A-4A82-D646-937E-C753E1846CA9}" destId="{C2307C64-80F0-394F-A49B-3051F8858193}" srcOrd="6" destOrd="0" presId="urn:microsoft.com/office/officeart/2005/8/layout/cycle8"/>
    <dgm:cxn modelId="{FC02A84B-93F8-4D48-9BEC-ADF84540D2BE}" type="presParOf" srcId="{B413340A-4A82-D646-937E-C753E1846CA9}" destId="{B2DFF839-840F-1041-9A50-07AB73BF70AC}" srcOrd="7" destOrd="0" presId="urn:microsoft.com/office/officeart/2005/8/layout/cycle8"/>
    <dgm:cxn modelId="{47461AA8-853D-4543-98CA-6E80764BF29A}" type="presParOf" srcId="{B413340A-4A82-D646-937E-C753E1846CA9}" destId="{BAB81D71-42D3-CA42-A6A6-06FE2372C844}" srcOrd="8" destOrd="0" presId="urn:microsoft.com/office/officeart/2005/8/layout/cycle8"/>
    <dgm:cxn modelId="{24F1DE72-4064-D943-885A-46AB022DE24F}" type="presParOf" srcId="{B413340A-4A82-D646-937E-C753E1846CA9}" destId="{289DBDBD-C3F0-1244-BC40-0976B8FDD4F5}" srcOrd="9" destOrd="0" presId="urn:microsoft.com/office/officeart/2005/8/layout/cycle8"/>
    <dgm:cxn modelId="{D5ABD03E-A9D7-6E4D-B01D-43DEB5DC2CA3}" type="presParOf" srcId="{B413340A-4A82-D646-937E-C753E1846CA9}" destId="{141CB02D-AA33-9944-BF54-187E3C2A04E3}" srcOrd="10" destOrd="0" presId="urn:microsoft.com/office/officeart/2005/8/layout/cycle8"/>
    <dgm:cxn modelId="{102D6C06-4753-6249-8F19-176DF07851DF}" type="presParOf" srcId="{B413340A-4A82-D646-937E-C753E1846CA9}" destId="{374AE77F-4202-CD47-AE13-D4F1CC69216D}" srcOrd="11" destOrd="0" presId="urn:microsoft.com/office/officeart/2005/8/layout/cycle8"/>
    <dgm:cxn modelId="{42D96E56-374F-CB4F-8DC6-12F4828855C0}" type="presParOf" srcId="{B413340A-4A82-D646-937E-C753E1846CA9}" destId="{9BF16DDB-6F3E-4942-91EB-E0EC2714AEBB}" srcOrd="12" destOrd="0" presId="urn:microsoft.com/office/officeart/2005/8/layout/cycle8"/>
    <dgm:cxn modelId="{4D241986-CA0D-E641-A802-54002BA57E79}" type="presParOf" srcId="{B413340A-4A82-D646-937E-C753E1846CA9}" destId="{06D8AB96-5C37-124C-B07F-1C565265F10E}" srcOrd="13" destOrd="0" presId="urn:microsoft.com/office/officeart/2005/8/layout/cycle8"/>
    <dgm:cxn modelId="{30E3A1A4-BC2B-1340-8567-8E144F3C8016}" type="presParOf" srcId="{B413340A-4A82-D646-937E-C753E1846CA9}" destId="{AB9AC374-1E5A-0C48-9CF1-62CF98E435DC}" srcOrd="14" destOrd="0" presId="urn:microsoft.com/office/officeart/2005/8/layout/cycle8"/>
    <dgm:cxn modelId="{7D9193C6-CFA3-6F4C-A646-E3606A3213C7}" type="presParOf" srcId="{B413340A-4A82-D646-937E-C753E1846CA9}" destId="{FD44754F-946B-904A-821D-713662553386}" srcOrd="15" destOrd="0" presId="urn:microsoft.com/office/officeart/2005/8/layout/cycle8"/>
    <dgm:cxn modelId="{DE34CA79-89A5-C147-845C-319475B97085}" type="presParOf" srcId="{B413340A-4A82-D646-937E-C753E1846CA9}" destId="{5A3A2ED7-98BD-5E45-B543-947F9E9A097C}" srcOrd="16" destOrd="0" presId="urn:microsoft.com/office/officeart/2005/8/layout/cycle8"/>
    <dgm:cxn modelId="{BC273913-11E2-2C40-AF2A-51393033CBB1}" type="presParOf" srcId="{B413340A-4A82-D646-937E-C753E1846CA9}" destId="{D2BCEAD1-2DBA-E94A-A2CE-CE9957207581}" srcOrd="17" destOrd="0" presId="urn:microsoft.com/office/officeart/2005/8/layout/cycle8"/>
    <dgm:cxn modelId="{4083113B-510B-184E-B3AE-AF9DC1E81425}" type="presParOf" srcId="{B413340A-4A82-D646-937E-C753E1846CA9}" destId="{99B862C4-AC18-FC45-86DD-5BFB260FB66A}" srcOrd="18" destOrd="0" presId="urn:microsoft.com/office/officeart/2005/8/layout/cycle8"/>
    <dgm:cxn modelId="{A489DD80-542D-C041-B311-46B52887D599}" type="presParOf" srcId="{B413340A-4A82-D646-937E-C753E1846CA9}" destId="{F4D69EFF-2C30-ED42-818E-263C848D4595}" srcOrd="19" destOrd="0" presId="urn:microsoft.com/office/officeart/2005/8/layout/cycle8"/>
    <dgm:cxn modelId="{D7FC2ABF-7261-344F-A962-BF514FE8889F}" type="presParOf" srcId="{B413340A-4A82-D646-937E-C753E1846CA9}" destId="{E14223E1-13EA-9845-8E7A-52CA3FD70779}" srcOrd="20" destOrd="0" presId="urn:microsoft.com/office/officeart/2005/8/layout/cycle8"/>
    <dgm:cxn modelId="{E32A506F-14FE-7647-B11D-54E0E6437A43}" type="presParOf" srcId="{B413340A-4A82-D646-937E-C753E1846CA9}" destId="{3B91E67E-A721-194F-BE28-15F28C3D72DF}" srcOrd="21" destOrd="0" presId="urn:microsoft.com/office/officeart/2005/8/layout/cycle8"/>
    <dgm:cxn modelId="{0A2F38CF-8A3C-5948-97AB-9A23EAA00951}" type="presParOf" srcId="{B413340A-4A82-D646-937E-C753E1846CA9}" destId="{E488F788-6424-8447-A86D-989FA4E95D54}" srcOrd="22" destOrd="0" presId="urn:microsoft.com/office/officeart/2005/8/layout/cycle8"/>
    <dgm:cxn modelId="{BA9CD5A6-FD69-F14E-9A53-8DD0BFA70F59}" type="presParOf" srcId="{B413340A-4A82-D646-937E-C753E1846CA9}" destId="{33E0944C-51CA-1449-B869-4F87D6FF9B32}" srcOrd="23" destOrd="0" presId="urn:microsoft.com/office/officeart/2005/8/layout/cycle8"/>
    <dgm:cxn modelId="{7F56D8F9-A80B-6C45-BA5A-D86B1785B928}" type="presParOf" srcId="{B413340A-4A82-D646-937E-C753E1846CA9}" destId="{D2E70A89-CA01-244C-AB75-5D706D7BE4BE}" srcOrd="2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67154B-CA6A-42AF-AFBE-BFD562B765C8}"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DBF2BAA8-3C64-4418-998D-0BFC8E0CE536}">
      <dgm:prSet phldrT="[Text]"/>
      <dgm:spPr/>
      <dgm:t>
        <a:bodyPr/>
        <a:lstStyle/>
        <a:p>
          <a:r>
            <a:rPr lang="en-US"/>
            <a:t>Character</a:t>
          </a:r>
        </a:p>
      </dgm:t>
    </dgm:pt>
    <dgm:pt modelId="{91F60634-B5C2-4304-BC9F-DB44AD0880F8}" type="parTrans" cxnId="{112F188D-3851-4525-A4A7-22CBB4416A8F}">
      <dgm:prSet/>
      <dgm:spPr/>
      <dgm:t>
        <a:bodyPr/>
        <a:lstStyle/>
        <a:p>
          <a:endParaRPr lang="en-US"/>
        </a:p>
      </dgm:t>
    </dgm:pt>
    <dgm:pt modelId="{E205E427-D8C6-4C22-BA00-4EBFCF51BC36}" type="sibTrans" cxnId="{112F188D-3851-4525-A4A7-22CBB4416A8F}">
      <dgm:prSet/>
      <dgm:spPr/>
      <dgm:t>
        <a:bodyPr/>
        <a:lstStyle/>
        <a:p>
          <a:endParaRPr lang="en-US"/>
        </a:p>
      </dgm:t>
    </dgm:pt>
    <dgm:pt modelId="{C9877B39-2E20-4AD2-A52D-DE1AE9BED4E5}">
      <dgm:prSet phldrT="[Text]"/>
      <dgm:spPr/>
      <dgm:t>
        <a:bodyPr/>
        <a:lstStyle/>
        <a:p>
          <a:r>
            <a:rPr lang="en-US"/>
            <a:t>Attitude</a:t>
          </a:r>
        </a:p>
      </dgm:t>
    </dgm:pt>
    <dgm:pt modelId="{682C2E08-5D67-4FEB-9562-A4F84D218B3D}" type="parTrans" cxnId="{F24E36D7-F3A2-47F7-93DE-D4B3C78D14ED}">
      <dgm:prSet/>
      <dgm:spPr/>
      <dgm:t>
        <a:bodyPr/>
        <a:lstStyle/>
        <a:p>
          <a:endParaRPr lang="en-US"/>
        </a:p>
      </dgm:t>
    </dgm:pt>
    <dgm:pt modelId="{8D02845C-58AF-4C4B-A90D-4AD773F2B1F5}" type="sibTrans" cxnId="{F24E36D7-F3A2-47F7-93DE-D4B3C78D14ED}">
      <dgm:prSet/>
      <dgm:spPr/>
      <dgm:t>
        <a:bodyPr/>
        <a:lstStyle/>
        <a:p>
          <a:endParaRPr lang="en-US"/>
        </a:p>
      </dgm:t>
    </dgm:pt>
    <dgm:pt modelId="{3D20D8D5-7FD5-411C-82AD-0C989D33766F}">
      <dgm:prSet phldrT="[Text]"/>
      <dgm:spPr/>
      <dgm:t>
        <a:bodyPr/>
        <a:lstStyle/>
        <a:p>
          <a:r>
            <a:rPr lang="en-US"/>
            <a:t>Excellence</a:t>
          </a:r>
        </a:p>
      </dgm:t>
    </dgm:pt>
    <dgm:pt modelId="{18005C84-4171-4DAF-AED4-E4EA8F3856F5}" type="parTrans" cxnId="{080BFE84-E946-4F57-A962-F28FEB70E5C8}">
      <dgm:prSet/>
      <dgm:spPr/>
      <dgm:t>
        <a:bodyPr/>
        <a:lstStyle/>
        <a:p>
          <a:endParaRPr lang="en-US"/>
        </a:p>
      </dgm:t>
    </dgm:pt>
    <dgm:pt modelId="{A059CD31-BA85-4314-9ADD-DC798383B27C}" type="sibTrans" cxnId="{080BFE84-E946-4F57-A962-F28FEB70E5C8}">
      <dgm:prSet/>
      <dgm:spPr/>
      <dgm:t>
        <a:bodyPr/>
        <a:lstStyle/>
        <a:p>
          <a:endParaRPr lang="en-US"/>
        </a:p>
      </dgm:t>
    </dgm:pt>
    <dgm:pt modelId="{FDB083AF-7AE7-4C14-ACC8-C3E229D2AABB}">
      <dgm:prSet phldrT="[Text]"/>
      <dgm:spPr/>
      <dgm:t>
        <a:bodyPr/>
        <a:lstStyle/>
        <a:p>
          <a:r>
            <a:rPr lang="en-US"/>
            <a:t>Competency</a:t>
          </a:r>
        </a:p>
      </dgm:t>
    </dgm:pt>
    <dgm:pt modelId="{64524C08-5DBA-4661-86E2-BE4D5C090238}" type="parTrans" cxnId="{6BB5C2F6-7B5C-4189-8C8F-304277BF12FA}">
      <dgm:prSet/>
      <dgm:spPr/>
      <dgm:t>
        <a:bodyPr/>
        <a:lstStyle/>
        <a:p>
          <a:endParaRPr lang="en-US"/>
        </a:p>
      </dgm:t>
    </dgm:pt>
    <dgm:pt modelId="{96D048D6-F5F9-492B-B0F7-70543C1DAD5E}" type="sibTrans" cxnId="{6BB5C2F6-7B5C-4189-8C8F-304277BF12FA}">
      <dgm:prSet/>
      <dgm:spPr/>
      <dgm:t>
        <a:bodyPr/>
        <a:lstStyle/>
        <a:p>
          <a:endParaRPr lang="en-US"/>
        </a:p>
      </dgm:t>
    </dgm:pt>
    <dgm:pt modelId="{A694990D-E36F-4CA2-A35B-DF6707AF96D5}">
      <dgm:prSet phldrT="[Text]"/>
      <dgm:spPr/>
      <dgm:t>
        <a:bodyPr/>
        <a:lstStyle/>
        <a:p>
          <a:r>
            <a:rPr lang="en-US"/>
            <a:t>Conduct</a:t>
          </a:r>
        </a:p>
      </dgm:t>
    </dgm:pt>
    <dgm:pt modelId="{36EBFA66-4926-4E5D-8221-6974D34F30BA}" type="parTrans" cxnId="{D6937B59-0990-4874-90D3-07B179D67609}">
      <dgm:prSet/>
      <dgm:spPr/>
      <dgm:t>
        <a:bodyPr/>
        <a:lstStyle/>
        <a:p>
          <a:endParaRPr lang="en-US"/>
        </a:p>
      </dgm:t>
    </dgm:pt>
    <dgm:pt modelId="{EDBB6314-6A14-4025-8979-BBFB94FCDCE0}" type="sibTrans" cxnId="{D6937B59-0990-4874-90D3-07B179D67609}">
      <dgm:prSet/>
      <dgm:spPr/>
      <dgm:t>
        <a:bodyPr/>
        <a:lstStyle/>
        <a:p>
          <a:endParaRPr lang="en-US"/>
        </a:p>
      </dgm:t>
    </dgm:pt>
    <dgm:pt modelId="{0F522DF6-5189-4550-9E4B-0BB0DE7F83AB}" type="pres">
      <dgm:prSet presAssocID="{ED67154B-CA6A-42AF-AFBE-BFD562B765C8}" presName="Name0" presStyleCnt="0">
        <dgm:presLayoutVars>
          <dgm:dir/>
          <dgm:resizeHandles val="exact"/>
        </dgm:presLayoutVars>
      </dgm:prSet>
      <dgm:spPr/>
    </dgm:pt>
    <dgm:pt modelId="{933FD7AB-61D7-43BA-8B74-FA8B3C464A12}" type="pres">
      <dgm:prSet presAssocID="{ED67154B-CA6A-42AF-AFBE-BFD562B765C8}" presName="cycle" presStyleCnt="0"/>
      <dgm:spPr/>
    </dgm:pt>
    <dgm:pt modelId="{ED63A484-0509-4527-BC99-DC81C7016E95}" type="pres">
      <dgm:prSet presAssocID="{DBF2BAA8-3C64-4418-998D-0BFC8E0CE536}" presName="nodeFirstNode" presStyleLbl="node1" presStyleIdx="0" presStyleCnt="5">
        <dgm:presLayoutVars>
          <dgm:bulletEnabled val="1"/>
        </dgm:presLayoutVars>
      </dgm:prSet>
      <dgm:spPr/>
    </dgm:pt>
    <dgm:pt modelId="{EFAEF2DE-A589-456E-84C0-FC50746C05ED}" type="pres">
      <dgm:prSet presAssocID="{E205E427-D8C6-4C22-BA00-4EBFCF51BC36}" presName="sibTransFirstNode" presStyleLbl="bgShp" presStyleIdx="0" presStyleCnt="1"/>
      <dgm:spPr/>
    </dgm:pt>
    <dgm:pt modelId="{915353FE-A73E-475C-8E00-DDCDD04FDE75}" type="pres">
      <dgm:prSet presAssocID="{C9877B39-2E20-4AD2-A52D-DE1AE9BED4E5}" presName="nodeFollowingNodes" presStyleLbl="node1" presStyleIdx="1" presStyleCnt="5">
        <dgm:presLayoutVars>
          <dgm:bulletEnabled val="1"/>
        </dgm:presLayoutVars>
      </dgm:prSet>
      <dgm:spPr/>
    </dgm:pt>
    <dgm:pt modelId="{EF2F0A33-D4C6-4855-8CAD-54A74C2DAEFE}" type="pres">
      <dgm:prSet presAssocID="{3D20D8D5-7FD5-411C-82AD-0C989D33766F}" presName="nodeFollowingNodes" presStyleLbl="node1" presStyleIdx="2" presStyleCnt="5">
        <dgm:presLayoutVars>
          <dgm:bulletEnabled val="1"/>
        </dgm:presLayoutVars>
      </dgm:prSet>
      <dgm:spPr/>
    </dgm:pt>
    <dgm:pt modelId="{BD7723C5-4602-4F19-895D-FA3B8E8D0A17}" type="pres">
      <dgm:prSet presAssocID="{FDB083AF-7AE7-4C14-ACC8-C3E229D2AABB}" presName="nodeFollowingNodes" presStyleLbl="node1" presStyleIdx="3" presStyleCnt="5">
        <dgm:presLayoutVars>
          <dgm:bulletEnabled val="1"/>
        </dgm:presLayoutVars>
      </dgm:prSet>
      <dgm:spPr/>
    </dgm:pt>
    <dgm:pt modelId="{BAEBFC27-7789-4A6C-9CC8-4D01BC053DED}" type="pres">
      <dgm:prSet presAssocID="{A694990D-E36F-4CA2-A35B-DF6707AF96D5}" presName="nodeFollowingNodes" presStyleLbl="node1" presStyleIdx="4" presStyleCnt="5">
        <dgm:presLayoutVars>
          <dgm:bulletEnabled val="1"/>
        </dgm:presLayoutVars>
      </dgm:prSet>
      <dgm:spPr/>
    </dgm:pt>
  </dgm:ptLst>
  <dgm:cxnLst>
    <dgm:cxn modelId="{E920060E-6E53-462C-B756-5300AFC670FA}" type="presOf" srcId="{FDB083AF-7AE7-4C14-ACC8-C3E229D2AABB}" destId="{BD7723C5-4602-4F19-895D-FA3B8E8D0A17}" srcOrd="0" destOrd="0" presId="urn:microsoft.com/office/officeart/2005/8/layout/cycle3"/>
    <dgm:cxn modelId="{BA73471C-CC61-4A33-91A5-4CDBC16D97BD}" type="presOf" srcId="{E205E427-D8C6-4C22-BA00-4EBFCF51BC36}" destId="{EFAEF2DE-A589-456E-84C0-FC50746C05ED}" srcOrd="0" destOrd="0" presId="urn:microsoft.com/office/officeart/2005/8/layout/cycle3"/>
    <dgm:cxn modelId="{EDF64D1E-EEE0-4A23-804F-188FDEB30193}" type="presOf" srcId="{C9877B39-2E20-4AD2-A52D-DE1AE9BED4E5}" destId="{915353FE-A73E-475C-8E00-DDCDD04FDE75}" srcOrd="0" destOrd="0" presId="urn:microsoft.com/office/officeart/2005/8/layout/cycle3"/>
    <dgm:cxn modelId="{D6937B59-0990-4874-90D3-07B179D67609}" srcId="{ED67154B-CA6A-42AF-AFBE-BFD562B765C8}" destId="{A694990D-E36F-4CA2-A35B-DF6707AF96D5}" srcOrd="4" destOrd="0" parTransId="{36EBFA66-4926-4E5D-8221-6974D34F30BA}" sibTransId="{EDBB6314-6A14-4025-8979-BBFB94FCDCE0}"/>
    <dgm:cxn modelId="{BBB1847B-2F4B-437B-8CAF-7C185529A4A3}" type="presOf" srcId="{ED67154B-CA6A-42AF-AFBE-BFD562B765C8}" destId="{0F522DF6-5189-4550-9E4B-0BB0DE7F83AB}" srcOrd="0" destOrd="0" presId="urn:microsoft.com/office/officeart/2005/8/layout/cycle3"/>
    <dgm:cxn modelId="{080BFE84-E946-4F57-A962-F28FEB70E5C8}" srcId="{ED67154B-CA6A-42AF-AFBE-BFD562B765C8}" destId="{3D20D8D5-7FD5-411C-82AD-0C989D33766F}" srcOrd="2" destOrd="0" parTransId="{18005C84-4171-4DAF-AED4-E4EA8F3856F5}" sibTransId="{A059CD31-BA85-4314-9ADD-DC798383B27C}"/>
    <dgm:cxn modelId="{112F188D-3851-4525-A4A7-22CBB4416A8F}" srcId="{ED67154B-CA6A-42AF-AFBE-BFD562B765C8}" destId="{DBF2BAA8-3C64-4418-998D-0BFC8E0CE536}" srcOrd="0" destOrd="0" parTransId="{91F60634-B5C2-4304-BC9F-DB44AD0880F8}" sibTransId="{E205E427-D8C6-4C22-BA00-4EBFCF51BC36}"/>
    <dgm:cxn modelId="{D1E288B2-5E93-4F94-856C-9E24F6CA7599}" type="presOf" srcId="{DBF2BAA8-3C64-4418-998D-0BFC8E0CE536}" destId="{ED63A484-0509-4527-BC99-DC81C7016E95}" srcOrd="0" destOrd="0" presId="urn:microsoft.com/office/officeart/2005/8/layout/cycle3"/>
    <dgm:cxn modelId="{DD66EEC5-6575-43D4-A57C-5916E6F2F653}" type="presOf" srcId="{A694990D-E36F-4CA2-A35B-DF6707AF96D5}" destId="{BAEBFC27-7789-4A6C-9CC8-4D01BC053DED}" srcOrd="0" destOrd="0" presId="urn:microsoft.com/office/officeart/2005/8/layout/cycle3"/>
    <dgm:cxn modelId="{F24E36D7-F3A2-47F7-93DE-D4B3C78D14ED}" srcId="{ED67154B-CA6A-42AF-AFBE-BFD562B765C8}" destId="{C9877B39-2E20-4AD2-A52D-DE1AE9BED4E5}" srcOrd="1" destOrd="0" parTransId="{682C2E08-5D67-4FEB-9562-A4F84D218B3D}" sibTransId="{8D02845C-58AF-4C4B-A90D-4AD773F2B1F5}"/>
    <dgm:cxn modelId="{38484DF1-5F2C-42D7-BD98-FC794AC236BF}" type="presOf" srcId="{3D20D8D5-7FD5-411C-82AD-0C989D33766F}" destId="{EF2F0A33-D4C6-4855-8CAD-54A74C2DAEFE}" srcOrd="0" destOrd="0" presId="urn:microsoft.com/office/officeart/2005/8/layout/cycle3"/>
    <dgm:cxn modelId="{6BB5C2F6-7B5C-4189-8C8F-304277BF12FA}" srcId="{ED67154B-CA6A-42AF-AFBE-BFD562B765C8}" destId="{FDB083AF-7AE7-4C14-ACC8-C3E229D2AABB}" srcOrd="3" destOrd="0" parTransId="{64524C08-5DBA-4661-86E2-BE4D5C090238}" sibTransId="{96D048D6-F5F9-492B-B0F7-70543C1DAD5E}"/>
    <dgm:cxn modelId="{84E23CC7-C594-4B3F-BFDB-5544BD860ECB}" type="presParOf" srcId="{0F522DF6-5189-4550-9E4B-0BB0DE7F83AB}" destId="{933FD7AB-61D7-43BA-8B74-FA8B3C464A12}" srcOrd="0" destOrd="0" presId="urn:microsoft.com/office/officeart/2005/8/layout/cycle3"/>
    <dgm:cxn modelId="{075FEA31-FDB9-42C8-8725-66A926335E78}" type="presParOf" srcId="{933FD7AB-61D7-43BA-8B74-FA8B3C464A12}" destId="{ED63A484-0509-4527-BC99-DC81C7016E95}" srcOrd="0" destOrd="0" presId="urn:microsoft.com/office/officeart/2005/8/layout/cycle3"/>
    <dgm:cxn modelId="{DAAD5C7B-30C4-4FC4-A161-59082A81DD1A}" type="presParOf" srcId="{933FD7AB-61D7-43BA-8B74-FA8B3C464A12}" destId="{EFAEF2DE-A589-456E-84C0-FC50746C05ED}" srcOrd="1" destOrd="0" presId="urn:microsoft.com/office/officeart/2005/8/layout/cycle3"/>
    <dgm:cxn modelId="{A3F52BFA-3990-44B4-8223-F04D2AC86843}" type="presParOf" srcId="{933FD7AB-61D7-43BA-8B74-FA8B3C464A12}" destId="{915353FE-A73E-475C-8E00-DDCDD04FDE75}" srcOrd="2" destOrd="0" presId="urn:microsoft.com/office/officeart/2005/8/layout/cycle3"/>
    <dgm:cxn modelId="{3F0B8462-7479-4991-A10C-C078A2581089}" type="presParOf" srcId="{933FD7AB-61D7-43BA-8B74-FA8B3C464A12}" destId="{EF2F0A33-D4C6-4855-8CAD-54A74C2DAEFE}" srcOrd="3" destOrd="0" presId="urn:microsoft.com/office/officeart/2005/8/layout/cycle3"/>
    <dgm:cxn modelId="{9AAAB305-FC44-4BE4-B1F9-50068C0AAD75}" type="presParOf" srcId="{933FD7AB-61D7-43BA-8B74-FA8B3C464A12}" destId="{BD7723C5-4602-4F19-895D-FA3B8E8D0A17}" srcOrd="4" destOrd="0" presId="urn:microsoft.com/office/officeart/2005/8/layout/cycle3"/>
    <dgm:cxn modelId="{669DFE56-C037-4946-9D5D-3B79238D8A16}" type="presParOf" srcId="{933FD7AB-61D7-43BA-8B74-FA8B3C464A12}" destId="{BAEBFC27-7789-4A6C-9CC8-4D01BC053DED}" srcOrd="5"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F300F03-A756-4893-924F-7F4191C44C32}"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n-US"/>
        </a:p>
      </dgm:t>
    </dgm:pt>
    <dgm:pt modelId="{43C6DFE4-5DCF-4E7F-94F2-DBD98B4AEC70}">
      <dgm:prSet custT="1"/>
      <dgm:spPr/>
      <dgm:t>
        <a:bodyPr/>
        <a:lstStyle/>
        <a:p>
          <a:pPr rtl="0"/>
          <a:r>
            <a:rPr lang="en-US" sz="1600" b="1"/>
            <a:t>Respect – values the opinions , views, and roles of others</a:t>
          </a:r>
        </a:p>
      </dgm:t>
    </dgm:pt>
    <dgm:pt modelId="{16E83C86-D728-4C1D-BA2A-1325482B961F}" type="parTrans" cxnId="{ED27E713-B7E1-455C-B016-7E404C274AFB}">
      <dgm:prSet/>
      <dgm:spPr/>
      <dgm:t>
        <a:bodyPr/>
        <a:lstStyle/>
        <a:p>
          <a:endParaRPr lang="en-US"/>
        </a:p>
      </dgm:t>
    </dgm:pt>
    <dgm:pt modelId="{9219B625-742D-4F78-972A-0E4B1D430470}" type="sibTrans" cxnId="{ED27E713-B7E1-455C-B016-7E404C274AFB}">
      <dgm:prSet/>
      <dgm:spPr/>
      <dgm:t>
        <a:bodyPr/>
        <a:lstStyle/>
        <a:p>
          <a:endParaRPr lang="en-US"/>
        </a:p>
      </dgm:t>
    </dgm:pt>
    <dgm:pt modelId="{15F839EA-0970-4530-8EF3-4448C9E7E164}">
      <dgm:prSet custT="1"/>
      <dgm:spPr/>
      <dgm:t>
        <a:bodyPr/>
        <a:lstStyle/>
        <a:p>
          <a:pPr rtl="0"/>
          <a:r>
            <a:rPr lang="en-US" sz="1600" b="1"/>
            <a:t>Fairness – makes decisions without favoritism or prejudice</a:t>
          </a:r>
        </a:p>
      </dgm:t>
    </dgm:pt>
    <dgm:pt modelId="{2A6BEA81-0B07-4E5E-8C47-0851F92C0A5A}" type="parTrans" cxnId="{A906F743-3CA5-46EB-A089-97AE9909A63B}">
      <dgm:prSet/>
      <dgm:spPr/>
      <dgm:t>
        <a:bodyPr/>
        <a:lstStyle/>
        <a:p>
          <a:endParaRPr lang="en-US"/>
        </a:p>
      </dgm:t>
    </dgm:pt>
    <dgm:pt modelId="{52162EDA-4289-403C-B840-FDB1DD1CC639}" type="sibTrans" cxnId="{A906F743-3CA5-46EB-A089-97AE9909A63B}">
      <dgm:prSet/>
      <dgm:spPr/>
      <dgm:t>
        <a:bodyPr/>
        <a:lstStyle/>
        <a:p>
          <a:endParaRPr lang="en-US"/>
        </a:p>
      </dgm:t>
    </dgm:pt>
    <dgm:pt modelId="{6648F909-1AD8-48BF-A8D0-CEF529C80C1A}">
      <dgm:prSet custT="1"/>
      <dgm:spPr/>
      <dgm:t>
        <a:bodyPr/>
        <a:lstStyle/>
        <a:p>
          <a:pPr rtl="0"/>
          <a:r>
            <a:rPr lang="en-US" sz="1600" b="1"/>
            <a:t>Teamwork – cooperative and coordinated efforts to work towards a common goal</a:t>
          </a:r>
        </a:p>
      </dgm:t>
    </dgm:pt>
    <dgm:pt modelId="{A03EAA23-349F-4EDF-B552-C09AF76F7317}" type="parTrans" cxnId="{3A166FA9-3F3C-433D-9E66-457FEC4CAAA0}">
      <dgm:prSet/>
      <dgm:spPr/>
      <dgm:t>
        <a:bodyPr/>
        <a:lstStyle/>
        <a:p>
          <a:endParaRPr lang="en-US"/>
        </a:p>
      </dgm:t>
    </dgm:pt>
    <dgm:pt modelId="{5EC3B99C-B640-476A-9534-40EF5C6B54DA}" type="sibTrans" cxnId="{3A166FA9-3F3C-433D-9E66-457FEC4CAAA0}">
      <dgm:prSet/>
      <dgm:spPr/>
      <dgm:t>
        <a:bodyPr/>
        <a:lstStyle/>
        <a:p>
          <a:endParaRPr lang="en-US"/>
        </a:p>
      </dgm:t>
    </dgm:pt>
    <dgm:pt modelId="{8F5DAC53-00BE-4333-A92C-EE03E51950DC}">
      <dgm:prSet custT="1"/>
      <dgm:spPr/>
      <dgm:t>
        <a:bodyPr/>
        <a:lstStyle/>
        <a:p>
          <a:pPr rtl="0"/>
          <a:r>
            <a:rPr lang="en-US" sz="1600" b="1"/>
            <a:t>Communication – creates shared understanding</a:t>
          </a:r>
        </a:p>
      </dgm:t>
    </dgm:pt>
    <dgm:pt modelId="{EB1EB496-04B4-418E-A76D-3B3A84ED7612}" type="parTrans" cxnId="{DB8779B3-D36E-4283-9E0D-ED37E4125AF7}">
      <dgm:prSet/>
      <dgm:spPr/>
      <dgm:t>
        <a:bodyPr/>
        <a:lstStyle/>
        <a:p>
          <a:endParaRPr lang="en-US"/>
        </a:p>
      </dgm:t>
    </dgm:pt>
    <dgm:pt modelId="{4052F075-602F-4C1D-96FC-6B6C8FD8E205}" type="sibTrans" cxnId="{DB8779B3-D36E-4283-9E0D-ED37E4125AF7}">
      <dgm:prSet/>
      <dgm:spPr/>
      <dgm:t>
        <a:bodyPr/>
        <a:lstStyle/>
        <a:p>
          <a:endParaRPr lang="en-US"/>
        </a:p>
      </dgm:t>
    </dgm:pt>
    <dgm:pt modelId="{FE5CAE4B-21E2-4A54-B4CC-507F413CDC59}">
      <dgm:prSet custT="1"/>
      <dgm:spPr/>
      <dgm:t>
        <a:bodyPr/>
        <a:lstStyle/>
        <a:p>
          <a:pPr rtl="0"/>
          <a:r>
            <a:rPr lang="en-US" sz="1600" b="1"/>
            <a:t>Legality – does not violate the  law</a:t>
          </a:r>
        </a:p>
      </dgm:t>
    </dgm:pt>
    <dgm:pt modelId="{0CD86655-5E9E-409F-9C8E-C88E31426B3D}" type="parTrans" cxnId="{A6BFC894-09A7-4546-8C32-F59330FD28EB}">
      <dgm:prSet/>
      <dgm:spPr/>
      <dgm:t>
        <a:bodyPr/>
        <a:lstStyle/>
        <a:p>
          <a:endParaRPr lang="en-US"/>
        </a:p>
      </dgm:t>
    </dgm:pt>
    <dgm:pt modelId="{7228F3C9-A495-45D6-A2C6-313EEE037DBB}" type="sibTrans" cxnId="{A6BFC894-09A7-4546-8C32-F59330FD28EB}">
      <dgm:prSet/>
      <dgm:spPr/>
      <dgm:t>
        <a:bodyPr/>
        <a:lstStyle/>
        <a:p>
          <a:endParaRPr lang="en-US"/>
        </a:p>
      </dgm:t>
    </dgm:pt>
    <dgm:pt modelId="{A0DF60B4-1820-4C26-872B-D1ACF04F17ED}">
      <dgm:prSet custT="1"/>
      <dgm:spPr/>
      <dgm:t>
        <a:bodyPr/>
        <a:lstStyle/>
        <a:p>
          <a:r>
            <a:rPr lang="en-US" sz="1600" b="1" dirty="0"/>
            <a:t>Conflict of Interest – avoids any action which leads to a real or perceived conflict of interest </a:t>
          </a:r>
          <a:endParaRPr lang="en-US" dirty="0"/>
        </a:p>
      </dgm:t>
    </dgm:pt>
    <dgm:pt modelId="{74730F90-65B1-4A47-A3B9-36EA38A4EB1A}" type="parTrans" cxnId="{4ADD99A9-DB16-456B-8982-FA4A9FD12EF5}">
      <dgm:prSet/>
      <dgm:spPr/>
      <dgm:t>
        <a:bodyPr/>
        <a:lstStyle/>
        <a:p>
          <a:endParaRPr lang="en-US"/>
        </a:p>
      </dgm:t>
    </dgm:pt>
    <dgm:pt modelId="{C8A3BB98-3F79-4E1C-8B4B-C90820C50ED3}" type="sibTrans" cxnId="{4ADD99A9-DB16-456B-8982-FA4A9FD12EF5}">
      <dgm:prSet/>
      <dgm:spPr/>
      <dgm:t>
        <a:bodyPr/>
        <a:lstStyle/>
        <a:p>
          <a:endParaRPr lang="en-US"/>
        </a:p>
      </dgm:t>
    </dgm:pt>
    <dgm:pt modelId="{B1142959-5B15-4BBF-97E1-11EEF3D2E404}" type="pres">
      <dgm:prSet presAssocID="{AF300F03-A756-4893-924F-7F4191C44C32}" presName="Name0" presStyleCnt="0">
        <dgm:presLayoutVars>
          <dgm:chMax val="7"/>
          <dgm:chPref val="7"/>
          <dgm:dir/>
        </dgm:presLayoutVars>
      </dgm:prSet>
      <dgm:spPr/>
    </dgm:pt>
    <dgm:pt modelId="{CF350002-6934-421F-BA3B-9FB6074E005C}" type="pres">
      <dgm:prSet presAssocID="{AF300F03-A756-4893-924F-7F4191C44C32}" presName="Name1" presStyleCnt="0"/>
      <dgm:spPr/>
    </dgm:pt>
    <dgm:pt modelId="{74085D32-393F-4716-B019-437ABEFFCEEC}" type="pres">
      <dgm:prSet presAssocID="{AF300F03-A756-4893-924F-7F4191C44C32}" presName="cycle" presStyleCnt="0"/>
      <dgm:spPr/>
    </dgm:pt>
    <dgm:pt modelId="{95660329-3DA6-4491-A9A9-2CF8FA9F15A0}" type="pres">
      <dgm:prSet presAssocID="{AF300F03-A756-4893-924F-7F4191C44C32}" presName="srcNode" presStyleLbl="node1" presStyleIdx="0" presStyleCnt="6"/>
      <dgm:spPr/>
    </dgm:pt>
    <dgm:pt modelId="{FEA10D02-4863-4988-86E4-FC4A4BF35C4D}" type="pres">
      <dgm:prSet presAssocID="{AF300F03-A756-4893-924F-7F4191C44C32}" presName="conn" presStyleLbl="parChTrans1D2" presStyleIdx="0" presStyleCnt="1"/>
      <dgm:spPr/>
    </dgm:pt>
    <dgm:pt modelId="{61ECC3E7-BC53-4BDE-B6D9-311BABF3F829}" type="pres">
      <dgm:prSet presAssocID="{AF300F03-A756-4893-924F-7F4191C44C32}" presName="extraNode" presStyleLbl="node1" presStyleIdx="0" presStyleCnt="6"/>
      <dgm:spPr/>
    </dgm:pt>
    <dgm:pt modelId="{C4ECC8B3-E0BB-4A5B-92E4-66CD3A19FCA2}" type="pres">
      <dgm:prSet presAssocID="{AF300F03-A756-4893-924F-7F4191C44C32}" presName="dstNode" presStyleLbl="node1" presStyleIdx="0" presStyleCnt="6"/>
      <dgm:spPr/>
    </dgm:pt>
    <dgm:pt modelId="{5C0FE682-8E73-41B0-8AB0-346F55EC1533}" type="pres">
      <dgm:prSet presAssocID="{43C6DFE4-5DCF-4E7F-94F2-DBD98B4AEC70}" presName="text_1" presStyleLbl="node1" presStyleIdx="0" presStyleCnt="6">
        <dgm:presLayoutVars>
          <dgm:bulletEnabled val="1"/>
        </dgm:presLayoutVars>
      </dgm:prSet>
      <dgm:spPr/>
    </dgm:pt>
    <dgm:pt modelId="{893C1B7A-353E-4F06-AD90-96E07AF822C6}" type="pres">
      <dgm:prSet presAssocID="{43C6DFE4-5DCF-4E7F-94F2-DBD98B4AEC70}" presName="accent_1" presStyleCnt="0"/>
      <dgm:spPr/>
    </dgm:pt>
    <dgm:pt modelId="{A1363EE9-B1AD-4B49-95EB-DE81B766EB22}" type="pres">
      <dgm:prSet presAssocID="{43C6DFE4-5DCF-4E7F-94F2-DBD98B4AEC70}" presName="accentRepeatNode" presStyleLbl="solidFgAcc1" presStyleIdx="0" presStyleCnt="6"/>
      <dgm:spPr>
        <a:blipFill rotWithShape="0">
          <a:blip xmlns:r="http://schemas.openxmlformats.org/officeDocument/2006/relationships" r:embed="rId1"/>
          <a:stretch>
            <a:fillRect/>
          </a:stretch>
        </a:blipFill>
      </dgm:spPr>
    </dgm:pt>
    <dgm:pt modelId="{E2E7A1E6-EDBD-400E-AD34-35983089051B}" type="pres">
      <dgm:prSet presAssocID="{15F839EA-0970-4530-8EF3-4448C9E7E164}" presName="text_2" presStyleLbl="node1" presStyleIdx="1" presStyleCnt="6">
        <dgm:presLayoutVars>
          <dgm:bulletEnabled val="1"/>
        </dgm:presLayoutVars>
      </dgm:prSet>
      <dgm:spPr/>
    </dgm:pt>
    <dgm:pt modelId="{2BBEF66B-C336-44CA-89DE-80C98BD10E32}" type="pres">
      <dgm:prSet presAssocID="{15F839EA-0970-4530-8EF3-4448C9E7E164}" presName="accent_2" presStyleCnt="0"/>
      <dgm:spPr/>
    </dgm:pt>
    <dgm:pt modelId="{9939B3E6-509B-44C7-BCC3-1639AFCD8381}" type="pres">
      <dgm:prSet presAssocID="{15F839EA-0970-4530-8EF3-4448C9E7E164}" presName="accentRepeatNode" presStyleLbl="solidFgAcc1" presStyleIdx="1" presStyleCnt="6"/>
      <dgm:spPr>
        <a:blipFill rotWithShape="0">
          <a:blip xmlns:r="http://schemas.openxmlformats.org/officeDocument/2006/relationships" r:embed="rId1"/>
          <a:stretch>
            <a:fillRect/>
          </a:stretch>
        </a:blipFill>
      </dgm:spPr>
    </dgm:pt>
    <dgm:pt modelId="{81ABDCAC-4A44-4FF4-A731-F1FE44309BDF}" type="pres">
      <dgm:prSet presAssocID="{6648F909-1AD8-48BF-A8D0-CEF529C80C1A}" presName="text_3" presStyleLbl="node1" presStyleIdx="2" presStyleCnt="6">
        <dgm:presLayoutVars>
          <dgm:bulletEnabled val="1"/>
        </dgm:presLayoutVars>
      </dgm:prSet>
      <dgm:spPr/>
    </dgm:pt>
    <dgm:pt modelId="{26EF0D21-9CA8-44F5-9AF6-0EEDC2023E7E}" type="pres">
      <dgm:prSet presAssocID="{6648F909-1AD8-48BF-A8D0-CEF529C80C1A}" presName="accent_3" presStyleCnt="0"/>
      <dgm:spPr/>
    </dgm:pt>
    <dgm:pt modelId="{C86FBD4D-0165-4051-8A1B-89CB25473A43}" type="pres">
      <dgm:prSet presAssocID="{6648F909-1AD8-48BF-A8D0-CEF529C80C1A}" presName="accentRepeatNode" presStyleLbl="solidFgAcc1" presStyleIdx="2" presStyleCnt="6"/>
      <dgm:spPr>
        <a:blipFill rotWithShape="0">
          <a:blip xmlns:r="http://schemas.openxmlformats.org/officeDocument/2006/relationships" r:embed="rId1"/>
          <a:stretch>
            <a:fillRect/>
          </a:stretch>
        </a:blipFill>
      </dgm:spPr>
    </dgm:pt>
    <dgm:pt modelId="{B3AF5E42-D3DC-435E-AF75-FCCA10EC2F32}" type="pres">
      <dgm:prSet presAssocID="{8F5DAC53-00BE-4333-A92C-EE03E51950DC}" presName="text_4" presStyleLbl="node1" presStyleIdx="3" presStyleCnt="6">
        <dgm:presLayoutVars>
          <dgm:bulletEnabled val="1"/>
        </dgm:presLayoutVars>
      </dgm:prSet>
      <dgm:spPr/>
    </dgm:pt>
    <dgm:pt modelId="{4C1F71C9-C5D5-481F-B8C8-58FD569DA2EE}" type="pres">
      <dgm:prSet presAssocID="{8F5DAC53-00BE-4333-A92C-EE03E51950DC}" presName="accent_4" presStyleCnt="0"/>
      <dgm:spPr/>
    </dgm:pt>
    <dgm:pt modelId="{A1E70FD2-69EB-4DC4-83A7-2305C8B254B1}" type="pres">
      <dgm:prSet presAssocID="{8F5DAC53-00BE-4333-A92C-EE03E51950DC}" presName="accentRepeatNode" presStyleLbl="solidFgAcc1" presStyleIdx="3" presStyleCnt="6"/>
      <dgm:spPr>
        <a:blipFill rotWithShape="0">
          <a:blip xmlns:r="http://schemas.openxmlformats.org/officeDocument/2006/relationships" r:embed="rId1"/>
          <a:stretch>
            <a:fillRect/>
          </a:stretch>
        </a:blipFill>
      </dgm:spPr>
    </dgm:pt>
    <dgm:pt modelId="{3EDA1120-6EEC-42CD-BE72-874F47ACE32E}" type="pres">
      <dgm:prSet presAssocID="{FE5CAE4B-21E2-4A54-B4CC-507F413CDC59}" presName="text_5" presStyleLbl="node1" presStyleIdx="4" presStyleCnt="6">
        <dgm:presLayoutVars>
          <dgm:bulletEnabled val="1"/>
        </dgm:presLayoutVars>
      </dgm:prSet>
      <dgm:spPr/>
    </dgm:pt>
    <dgm:pt modelId="{BBC02BFF-4D36-4CE9-94F8-F1E1617CD1A8}" type="pres">
      <dgm:prSet presAssocID="{FE5CAE4B-21E2-4A54-B4CC-507F413CDC59}" presName="accent_5" presStyleCnt="0"/>
      <dgm:spPr/>
    </dgm:pt>
    <dgm:pt modelId="{120F97E5-4979-4597-A7FA-C3C91B5186F0}" type="pres">
      <dgm:prSet presAssocID="{FE5CAE4B-21E2-4A54-B4CC-507F413CDC59}" presName="accentRepeatNode" presStyleLbl="solidFgAcc1" presStyleIdx="4" presStyleCnt="6"/>
      <dgm:spPr>
        <a:blipFill rotWithShape="0">
          <a:blip xmlns:r="http://schemas.openxmlformats.org/officeDocument/2006/relationships" r:embed="rId1"/>
          <a:stretch>
            <a:fillRect/>
          </a:stretch>
        </a:blipFill>
      </dgm:spPr>
    </dgm:pt>
    <dgm:pt modelId="{E404D764-9964-4DA5-BC1A-BA2841D6B909}" type="pres">
      <dgm:prSet presAssocID="{A0DF60B4-1820-4C26-872B-D1ACF04F17ED}" presName="text_6" presStyleLbl="node1" presStyleIdx="5" presStyleCnt="6">
        <dgm:presLayoutVars>
          <dgm:bulletEnabled val="1"/>
        </dgm:presLayoutVars>
      </dgm:prSet>
      <dgm:spPr/>
    </dgm:pt>
    <dgm:pt modelId="{5845F845-C0E3-4F5A-AE50-8D2AEDF3D7E9}" type="pres">
      <dgm:prSet presAssocID="{A0DF60B4-1820-4C26-872B-D1ACF04F17ED}" presName="accent_6" presStyleCnt="0"/>
      <dgm:spPr/>
    </dgm:pt>
    <dgm:pt modelId="{988BE527-9F90-4DA4-8E79-7DE23ED57765}" type="pres">
      <dgm:prSet presAssocID="{A0DF60B4-1820-4C26-872B-D1ACF04F17ED}" presName="accentRepeatNode" presStyleLbl="solidFgAcc1" presStyleIdx="5" presStyleCnt="6"/>
      <dgm:spPr>
        <a:blipFill rotWithShape="0">
          <a:blip xmlns:r="http://schemas.openxmlformats.org/officeDocument/2006/relationships" r:embed="rId1"/>
          <a:stretch>
            <a:fillRect/>
          </a:stretch>
        </a:blipFill>
      </dgm:spPr>
    </dgm:pt>
  </dgm:ptLst>
  <dgm:cxnLst>
    <dgm:cxn modelId="{8880F808-8F2B-4B9E-9EA5-5A63629D363F}" type="presOf" srcId="{AF300F03-A756-4893-924F-7F4191C44C32}" destId="{B1142959-5B15-4BBF-97E1-11EEF3D2E404}" srcOrd="0" destOrd="0" presId="urn:microsoft.com/office/officeart/2008/layout/VerticalCurvedList"/>
    <dgm:cxn modelId="{ED27E713-B7E1-455C-B016-7E404C274AFB}" srcId="{AF300F03-A756-4893-924F-7F4191C44C32}" destId="{43C6DFE4-5DCF-4E7F-94F2-DBD98B4AEC70}" srcOrd="0" destOrd="0" parTransId="{16E83C86-D728-4C1D-BA2A-1325482B961F}" sibTransId="{9219B625-742D-4F78-972A-0E4B1D430470}"/>
    <dgm:cxn modelId="{8BAB7E1A-541D-4E9D-9EB5-C81AF4F4A058}" type="presOf" srcId="{15F839EA-0970-4530-8EF3-4448C9E7E164}" destId="{E2E7A1E6-EDBD-400E-AD34-35983089051B}" srcOrd="0" destOrd="0" presId="urn:microsoft.com/office/officeart/2008/layout/VerticalCurvedList"/>
    <dgm:cxn modelId="{57009040-A3F9-444A-807B-F0ABD731645F}" type="presOf" srcId="{9219B625-742D-4F78-972A-0E4B1D430470}" destId="{FEA10D02-4863-4988-86E4-FC4A4BF35C4D}" srcOrd="0" destOrd="0" presId="urn:microsoft.com/office/officeart/2008/layout/VerticalCurvedList"/>
    <dgm:cxn modelId="{A906F743-3CA5-46EB-A089-97AE9909A63B}" srcId="{AF300F03-A756-4893-924F-7F4191C44C32}" destId="{15F839EA-0970-4530-8EF3-4448C9E7E164}" srcOrd="1" destOrd="0" parTransId="{2A6BEA81-0B07-4E5E-8C47-0851F92C0A5A}" sibTransId="{52162EDA-4289-403C-B840-FDB1DD1CC639}"/>
    <dgm:cxn modelId="{05031060-A896-4075-A1DC-F81BC8373DDD}" type="presOf" srcId="{8F5DAC53-00BE-4333-A92C-EE03E51950DC}" destId="{B3AF5E42-D3DC-435E-AF75-FCCA10EC2F32}" srcOrd="0" destOrd="0" presId="urn:microsoft.com/office/officeart/2008/layout/VerticalCurvedList"/>
    <dgm:cxn modelId="{282B7385-258E-4D33-875C-F37138FB405A}" type="presOf" srcId="{6648F909-1AD8-48BF-A8D0-CEF529C80C1A}" destId="{81ABDCAC-4A44-4FF4-A731-F1FE44309BDF}" srcOrd="0" destOrd="0" presId="urn:microsoft.com/office/officeart/2008/layout/VerticalCurvedList"/>
    <dgm:cxn modelId="{A6BFC894-09A7-4546-8C32-F59330FD28EB}" srcId="{AF300F03-A756-4893-924F-7F4191C44C32}" destId="{FE5CAE4B-21E2-4A54-B4CC-507F413CDC59}" srcOrd="4" destOrd="0" parTransId="{0CD86655-5E9E-409F-9C8E-C88E31426B3D}" sibTransId="{7228F3C9-A495-45D6-A2C6-313EEE037DBB}"/>
    <dgm:cxn modelId="{3A166FA9-3F3C-433D-9E66-457FEC4CAAA0}" srcId="{AF300F03-A756-4893-924F-7F4191C44C32}" destId="{6648F909-1AD8-48BF-A8D0-CEF529C80C1A}" srcOrd="2" destOrd="0" parTransId="{A03EAA23-349F-4EDF-B552-C09AF76F7317}" sibTransId="{5EC3B99C-B640-476A-9534-40EF5C6B54DA}"/>
    <dgm:cxn modelId="{4ADD99A9-DB16-456B-8982-FA4A9FD12EF5}" srcId="{AF300F03-A756-4893-924F-7F4191C44C32}" destId="{A0DF60B4-1820-4C26-872B-D1ACF04F17ED}" srcOrd="5" destOrd="0" parTransId="{74730F90-65B1-4A47-A3B9-36EA38A4EB1A}" sibTransId="{C8A3BB98-3F79-4E1C-8B4B-C90820C50ED3}"/>
    <dgm:cxn modelId="{44B101B1-8D86-49F4-8D5D-96E25EBB5B5C}" type="presOf" srcId="{A0DF60B4-1820-4C26-872B-D1ACF04F17ED}" destId="{E404D764-9964-4DA5-BC1A-BA2841D6B909}" srcOrd="0" destOrd="0" presId="urn:microsoft.com/office/officeart/2008/layout/VerticalCurvedList"/>
    <dgm:cxn modelId="{DB8779B3-D36E-4283-9E0D-ED37E4125AF7}" srcId="{AF300F03-A756-4893-924F-7F4191C44C32}" destId="{8F5DAC53-00BE-4333-A92C-EE03E51950DC}" srcOrd="3" destOrd="0" parTransId="{EB1EB496-04B4-418E-A76D-3B3A84ED7612}" sibTransId="{4052F075-602F-4C1D-96FC-6B6C8FD8E205}"/>
    <dgm:cxn modelId="{F9A542E5-E19C-48D9-97FD-2A429B43E09C}" type="presOf" srcId="{43C6DFE4-5DCF-4E7F-94F2-DBD98B4AEC70}" destId="{5C0FE682-8E73-41B0-8AB0-346F55EC1533}" srcOrd="0" destOrd="0" presId="urn:microsoft.com/office/officeart/2008/layout/VerticalCurvedList"/>
    <dgm:cxn modelId="{784037F5-B0C6-4AC7-BFC4-A06235574A48}" type="presOf" srcId="{FE5CAE4B-21E2-4A54-B4CC-507F413CDC59}" destId="{3EDA1120-6EEC-42CD-BE72-874F47ACE32E}" srcOrd="0" destOrd="0" presId="urn:microsoft.com/office/officeart/2008/layout/VerticalCurvedList"/>
    <dgm:cxn modelId="{B0E67450-7C50-4D2A-8BDE-C1D4CF50C160}" type="presParOf" srcId="{B1142959-5B15-4BBF-97E1-11EEF3D2E404}" destId="{CF350002-6934-421F-BA3B-9FB6074E005C}" srcOrd="0" destOrd="0" presId="urn:microsoft.com/office/officeart/2008/layout/VerticalCurvedList"/>
    <dgm:cxn modelId="{3EF343EC-9FAF-42F1-8E19-2A4E4DB39602}" type="presParOf" srcId="{CF350002-6934-421F-BA3B-9FB6074E005C}" destId="{74085D32-393F-4716-B019-437ABEFFCEEC}" srcOrd="0" destOrd="0" presId="urn:microsoft.com/office/officeart/2008/layout/VerticalCurvedList"/>
    <dgm:cxn modelId="{2D451078-8198-404D-9D96-5523FD0E85BF}" type="presParOf" srcId="{74085D32-393F-4716-B019-437ABEFFCEEC}" destId="{95660329-3DA6-4491-A9A9-2CF8FA9F15A0}" srcOrd="0" destOrd="0" presId="urn:microsoft.com/office/officeart/2008/layout/VerticalCurvedList"/>
    <dgm:cxn modelId="{A21891AE-AB8F-464C-859F-C7B728F76A92}" type="presParOf" srcId="{74085D32-393F-4716-B019-437ABEFFCEEC}" destId="{FEA10D02-4863-4988-86E4-FC4A4BF35C4D}" srcOrd="1" destOrd="0" presId="urn:microsoft.com/office/officeart/2008/layout/VerticalCurvedList"/>
    <dgm:cxn modelId="{BC03B588-E013-447A-89BE-C6A4BA4EBCB8}" type="presParOf" srcId="{74085D32-393F-4716-B019-437ABEFFCEEC}" destId="{61ECC3E7-BC53-4BDE-B6D9-311BABF3F829}" srcOrd="2" destOrd="0" presId="urn:microsoft.com/office/officeart/2008/layout/VerticalCurvedList"/>
    <dgm:cxn modelId="{61D454CB-9C07-415E-868B-978B3D7AB814}" type="presParOf" srcId="{74085D32-393F-4716-B019-437ABEFFCEEC}" destId="{C4ECC8B3-E0BB-4A5B-92E4-66CD3A19FCA2}" srcOrd="3" destOrd="0" presId="urn:microsoft.com/office/officeart/2008/layout/VerticalCurvedList"/>
    <dgm:cxn modelId="{E6680B92-F5F0-43F9-9FBB-420CB06CF203}" type="presParOf" srcId="{CF350002-6934-421F-BA3B-9FB6074E005C}" destId="{5C0FE682-8E73-41B0-8AB0-346F55EC1533}" srcOrd="1" destOrd="0" presId="urn:microsoft.com/office/officeart/2008/layout/VerticalCurvedList"/>
    <dgm:cxn modelId="{45501AEC-A29B-40D0-B370-3494AAD3C8FF}" type="presParOf" srcId="{CF350002-6934-421F-BA3B-9FB6074E005C}" destId="{893C1B7A-353E-4F06-AD90-96E07AF822C6}" srcOrd="2" destOrd="0" presId="urn:microsoft.com/office/officeart/2008/layout/VerticalCurvedList"/>
    <dgm:cxn modelId="{F307D73E-3BC0-496B-9EFF-8A6393AA1F9B}" type="presParOf" srcId="{893C1B7A-353E-4F06-AD90-96E07AF822C6}" destId="{A1363EE9-B1AD-4B49-95EB-DE81B766EB22}" srcOrd="0" destOrd="0" presId="urn:microsoft.com/office/officeart/2008/layout/VerticalCurvedList"/>
    <dgm:cxn modelId="{7F303975-229E-422B-8CE2-ABED59A29245}" type="presParOf" srcId="{CF350002-6934-421F-BA3B-9FB6074E005C}" destId="{E2E7A1E6-EDBD-400E-AD34-35983089051B}" srcOrd="3" destOrd="0" presId="urn:microsoft.com/office/officeart/2008/layout/VerticalCurvedList"/>
    <dgm:cxn modelId="{D1D5A7D4-0DAC-4D27-97BE-537765EE3ADF}" type="presParOf" srcId="{CF350002-6934-421F-BA3B-9FB6074E005C}" destId="{2BBEF66B-C336-44CA-89DE-80C98BD10E32}" srcOrd="4" destOrd="0" presId="urn:microsoft.com/office/officeart/2008/layout/VerticalCurvedList"/>
    <dgm:cxn modelId="{1A694869-3D4E-45A1-B29F-0E4BC710E892}" type="presParOf" srcId="{2BBEF66B-C336-44CA-89DE-80C98BD10E32}" destId="{9939B3E6-509B-44C7-BCC3-1639AFCD8381}" srcOrd="0" destOrd="0" presId="urn:microsoft.com/office/officeart/2008/layout/VerticalCurvedList"/>
    <dgm:cxn modelId="{1931D6E2-CA9D-4278-94CC-07E4F6B2A90B}" type="presParOf" srcId="{CF350002-6934-421F-BA3B-9FB6074E005C}" destId="{81ABDCAC-4A44-4FF4-A731-F1FE44309BDF}" srcOrd="5" destOrd="0" presId="urn:microsoft.com/office/officeart/2008/layout/VerticalCurvedList"/>
    <dgm:cxn modelId="{7DCDEC6B-0250-44A8-9196-B48D4D8D75ED}" type="presParOf" srcId="{CF350002-6934-421F-BA3B-9FB6074E005C}" destId="{26EF0D21-9CA8-44F5-9AF6-0EEDC2023E7E}" srcOrd="6" destOrd="0" presId="urn:microsoft.com/office/officeart/2008/layout/VerticalCurvedList"/>
    <dgm:cxn modelId="{E7A2DFD6-4CB8-4069-B6CD-44A6248242BC}" type="presParOf" srcId="{26EF0D21-9CA8-44F5-9AF6-0EEDC2023E7E}" destId="{C86FBD4D-0165-4051-8A1B-89CB25473A43}" srcOrd="0" destOrd="0" presId="urn:microsoft.com/office/officeart/2008/layout/VerticalCurvedList"/>
    <dgm:cxn modelId="{8AC3E25D-D41C-4E3D-ACA4-1CB05EE6E8C9}" type="presParOf" srcId="{CF350002-6934-421F-BA3B-9FB6074E005C}" destId="{B3AF5E42-D3DC-435E-AF75-FCCA10EC2F32}" srcOrd="7" destOrd="0" presId="urn:microsoft.com/office/officeart/2008/layout/VerticalCurvedList"/>
    <dgm:cxn modelId="{32CC8C76-EDF2-4549-9DDA-8CF9857421A6}" type="presParOf" srcId="{CF350002-6934-421F-BA3B-9FB6074E005C}" destId="{4C1F71C9-C5D5-481F-B8C8-58FD569DA2EE}" srcOrd="8" destOrd="0" presId="urn:microsoft.com/office/officeart/2008/layout/VerticalCurvedList"/>
    <dgm:cxn modelId="{DD27613D-6C8C-4B0B-B588-BE28FC77FA08}" type="presParOf" srcId="{4C1F71C9-C5D5-481F-B8C8-58FD569DA2EE}" destId="{A1E70FD2-69EB-4DC4-83A7-2305C8B254B1}" srcOrd="0" destOrd="0" presId="urn:microsoft.com/office/officeart/2008/layout/VerticalCurvedList"/>
    <dgm:cxn modelId="{3539D574-4AB1-4EFD-9183-88618B6F8BC5}" type="presParOf" srcId="{CF350002-6934-421F-BA3B-9FB6074E005C}" destId="{3EDA1120-6EEC-42CD-BE72-874F47ACE32E}" srcOrd="9" destOrd="0" presId="urn:microsoft.com/office/officeart/2008/layout/VerticalCurvedList"/>
    <dgm:cxn modelId="{5A124A77-A6E6-473D-8D4D-E6437EA963D1}" type="presParOf" srcId="{CF350002-6934-421F-BA3B-9FB6074E005C}" destId="{BBC02BFF-4D36-4CE9-94F8-F1E1617CD1A8}" srcOrd="10" destOrd="0" presId="urn:microsoft.com/office/officeart/2008/layout/VerticalCurvedList"/>
    <dgm:cxn modelId="{0EA47C46-9337-46F2-9434-6CBF65C127B6}" type="presParOf" srcId="{BBC02BFF-4D36-4CE9-94F8-F1E1617CD1A8}" destId="{120F97E5-4979-4597-A7FA-C3C91B5186F0}" srcOrd="0" destOrd="0" presId="urn:microsoft.com/office/officeart/2008/layout/VerticalCurvedList"/>
    <dgm:cxn modelId="{3594D21E-4575-47CA-8616-F674BC7871C6}" type="presParOf" srcId="{CF350002-6934-421F-BA3B-9FB6074E005C}" destId="{E404D764-9964-4DA5-BC1A-BA2841D6B909}" srcOrd="11" destOrd="0" presId="urn:microsoft.com/office/officeart/2008/layout/VerticalCurvedList"/>
    <dgm:cxn modelId="{93549549-6764-4945-B2FB-B6182761D196}" type="presParOf" srcId="{CF350002-6934-421F-BA3B-9FB6074E005C}" destId="{5845F845-C0E3-4F5A-AE50-8D2AEDF3D7E9}" srcOrd="12" destOrd="0" presId="urn:microsoft.com/office/officeart/2008/layout/VerticalCurvedList"/>
    <dgm:cxn modelId="{1DC6F4D8-1C28-48F2-AF61-856A5A47255D}" type="presParOf" srcId="{5845F845-C0E3-4F5A-AE50-8D2AEDF3D7E9}" destId="{988BE527-9F90-4DA4-8E79-7DE23ED57765}"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7002A9-4CED-44B9-BCE3-A90B65F7BDE0}" type="doc">
      <dgm:prSet loTypeId="urn:microsoft.com/office/officeart/2005/8/layout/venn1" loCatId="relationship" qsTypeId="urn:microsoft.com/office/officeart/2005/8/quickstyle/simple1" qsCatId="simple" csTypeId="urn:microsoft.com/office/officeart/2005/8/colors/colorful5" csCatId="colorful" phldr="1"/>
      <dgm:spPr/>
      <dgm:t>
        <a:bodyPr/>
        <a:lstStyle/>
        <a:p>
          <a:endParaRPr lang="en-US"/>
        </a:p>
      </dgm:t>
    </dgm:pt>
    <dgm:pt modelId="{FDC995F6-578B-449C-8071-570A40DB5127}">
      <dgm:prSet/>
      <dgm:spPr/>
      <dgm:t>
        <a:bodyPr/>
        <a:lstStyle/>
        <a:p>
          <a:pPr rtl="0"/>
          <a:r>
            <a:rPr lang="en-US" b="1"/>
            <a:t>Mental Preparation</a:t>
          </a:r>
        </a:p>
      </dgm:t>
    </dgm:pt>
    <dgm:pt modelId="{477E23BB-4C83-4F6A-A8E0-11DA29FAD603}" type="parTrans" cxnId="{CA991D2B-9308-41F6-85B8-8F45E4975684}">
      <dgm:prSet/>
      <dgm:spPr/>
      <dgm:t>
        <a:bodyPr/>
        <a:lstStyle/>
        <a:p>
          <a:endParaRPr lang="en-US"/>
        </a:p>
      </dgm:t>
    </dgm:pt>
    <dgm:pt modelId="{7FFBD671-B2DA-43CC-996D-9D7FE5ED445A}" type="sibTrans" cxnId="{CA991D2B-9308-41F6-85B8-8F45E4975684}">
      <dgm:prSet/>
      <dgm:spPr/>
      <dgm:t>
        <a:bodyPr/>
        <a:lstStyle/>
        <a:p>
          <a:endParaRPr lang="en-US"/>
        </a:p>
      </dgm:t>
    </dgm:pt>
    <dgm:pt modelId="{0964D1B1-5F6A-4D6F-9820-132DB60AA47E}">
      <dgm:prSet/>
      <dgm:spPr/>
      <dgm:t>
        <a:bodyPr/>
        <a:lstStyle/>
        <a:p>
          <a:pPr rtl="0"/>
          <a:r>
            <a:rPr lang="en-US" b="1"/>
            <a:t>Physical Preparation</a:t>
          </a:r>
        </a:p>
      </dgm:t>
    </dgm:pt>
    <dgm:pt modelId="{AEA95970-3F5D-4F60-A408-EB29820EE654}" type="parTrans" cxnId="{5F18E9A6-2056-490B-9A39-C7950BEAFD98}">
      <dgm:prSet/>
      <dgm:spPr/>
      <dgm:t>
        <a:bodyPr/>
        <a:lstStyle/>
        <a:p>
          <a:endParaRPr lang="en-US"/>
        </a:p>
      </dgm:t>
    </dgm:pt>
    <dgm:pt modelId="{8EC7DFAD-41C1-45E5-A1F1-AA3E9D02EDB6}" type="sibTrans" cxnId="{5F18E9A6-2056-490B-9A39-C7950BEAFD98}">
      <dgm:prSet/>
      <dgm:spPr/>
      <dgm:t>
        <a:bodyPr/>
        <a:lstStyle/>
        <a:p>
          <a:endParaRPr lang="en-US"/>
        </a:p>
      </dgm:t>
    </dgm:pt>
    <dgm:pt modelId="{658A2771-6105-474C-B29A-9C2F4AC299D7}" type="pres">
      <dgm:prSet presAssocID="{BC7002A9-4CED-44B9-BCE3-A90B65F7BDE0}" presName="compositeShape" presStyleCnt="0">
        <dgm:presLayoutVars>
          <dgm:chMax val="7"/>
          <dgm:dir/>
          <dgm:resizeHandles val="exact"/>
        </dgm:presLayoutVars>
      </dgm:prSet>
      <dgm:spPr/>
    </dgm:pt>
    <dgm:pt modelId="{745F502F-BACD-4874-A8EF-0FFAE38761C6}" type="pres">
      <dgm:prSet presAssocID="{FDC995F6-578B-449C-8071-570A40DB5127}" presName="circ1" presStyleLbl="vennNode1" presStyleIdx="0" presStyleCnt="2"/>
      <dgm:spPr/>
    </dgm:pt>
    <dgm:pt modelId="{8E7697FE-5EDA-41DC-BA54-D518ABB72100}" type="pres">
      <dgm:prSet presAssocID="{FDC995F6-578B-449C-8071-570A40DB5127}" presName="circ1Tx" presStyleLbl="revTx" presStyleIdx="0" presStyleCnt="0">
        <dgm:presLayoutVars>
          <dgm:chMax val="0"/>
          <dgm:chPref val="0"/>
          <dgm:bulletEnabled val="1"/>
        </dgm:presLayoutVars>
      </dgm:prSet>
      <dgm:spPr/>
    </dgm:pt>
    <dgm:pt modelId="{FC08651E-02FE-4962-A3CE-750014134EDF}" type="pres">
      <dgm:prSet presAssocID="{0964D1B1-5F6A-4D6F-9820-132DB60AA47E}" presName="circ2" presStyleLbl="vennNode1" presStyleIdx="1" presStyleCnt="2"/>
      <dgm:spPr/>
    </dgm:pt>
    <dgm:pt modelId="{F67A9C02-9833-4472-B2F2-8F887A737ECD}" type="pres">
      <dgm:prSet presAssocID="{0964D1B1-5F6A-4D6F-9820-132DB60AA47E}" presName="circ2Tx" presStyleLbl="revTx" presStyleIdx="0" presStyleCnt="0">
        <dgm:presLayoutVars>
          <dgm:chMax val="0"/>
          <dgm:chPref val="0"/>
          <dgm:bulletEnabled val="1"/>
        </dgm:presLayoutVars>
      </dgm:prSet>
      <dgm:spPr/>
    </dgm:pt>
  </dgm:ptLst>
  <dgm:cxnLst>
    <dgm:cxn modelId="{D9A3B216-847A-4961-BAB9-AEB13A7EFFBD}" type="presOf" srcId="{0964D1B1-5F6A-4D6F-9820-132DB60AA47E}" destId="{F67A9C02-9833-4472-B2F2-8F887A737ECD}" srcOrd="1" destOrd="0" presId="urn:microsoft.com/office/officeart/2005/8/layout/venn1"/>
    <dgm:cxn modelId="{7FDA171C-1E9D-46D1-A48A-8EDEE15AA0AF}" type="presOf" srcId="{0964D1B1-5F6A-4D6F-9820-132DB60AA47E}" destId="{FC08651E-02FE-4962-A3CE-750014134EDF}" srcOrd="0" destOrd="0" presId="urn:microsoft.com/office/officeart/2005/8/layout/venn1"/>
    <dgm:cxn modelId="{EE3D7C1C-0C71-45E5-94CB-18763BA6EB5E}" type="presOf" srcId="{BC7002A9-4CED-44B9-BCE3-A90B65F7BDE0}" destId="{658A2771-6105-474C-B29A-9C2F4AC299D7}" srcOrd="0" destOrd="0" presId="urn:microsoft.com/office/officeart/2005/8/layout/venn1"/>
    <dgm:cxn modelId="{CA991D2B-9308-41F6-85B8-8F45E4975684}" srcId="{BC7002A9-4CED-44B9-BCE3-A90B65F7BDE0}" destId="{FDC995F6-578B-449C-8071-570A40DB5127}" srcOrd="0" destOrd="0" parTransId="{477E23BB-4C83-4F6A-A8E0-11DA29FAD603}" sibTransId="{7FFBD671-B2DA-43CC-996D-9D7FE5ED445A}"/>
    <dgm:cxn modelId="{0A66662C-6ED6-4108-AC57-31F18BD769BE}" type="presOf" srcId="{FDC995F6-578B-449C-8071-570A40DB5127}" destId="{745F502F-BACD-4874-A8EF-0FFAE38761C6}" srcOrd="0" destOrd="0" presId="urn:microsoft.com/office/officeart/2005/8/layout/venn1"/>
    <dgm:cxn modelId="{8D11F863-37E7-4103-88E6-A6F3457FAEFA}" type="presOf" srcId="{FDC995F6-578B-449C-8071-570A40DB5127}" destId="{8E7697FE-5EDA-41DC-BA54-D518ABB72100}" srcOrd="1" destOrd="0" presId="urn:microsoft.com/office/officeart/2005/8/layout/venn1"/>
    <dgm:cxn modelId="{5F18E9A6-2056-490B-9A39-C7950BEAFD98}" srcId="{BC7002A9-4CED-44B9-BCE3-A90B65F7BDE0}" destId="{0964D1B1-5F6A-4D6F-9820-132DB60AA47E}" srcOrd="1" destOrd="0" parTransId="{AEA95970-3F5D-4F60-A408-EB29820EE654}" sibTransId="{8EC7DFAD-41C1-45E5-A1F1-AA3E9D02EDB6}"/>
    <dgm:cxn modelId="{FD084464-8C18-4ACF-9B3B-4A509A2198E5}" type="presParOf" srcId="{658A2771-6105-474C-B29A-9C2F4AC299D7}" destId="{745F502F-BACD-4874-A8EF-0FFAE38761C6}" srcOrd="0" destOrd="0" presId="urn:microsoft.com/office/officeart/2005/8/layout/venn1"/>
    <dgm:cxn modelId="{A569E89C-B488-417D-B081-BAEF18162D4B}" type="presParOf" srcId="{658A2771-6105-474C-B29A-9C2F4AC299D7}" destId="{8E7697FE-5EDA-41DC-BA54-D518ABB72100}" srcOrd="1" destOrd="0" presId="urn:microsoft.com/office/officeart/2005/8/layout/venn1"/>
    <dgm:cxn modelId="{CA23BF5F-5CD5-45AA-980E-0437AE4DC036}" type="presParOf" srcId="{658A2771-6105-474C-B29A-9C2F4AC299D7}" destId="{FC08651E-02FE-4962-A3CE-750014134EDF}" srcOrd="2" destOrd="0" presId="urn:microsoft.com/office/officeart/2005/8/layout/venn1"/>
    <dgm:cxn modelId="{A6E559CA-FE0A-4E42-A6C9-16CAAB198D9D}" type="presParOf" srcId="{658A2771-6105-474C-B29A-9C2F4AC299D7}" destId="{F67A9C02-9833-4472-B2F2-8F887A737ECD}"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88554E59-8956-4DA1-BE70-40DB39093DB1}" type="doc">
      <dgm:prSet loTypeId="urn:microsoft.com/office/officeart/2005/8/layout/hList7" loCatId="picture" qsTypeId="urn:microsoft.com/office/officeart/2005/8/quickstyle/simple1" qsCatId="simple" csTypeId="urn:microsoft.com/office/officeart/2005/8/colors/colorful5" csCatId="colorful" phldr="1"/>
      <dgm:spPr/>
      <dgm:t>
        <a:bodyPr/>
        <a:lstStyle/>
        <a:p>
          <a:endParaRPr lang="en-US"/>
        </a:p>
      </dgm:t>
    </dgm:pt>
    <dgm:pt modelId="{C132E249-5183-4D3F-99D3-A1637D962F7D}">
      <dgm:prSet/>
      <dgm:spPr/>
      <dgm:t>
        <a:bodyPr/>
        <a:lstStyle/>
        <a:p>
          <a:pPr rtl="0"/>
          <a:r>
            <a:rPr lang="en-US" b="1" dirty="0"/>
            <a:t>Read </a:t>
          </a:r>
          <a:r>
            <a:rPr lang="en-US" b="1" dirty="0">
              <a:latin typeface="Calibri Light" panose="020F0302020204030204"/>
            </a:rPr>
            <a:t>rules</a:t>
          </a:r>
          <a:r>
            <a:rPr lang="en-US" b="1" dirty="0"/>
            <a:t> book and manual</a:t>
          </a:r>
        </a:p>
      </dgm:t>
    </dgm:pt>
    <dgm:pt modelId="{346D7204-96B3-4767-A101-0AAC1DB0A328}" type="parTrans" cxnId="{EB15DFD8-38A7-40AC-9E22-483317085BDC}">
      <dgm:prSet/>
      <dgm:spPr/>
      <dgm:t>
        <a:bodyPr/>
        <a:lstStyle/>
        <a:p>
          <a:endParaRPr lang="en-US"/>
        </a:p>
      </dgm:t>
    </dgm:pt>
    <dgm:pt modelId="{E51DC5E6-353D-4EF2-8D30-F2D2A269D204}" type="sibTrans" cxnId="{EB15DFD8-38A7-40AC-9E22-483317085BDC}">
      <dgm:prSet/>
      <dgm:spPr/>
      <dgm:t>
        <a:bodyPr/>
        <a:lstStyle/>
        <a:p>
          <a:endParaRPr lang="en-US"/>
        </a:p>
      </dgm:t>
    </dgm:pt>
    <dgm:pt modelId="{FDADE244-9D09-45B2-8192-C8D12A0EE5A5}">
      <dgm:prSet/>
      <dgm:spPr/>
      <dgm:t>
        <a:bodyPr/>
        <a:lstStyle/>
        <a:p>
          <a:pPr rtl="0"/>
          <a:r>
            <a:rPr lang="en-US" b="1" dirty="0"/>
            <a:t>Review the rules interpretation video</a:t>
          </a:r>
        </a:p>
      </dgm:t>
    </dgm:pt>
    <dgm:pt modelId="{8BF972A7-1AFE-4255-98FE-7C2D9394FD7D}" type="parTrans" cxnId="{4C11BAC4-E098-40E5-8AF3-8B0CC37E9279}">
      <dgm:prSet/>
      <dgm:spPr/>
      <dgm:t>
        <a:bodyPr/>
        <a:lstStyle/>
        <a:p>
          <a:endParaRPr lang="en-US"/>
        </a:p>
      </dgm:t>
    </dgm:pt>
    <dgm:pt modelId="{A968F312-6FBC-4728-923C-BF579D77FF80}" type="sibTrans" cxnId="{4C11BAC4-E098-40E5-8AF3-8B0CC37E9279}">
      <dgm:prSet/>
      <dgm:spPr/>
      <dgm:t>
        <a:bodyPr/>
        <a:lstStyle/>
        <a:p>
          <a:endParaRPr lang="en-US"/>
        </a:p>
      </dgm:t>
    </dgm:pt>
    <dgm:pt modelId="{4EA61C2F-5A4A-4DC7-9E18-480CE3837D56}">
      <dgm:prSet/>
      <dgm:spPr/>
      <dgm:t>
        <a:bodyPr/>
        <a:lstStyle/>
        <a:p>
          <a:pPr rtl="0"/>
          <a:r>
            <a:rPr lang="en-US" b="1" dirty="0"/>
            <a:t>Keep current with rules interpretation memos</a:t>
          </a:r>
        </a:p>
      </dgm:t>
    </dgm:pt>
    <dgm:pt modelId="{E4623A40-CCA4-45CA-BC0F-87594B265916}" type="parTrans" cxnId="{E99DB0EC-731D-4F4F-A40D-66140FAB2C53}">
      <dgm:prSet/>
      <dgm:spPr/>
      <dgm:t>
        <a:bodyPr/>
        <a:lstStyle/>
        <a:p>
          <a:endParaRPr lang="en-US"/>
        </a:p>
      </dgm:t>
    </dgm:pt>
    <dgm:pt modelId="{60FC5ABC-CE8E-4ABB-A1BD-B49210F9FFE6}" type="sibTrans" cxnId="{E99DB0EC-731D-4F4F-A40D-66140FAB2C53}">
      <dgm:prSet/>
      <dgm:spPr/>
      <dgm:t>
        <a:bodyPr/>
        <a:lstStyle/>
        <a:p>
          <a:endParaRPr lang="en-US"/>
        </a:p>
      </dgm:t>
    </dgm:pt>
    <dgm:pt modelId="{2B28C135-46B3-451A-A13C-E3D8ED1EF681}">
      <dgm:prSet/>
      <dgm:spPr/>
      <dgm:t>
        <a:bodyPr/>
        <a:lstStyle/>
        <a:p>
          <a:pPr rtl="0"/>
          <a:r>
            <a:rPr lang="en-US" b="1" dirty="0"/>
            <a:t>Pre season practice games</a:t>
          </a:r>
        </a:p>
      </dgm:t>
    </dgm:pt>
    <dgm:pt modelId="{CA6C934D-6D0C-4A33-A06D-1E841FDF3780}" type="parTrans" cxnId="{1F680381-F8ED-450B-960E-B22C270A0797}">
      <dgm:prSet/>
      <dgm:spPr/>
      <dgm:t>
        <a:bodyPr/>
        <a:lstStyle/>
        <a:p>
          <a:endParaRPr lang="en-US"/>
        </a:p>
      </dgm:t>
    </dgm:pt>
    <dgm:pt modelId="{47E3B610-F400-43A8-912F-5EB5275DEBB6}" type="sibTrans" cxnId="{1F680381-F8ED-450B-960E-B22C270A0797}">
      <dgm:prSet/>
      <dgm:spPr/>
      <dgm:t>
        <a:bodyPr/>
        <a:lstStyle/>
        <a:p>
          <a:endParaRPr lang="en-US"/>
        </a:p>
      </dgm:t>
    </dgm:pt>
    <dgm:pt modelId="{03B29083-9A00-4F0B-AB5B-4393609CE097}" type="pres">
      <dgm:prSet presAssocID="{88554E59-8956-4DA1-BE70-40DB39093DB1}" presName="Name0" presStyleCnt="0">
        <dgm:presLayoutVars>
          <dgm:dir/>
          <dgm:resizeHandles val="exact"/>
        </dgm:presLayoutVars>
      </dgm:prSet>
      <dgm:spPr/>
    </dgm:pt>
    <dgm:pt modelId="{21240EB0-9EA1-4E2B-894B-BB62836A82B4}" type="pres">
      <dgm:prSet presAssocID="{88554E59-8956-4DA1-BE70-40DB39093DB1}" presName="fgShape" presStyleLbl="fgShp" presStyleIdx="0" presStyleCnt="1"/>
      <dgm:spPr/>
    </dgm:pt>
    <dgm:pt modelId="{991CDE5A-2B53-4E5F-9C67-E4E58A93FCCD}" type="pres">
      <dgm:prSet presAssocID="{88554E59-8956-4DA1-BE70-40DB39093DB1}" presName="linComp" presStyleCnt="0"/>
      <dgm:spPr/>
    </dgm:pt>
    <dgm:pt modelId="{1725735E-3AD0-4B15-89D7-C5BBF9E11579}" type="pres">
      <dgm:prSet presAssocID="{C132E249-5183-4D3F-99D3-A1637D962F7D}" presName="compNode" presStyleCnt="0"/>
      <dgm:spPr/>
    </dgm:pt>
    <dgm:pt modelId="{A27D036B-38CF-4E81-980A-59F57B242C3F}" type="pres">
      <dgm:prSet presAssocID="{C132E249-5183-4D3F-99D3-A1637D962F7D}" presName="bkgdShape" presStyleLbl="node1" presStyleIdx="0" presStyleCnt="4"/>
      <dgm:spPr/>
    </dgm:pt>
    <dgm:pt modelId="{7D2F0C68-ABF4-49A8-B12B-B10CE75E335E}" type="pres">
      <dgm:prSet presAssocID="{C132E249-5183-4D3F-99D3-A1637D962F7D}" presName="nodeTx" presStyleLbl="node1" presStyleIdx="0" presStyleCnt="4">
        <dgm:presLayoutVars>
          <dgm:bulletEnabled val="1"/>
        </dgm:presLayoutVars>
      </dgm:prSet>
      <dgm:spPr/>
    </dgm:pt>
    <dgm:pt modelId="{8362413B-DE37-4BD9-91BC-E5D33F4E090B}" type="pres">
      <dgm:prSet presAssocID="{C132E249-5183-4D3F-99D3-A1637D962F7D}" presName="invisiNode" presStyleLbl="node1" presStyleIdx="0" presStyleCnt="4"/>
      <dgm:spPr/>
    </dgm:pt>
    <dgm:pt modelId="{1B149B67-EF3F-4B52-915E-2B9CD2922A67}" type="pres">
      <dgm:prSet presAssocID="{C132E249-5183-4D3F-99D3-A1637D962F7D}" presName="imagNode" presStyleLbl="fgImgPlace1" presStyleIdx="0" presStyleCnt="4" custScaleY="98915" custLinFactNeighborX="-1190"/>
      <dgm:spPr>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dgm:spPr>
    </dgm:pt>
    <dgm:pt modelId="{DCB599B9-8AC2-4633-A5AC-BC44F07043B0}" type="pres">
      <dgm:prSet presAssocID="{E51DC5E6-353D-4EF2-8D30-F2D2A269D204}" presName="sibTrans" presStyleLbl="sibTrans2D1" presStyleIdx="0" presStyleCnt="0"/>
      <dgm:spPr/>
    </dgm:pt>
    <dgm:pt modelId="{30F2AFF5-B42E-4B05-A83A-567A744D92C3}" type="pres">
      <dgm:prSet presAssocID="{FDADE244-9D09-45B2-8192-C8D12A0EE5A5}" presName="compNode" presStyleCnt="0"/>
      <dgm:spPr/>
    </dgm:pt>
    <dgm:pt modelId="{5EEE49C5-75EF-4DBD-84D4-E58E960290B7}" type="pres">
      <dgm:prSet presAssocID="{FDADE244-9D09-45B2-8192-C8D12A0EE5A5}" presName="bkgdShape" presStyleLbl="node1" presStyleIdx="1" presStyleCnt="4"/>
      <dgm:spPr/>
    </dgm:pt>
    <dgm:pt modelId="{D117AB92-21BB-41B1-8854-B29817C69573}" type="pres">
      <dgm:prSet presAssocID="{FDADE244-9D09-45B2-8192-C8D12A0EE5A5}" presName="nodeTx" presStyleLbl="node1" presStyleIdx="1" presStyleCnt="4">
        <dgm:presLayoutVars>
          <dgm:bulletEnabled val="1"/>
        </dgm:presLayoutVars>
      </dgm:prSet>
      <dgm:spPr/>
    </dgm:pt>
    <dgm:pt modelId="{115837E0-495E-4A78-8980-DD7B0F607077}" type="pres">
      <dgm:prSet presAssocID="{FDADE244-9D09-45B2-8192-C8D12A0EE5A5}" presName="invisiNode" presStyleLbl="node1" presStyleIdx="1" presStyleCnt="4"/>
      <dgm:spPr/>
    </dgm:pt>
    <dgm:pt modelId="{FFB10894-1E2F-45AA-9216-EE318EC70EFD}" type="pres">
      <dgm:prSet presAssocID="{FDADE244-9D09-45B2-8192-C8D12A0EE5A5}" presName="imagNode"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EF533C81-7C40-4CA5-A801-92F27FFD3DBA}" type="pres">
      <dgm:prSet presAssocID="{A968F312-6FBC-4728-923C-BF579D77FF80}" presName="sibTrans" presStyleLbl="sibTrans2D1" presStyleIdx="0" presStyleCnt="0"/>
      <dgm:spPr/>
    </dgm:pt>
    <dgm:pt modelId="{B65EFC0D-D58D-4D5E-BC1F-F0B38EE13FCF}" type="pres">
      <dgm:prSet presAssocID="{4EA61C2F-5A4A-4DC7-9E18-480CE3837D56}" presName="compNode" presStyleCnt="0"/>
      <dgm:spPr/>
    </dgm:pt>
    <dgm:pt modelId="{A99F2BD7-EEBD-4193-8AE3-674889ABBD32}" type="pres">
      <dgm:prSet presAssocID="{4EA61C2F-5A4A-4DC7-9E18-480CE3837D56}" presName="bkgdShape" presStyleLbl="node1" presStyleIdx="2" presStyleCnt="4"/>
      <dgm:spPr/>
    </dgm:pt>
    <dgm:pt modelId="{866FA9E6-F916-40B3-9F4E-3F01EF38856B}" type="pres">
      <dgm:prSet presAssocID="{4EA61C2F-5A4A-4DC7-9E18-480CE3837D56}" presName="nodeTx" presStyleLbl="node1" presStyleIdx="2" presStyleCnt="4">
        <dgm:presLayoutVars>
          <dgm:bulletEnabled val="1"/>
        </dgm:presLayoutVars>
      </dgm:prSet>
      <dgm:spPr/>
    </dgm:pt>
    <dgm:pt modelId="{189E80C8-BEE1-451A-B36E-E3BEE303F41F}" type="pres">
      <dgm:prSet presAssocID="{4EA61C2F-5A4A-4DC7-9E18-480CE3837D56}" presName="invisiNode" presStyleLbl="node1" presStyleIdx="2" presStyleCnt="4"/>
      <dgm:spPr/>
    </dgm:pt>
    <dgm:pt modelId="{12B67866-9BD7-4877-8E03-7335458AD2BE}" type="pres">
      <dgm:prSet presAssocID="{4EA61C2F-5A4A-4DC7-9E18-480CE3837D56}"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dgm:spPr>
    </dgm:pt>
    <dgm:pt modelId="{2C887E4A-7083-4A10-9651-B5C923570D52}" type="pres">
      <dgm:prSet presAssocID="{60FC5ABC-CE8E-4ABB-A1BD-B49210F9FFE6}" presName="sibTrans" presStyleLbl="sibTrans2D1" presStyleIdx="0" presStyleCnt="0"/>
      <dgm:spPr/>
    </dgm:pt>
    <dgm:pt modelId="{8A229B9F-0988-4D90-A527-C826B9601CB4}" type="pres">
      <dgm:prSet presAssocID="{2B28C135-46B3-451A-A13C-E3D8ED1EF681}" presName="compNode" presStyleCnt="0"/>
      <dgm:spPr/>
    </dgm:pt>
    <dgm:pt modelId="{7F194573-C8A8-4DC8-8153-6831A21C5D7B}" type="pres">
      <dgm:prSet presAssocID="{2B28C135-46B3-451A-A13C-E3D8ED1EF681}" presName="bkgdShape" presStyleLbl="node1" presStyleIdx="3" presStyleCnt="4"/>
      <dgm:spPr/>
    </dgm:pt>
    <dgm:pt modelId="{EF8E9935-9DF4-47B9-B828-795A995FC196}" type="pres">
      <dgm:prSet presAssocID="{2B28C135-46B3-451A-A13C-E3D8ED1EF681}" presName="nodeTx" presStyleLbl="node1" presStyleIdx="3" presStyleCnt="4">
        <dgm:presLayoutVars>
          <dgm:bulletEnabled val="1"/>
        </dgm:presLayoutVars>
      </dgm:prSet>
      <dgm:spPr/>
    </dgm:pt>
    <dgm:pt modelId="{3517165A-9873-422D-9AF7-AD7B71B9C06B}" type="pres">
      <dgm:prSet presAssocID="{2B28C135-46B3-451A-A13C-E3D8ED1EF681}" presName="invisiNode" presStyleLbl="node1" presStyleIdx="3" presStyleCnt="4"/>
      <dgm:spPr/>
    </dgm:pt>
    <dgm:pt modelId="{BCF6B17B-CA3C-4DB8-AE22-0FD1FAC5CDB7}" type="pres">
      <dgm:prSet presAssocID="{2B28C135-46B3-451A-A13C-E3D8ED1EF681}" presName="imagNode" presStyleLbl="fgImgPlace1" presStyleIdx="3" presStyleCnt="4"/>
      <dgm:spPr>
        <a:blipFill>
          <a:blip xmlns:r="http://schemas.openxmlformats.org/officeDocument/2006/relationships"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t="-10000" b="-10000"/>
          </a:stretch>
        </a:blipFill>
      </dgm:spPr>
    </dgm:pt>
  </dgm:ptLst>
  <dgm:cxnLst>
    <dgm:cxn modelId="{9B00200F-36D0-46E1-8D2C-C42943C0B435}" type="presOf" srcId="{E51DC5E6-353D-4EF2-8D30-F2D2A269D204}" destId="{DCB599B9-8AC2-4633-A5AC-BC44F07043B0}" srcOrd="0" destOrd="0" presId="urn:microsoft.com/office/officeart/2005/8/layout/hList7"/>
    <dgm:cxn modelId="{3667711D-313D-4FE8-84A3-9C08EE58FB9B}" type="presOf" srcId="{2B28C135-46B3-451A-A13C-E3D8ED1EF681}" destId="{EF8E9935-9DF4-47B9-B828-795A995FC196}" srcOrd="1" destOrd="0" presId="urn:microsoft.com/office/officeart/2005/8/layout/hList7"/>
    <dgm:cxn modelId="{58AC1227-1BEF-439F-A7EF-6247713F0769}" type="presOf" srcId="{A968F312-6FBC-4728-923C-BF579D77FF80}" destId="{EF533C81-7C40-4CA5-A801-92F27FFD3DBA}" srcOrd="0" destOrd="0" presId="urn:microsoft.com/office/officeart/2005/8/layout/hList7"/>
    <dgm:cxn modelId="{1965EA2F-C90F-4FF9-916C-22635DBF8658}" type="presOf" srcId="{FDADE244-9D09-45B2-8192-C8D12A0EE5A5}" destId="{D117AB92-21BB-41B1-8854-B29817C69573}" srcOrd="1" destOrd="0" presId="urn:microsoft.com/office/officeart/2005/8/layout/hList7"/>
    <dgm:cxn modelId="{2431BC47-C7B1-4BD4-9B46-8F22B15DF8EC}" type="presOf" srcId="{88554E59-8956-4DA1-BE70-40DB39093DB1}" destId="{03B29083-9A00-4F0B-AB5B-4393609CE097}" srcOrd="0" destOrd="0" presId="urn:microsoft.com/office/officeart/2005/8/layout/hList7"/>
    <dgm:cxn modelId="{92EA954D-ABAC-4B2F-A5FE-1A476B1AF465}" type="presOf" srcId="{C132E249-5183-4D3F-99D3-A1637D962F7D}" destId="{A27D036B-38CF-4E81-980A-59F57B242C3F}" srcOrd="0" destOrd="0" presId="urn:microsoft.com/office/officeart/2005/8/layout/hList7"/>
    <dgm:cxn modelId="{E851C84E-F97E-4220-BBBA-AAECBC82251D}" type="presOf" srcId="{2B28C135-46B3-451A-A13C-E3D8ED1EF681}" destId="{7F194573-C8A8-4DC8-8153-6831A21C5D7B}" srcOrd="0" destOrd="0" presId="urn:microsoft.com/office/officeart/2005/8/layout/hList7"/>
    <dgm:cxn modelId="{CB5B0D5E-ACA4-4D1A-AD0B-338421557D45}" type="presOf" srcId="{C132E249-5183-4D3F-99D3-A1637D962F7D}" destId="{7D2F0C68-ABF4-49A8-B12B-B10CE75E335E}" srcOrd="1" destOrd="0" presId="urn:microsoft.com/office/officeart/2005/8/layout/hList7"/>
    <dgm:cxn modelId="{0C114E75-9D06-4E48-9C7B-74EA2CB6A292}" type="presOf" srcId="{4EA61C2F-5A4A-4DC7-9E18-480CE3837D56}" destId="{866FA9E6-F916-40B3-9F4E-3F01EF38856B}" srcOrd="1" destOrd="0" presId="urn:microsoft.com/office/officeart/2005/8/layout/hList7"/>
    <dgm:cxn modelId="{CA8C9575-C240-46FA-BFEC-7461C9CFF672}" type="presOf" srcId="{FDADE244-9D09-45B2-8192-C8D12A0EE5A5}" destId="{5EEE49C5-75EF-4DBD-84D4-E58E960290B7}" srcOrd="0" destOrd="0" presId="urn:microsoft.com/office/officeart/2005/8/layout/hList7"/>
    <dgm:cxn modelId="{B8CED779-D81C-4D4A-806A-AADADE27DE41}" type="presOf" srcId="{60FC5ABC-CE8E-4ABB-A1BD-B49210F9FFE6}" destId="{2C887E4A-7083-4A10-9651-B5C923570D52}" srcOrd="0" destOrd="0" presId="urn:microsoft.com/office/officeart/2005/8/layout/hList7"/>
    <dgm:cxn modelId="{1F680381-F8ED-450B-960E-B22C270A0797}" srcId="{88554E59-8956-4DA1-BE70-40DB39093DB1}" destId="{2B28C135-46B3-451A-A13C-E3D8ED1EF681}" srcOrd="3" destOrd="0" parTransId="{CA6C934D-6D0C-4A33-A06D-1E841FDF3780}" sibTransId="{47E3B610-F400-43A8-912F-5EB5275DEBB6}"/>
    <dgm:cxn modelId="{4C11BAC4-E098-40E5-8AF3-8B0CC37E9279}" srcId="{88554E59-8956-4DA1-BE70-40DB39093DB1}" destId="{FDADE244-9D09-45B2-8192-C8D12A0EE5A5}" srcOrd="1" destOrd="0" parTransId="{8BF972A7-1AFE-4255-98FE-7C2D9394FD7D}" sibTransId="{A968F312-6FBC-4728-923C-BF579D77FF80}"/>
    <dgm:cxn modelId="{86077BD4-D954-4921-85B0-853BE65935E1}" type="presOf" srcId="{4EA61C2F-5A4A-4DC7-9E18-480CE3837D56}" destId="{A99F2BD7-EEBD-4193-8AE3-674889ABBD32}" srcOrd="0" destOrd="0" presId="urn:microsoft.com/office/officeart/2005/8/layout/hList7"/>
    <dgm:cxn modelId="{EB15DFD8-38A7-40AC-9E22-483317085BDC}" srcId="{88554E59-8956-4DA1-BE70-40DB39093DB1}" destId="{C132E249-5183-4D3F-99D3-A1637D962F7D}" srcOrd="0" destOrd="0" parTransId="{346D7204-96B3-4767-A101-0AAC1DB0A328}" sibTransId="{E51DC5E6-353D-4EF2-8D30-F2D2A269D204}"/>
    <dgm:cxn modelId="{E99DB0EC-731D-4F4F-A40D-66140FAB2C53}" srcId="{88554E59-8956-4DA1-BE70-40DB39093DB1}" destId="{4EA61C2F-5A4A-4DC7-9E18-480CE3837D56}" srcOrd="2" destOrd="0" parTransId="{E4623A40-CCA4-45CA-BC0F-87594B265916}" sibTransId="{60FC5ABC-CE8E-4ABB-A1BD-B49210F9FFE6}"/>
    <dgm:cxn modelId="{2B22165B-AE20-43D4-ADD9-E515E568F60E}" type="presParOf" srcId="{03B29083-9A00-4F0B-AB5B-4393609CE097}" destId="{21240EB0-9EA1-4E2B-894B-BB62836A82B4}" srcOrd="0" destOrd="0" presId="urn:microsoft.com/office/officeart/2005/8/layout/hList7"/>
    <dgm:cxn modelId="{F4425878-40AD-4273-AD43-5F4A44F9FA22}" type="presParOf" srcId="{03B29083-9A00-4F0B-AB5B-4393609CE097}" destId="{991CDE5A-2B53-4E5F-9C67-E4E58A93FCCD}" srcOrd="1" destOrd="0" presId="urn:microsoft.com/office/officeart/2005/8/layout/hList7"/>
    <dgm:cxn modelId="{B982931E-667F-4AB8-BB52-8D305C095CE1}" type="presParOf" srcId="{991CDE5A-2B53-4E5F-9C67-E4E58A93FCCD}" destId="{1725735E-3AD0-4B15-89D7-C5BBF9E11579}" srcOrd="0" destOrd="0" presId="urn:microsoft.com/office/officeart/2005/8/layout/hList7"/>
    <dgm:cxn modelId="{658978CD-2AC3-40A3-8D97-283C60DD9EBD}" type="presParOf" srcId="{1725735E-3AD0-4B15-89D7-C5BBF9E11579}" destId="{A27D036B-38CF-4E81-980A-59F57B242C3F}" srcOrd="0" destOrd="0" presId="urn:microsoft.com/office/officeart/2005/8/layout/hList7"/>
    <dgm:cxn modelId="{6077671E-292B-4A0E-B4CB-047B9F5FE399}" type="presParOf" srcId="{1725735E-3AD0-4B15-89D7-C5BBF9E11579}" destId="{7D2F0C68-ABF4-49A8-B12B-B10CE75E335E}" srcOrd="1" destOrd="0" presId="urn:microsoft.com/office/officeart/2005/8/layout/hList7"/>
    <dgm:cxn modelId="{C1BF8BEF-A16C-46F5-8E6E-01EB9748634E}" type="presParOf" srcId="{1725735E-3AD0-4B15-89D7-C5BBF9E11579}" destId="{8362413B-DE37-4BD9-91BC-E5D33F4E090B}" srcOrd="2" destOrd="0" presId="urn:microsoft.com/office/officeart/2005/8/layout/hList7"/>
    <dgm:cxn modelId="{26304CBF-E088-4690-9B5D-8D5C3F1B666D}" type="presParOf" srcId="{1725735E-3AD0-4B15-89D7-C5BBF9E11579}" destId="{1B149B67-EF3F-4B52-915E-2B9CD2922A67}" srcOrd="3" destOrd="0" presId="urn:microsoft.com/office/officeart/2005/8/layout/hList7"/>
    <dgm:cxn modelId="{9DAA3CF3-6A74-4254-A1D5-44F139AF9DFE}" type="presParOf" srcId="{991CDE5A-2B53-4E5F-9C67-E4E58A93FCCD}" destId="{DCB599B9-8AC2-4633-A5AC-BC44F07043B0}" srcOrd="1" destOrd="0" presId="urn:microsoft.com/office/officeart/2005/8/layout/hList7"/>
    <dgm:cxn modelId="{B1512679-C9E2-44EE-9C9B-EF8FA9B56F56}" type="presParOf" srcId="{991CDE5A-2B53-4E5F-9C67-E4E58A93FCCD}" destId="{30F2AFF5-B42E-4B05-A83A-567A744D92C3}" srcOrd="2" destOrd="0" presId="urn:microsoft.com/office/officeart/2005/8/layout/hList7"/>
    <dgm:cxn modelId="{43B4F6D1-7A28-4963-80B5-7D32291712BA}" type="presParOf" srcId="{30F2AFF5-B42E-4B05-A83A-567A744D92C3}" destId="{5EEE49C5-75EF-4DBD-84D4-E58E960290B7}" srcOrd="0" destOrd="0" presId="urn:microsoft.com/office/officeart/2005/8/layout/hList7"/>
    <dgm:cxn modelId="{BC9FB41F-0EC0-4149-BAB5-F1CBDC4E6208}" type="presParOf" srcId="{30F2AFF5-B42E-4B05-A83A-567A744D92C3}" destId="{D117AB92-21BB-41B1-8854-B29817C69573}" srcOrd="1" destOrd="0" presId="urn:microsoft.com/office/officeart/2005/8/layout/hList7"/>
    <dgm:cxn modelId="{D8C1CFDB-4E13-44CE-999B-279A83A4A504}" type="presParOf" srcId="{30F2AFF5-B42E-4B05-A83A-567A744D92C3}" destId="{115837E0-495E-4A78-8980-DD7B0F607077}" srcOrd="2" destOrd="0" presId="urn:microsoft.com/office/officeart/2005/8/layout/hList7"/>
    <dgm:cxn modelId="{6E3D3679-9A60-475B-9FB0-376BB21BBC0D}" type="presParOf" srcId="{30F2AFF5-B42E-4B05-A83A-567A744D92C3}" destId="{FFB10894-1E2F-45AA-9216-EE318EC70EFD}" srcOrd="3" destOrd="0" presId="urn:microsoft.com/office/officeart/2005/8/layout/hList7"/>
    <dgm:cxn modelId="{A2625028-4912-4BBF-BBA3-361C549CE483}" type="presParOf" srcId="{991CDE5A-2B53-4E5F-9C67-E4E58A93FCCD}" destId="{EF533C81-7C40-4CA5-A801-92F27FFD3DBA}" srcOrd="3" destOrd="0" presId="urn:microsoft.com/office/officeart/2005/8/layout/hList7"/>
    <dgm:cxn modelId="{EFCEE536-2360-4175-A5FE-E4AA6D820DA9}" type="presParOf" srcId="{991CDE5A-2B53-4E5F-9C67-E4E58A93FCCD}" destId="{B65EFC0D-D58D-4D5E-BC1F-F0B38EE13FCF}" srcOrd="4" destOrd="0" presId="urn:microsoft.com/office/officeart/2005/8/layout/hList7"/>
    <dgm:cxn modelId="{867D26E0-E9BF-46AD-98B3-DA676A76709E}" type="presParOf" srcId="{B65EFC0D-D58D-4D5E-BC1F-F0B38EE13FCF}" destId="{A99F2BD7-EEBD-4193-8AE3-674889ABBD32}" srcOrd="0" destOrd="0" presId="urn:microsoft.com/office/officeart/2005/8/layout/hList7"/>
    <dgm:cxn modelId="{3994E3A2-3BD1-4FCC-93E8-6968EFA607F6}" type="presParOf" srcId="{B65EFC0D-D58D-4D5E-BC1F-F0B38EE13FCF}" destId="{866FA9E6-F916-40B3-9F4E-3F01EF38856B}" srcOrd="1" destOrd="0" presId="urn:microsoft.com/office/officeart/2005/8/layout/hList7"/>
    <dgm:cxn modelId="{59762A4A-6AEC-4E63-BAE2-17307318B651}" type="presParOf" srcId="{B65EFC0D-D58D-4D5E-BC1F-F0B38EE13FCF}" destId="{189E80C8-BEE1-451A-B36E-E3BEE303F41F}" srcOrd="2" destOrd="0" presId="urn:microsoft.com/office/officeart/2005/8/layout/hList7"/>
    <dgm:cxn modelId="{9030128B-2987-4C47-BB76-E73E114A9B8A}" type="presParOf" srcId="{B65EFC0D-D58D-4D5E-BC1F-F0B38EE13FCF}" destId="{12B67866-9BD7-4877-8E03-7335458AD2BE}" srcOrd="3" destOrd="0" presId="urn:microsoft.com/office/officeart/2005/8/layout/hList7"/>
    <dgm:cxn modelId="{8F7C40E0-059F-4E22-BBB3-6645ABA7A3BF}" type="presParOf" srcId="{991CDE5A-2B53-4E5F-9C67-E4E58A93FCCD}" destId="{2C887E4A-7083-4A10-9651-B5C923570D52}" srcOrd="5" destOrd="0" presId="urn:microsoft.com/office/officeart/2005/8/layout/hList7"/>
    <dgm:cxn modelId="{9443E066-F3BD-493B-8AF8-8B0D94858498}" type="presParOf" srcId="{991CDE5A-2B53-4E5F-9C67-E4E58A93FCCD}" destId="{8A229B9F-0988-4D90-A527-C826B9601CB4}" srcOrd="6" destOrd="0" presId="urn:microsoft.com/office/officeart/2005/8/layout/hList7"/>
    <dgm:cxn modelId="{12CB0B98-4BEF-4B01-A211-BB5D5958C201}" type="presParOf" srcId="{8A229B9F-0988-4D90-A527-C826B9601CB4}" destId="{7F194573-C8A8-4DC8-8153-6831A21C5D7B}" srcOrd="0" destOrd="0" presId="urn:microsoft.com/office/officeart/2005/8/layout/hList7"/>
    <dgm:cxn modelId="{B108BE71-4C69-4120-AFFA-673A6C234B58}" type="presParOf" srcId="{8A229B9F-0988-4D90-A527-C826B9601CB4}" destId="{EF8E9935-9DF4-47B9-B828-795A995FC196}" srcOrd="1" destOrd="0" presId="urn:microsoft.com/office/officeart/2005/8/layout/hList7"/>
    <dgm:cxn modelId="{3C64AA95-3757-48CA-8636-D5D4E895C653}" type="presParOf" srcId="{8A229B9F-0988-4D90-A527-C826B9601CB4}" destId="{3517165A-9873-422D-9AF7-AD7B71B9C06B}" srcOrd="2" destOrd="0" presId="urn:microsoft.com/office/officeart/2005/8/layout/hList7"/>
    <dgm:cxn modelId="{06A0FE5B-B30A-43D5-9A4A-D878932B5585}" type="presParOf" srcId="{8A229B9F-0988-4D90-A527-C826B9601CB4}" destId="{BCF6B17B-CA3C-4DB8-AE22-0FD1FAC5CDB7}"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8E6C20-9F11-42C5-AAA5-FAE0EE56624D}" type="doc">
      <dgm:prSet loTypeId="urn:microsoft.com/office/officeart/2005/8/layout/hList7" loCatId="picture" qsTypeId="urn:microsoft.com/office/officeart/2005/8/quickstyle/simple1" qsCatId="simple" csTypeId="urn:microsoft.com/office/officeart/2005/8/colors/colorful5" csCatId="colorful" phldr="1"/>
      <dgm:spPr/>
      <dgm:t>
        <a:bodyPr/>
        <a:lstStyle/>
        <a:p>
          <a:endParaRPr lang="en-US"/>
        </a:p>
      </dgm:t>
    </dgm:pt>
    <dgm:pt modelId="{6422D691-157A-4694-8484-3CF4EE23456B}">
      <dgm:prSet/>
      <dgm:spPr/>
      <dgm:t>
        <a:bodyPr/>
        <a:lstStyle/>
        <a:p>
          <a:pPr rtl="0"/>
          <a:r>
            <a:rPr lang="en-US" b="1"/>
            <a:t>Stretching</a:t>
          </a:r>
        </a:p>
      </dgm:t>
    </dgm:pt>
    <dgm:pt modelId="{BC474A8E-ECA7-44CB-8276-E4EA8E738836}" type="parTrans" cxnId="{95B83859-F64B-435F-91E0-7D05A38F7853}">
      <dgm:prSet/>
      <dgm:spPr/>
      <dgm:t>
        <a:bodyPr/>
        <a:lstStyle/>
        <a:p>
          <a:endParaRPr lang="en-US"/>
        </a:p>
      </dgm:t>
    </dgm:pt>
    <dgm:pt modelId="{BC03D02B-76AC-4927-A1E0-C7ECB0103BEB}" type="sibTrans" cxnId="{95B83859-F64B-435F-91E0-7D05A38F7853}">
      <dgm:prSet/>
      <dgm:spPr/>
      <dgm:t>
        <a:bodyPr/>
        <a:lstStyle/>
        <a:p>
          <a:endParaRPr lang="en-US"/>
        </a:p>
      </dgm:t>
    </dgm:pt>
    <dgm:pt modelId="{DC35F274-EE2E-44FA-960F-47A3E11729F0}">
      <dgm:prSet/>
      <dgm:spPr/>
      <dgm:t>
        <a:bodyPr/>
        <a:lstStyle/>
        <a:p>
          <a:pPr rtl="0"/>
          <a:r>
            <a:rPr lang="en-US" b="1"/>
            <a:t>Healthy food plan</a:t>
          </a:r>
        </a:p>
      </dgm:t>
    </dgm:pt>
    <dgm:pt modelId="{0D4340A7-E254-4D0B-A2FB-5A6EC9A28343}" type="parTrans" cxnId="{AC7745CD-7B0C-4270-8706-71DD99C7CAEE}">
      <dgm:prSet/>
      <dgm:spPr/>
      <dgm:t>
        <a:bodyPr/>
        <a:lstStyle/>
        <a:p>
          <a:endParaRPr lang="en-US"/>
        </a:p>
      </dgm:t>
    </dgm:pt>
    <dgm:pt modelId="{8D22BB06-8D46-45D2-8602-46717584AC68}" type="sibTrans" cxnId="{AC7745CD-7B0C-4270-8706-71DD99C7CAEE}">
      <dgm:prSet/>
      <dgm:spPr/>
      <dgm:t>
        <a:bodyPr/>
        <a:lstStyle/>
        <a:p>
          <a:endParaRPr lang="en-US"/>
        </a:p>
      </dgm:t>
    </dgm:pt>
    <dgm:pt modelId="{27E5FB07-ED70-4250-B268-D474EA14CCEA}">
      <dgm:prSet/>
      <dgm:spPr/>
      <dgm:t>
        <a:bodyPr/>
        <a:lstStyle/>
        <a:p>
          <a:pPr rtl="0"/>
          <a:r>
            <a:rPr lang="en-US" b="1"/>
            <a:t>Cardiovascular exercise</a:t>
          </a:r>
        </a:p>
      </dgm:t>
    </dgm:pt>
    <dgm:pt modelId="{934D3149-E78A-4C71-AA04-8F7CED61F776}" type="parTrans" cxnId="{1C5D4DA7-30F9-444B-A4CB-84C2E649DA04}">
      <dgm:prSet/>
      <dgm:spPr/>
      <dgm:t>
        <a:bodyPr/>
        <a:lstStyle/>
        <a:p>
          <a:endParaRPr lang="en-US"/>
        </a:p>
      </dgm:t>
    </dgm:pt>
    <dgm:pt modelId="{C6B48D6C-CEAE-414C-8C50-F8C7B84925E0}" type="sibTrans" cxnId="{1C5D4DA7-30F9-444B-A4CB-84C2E649DA04}">
      <dgm:prSet/>
      <dgm:spPr/>
      <dgm:t>
        <a:bodyPr/>
        <a:lstStyle/>
        <a:p>
          <a:endParaRPr lang="en-US"/>
        </a:p>
      </dgm:t>
    </dgm:pt>
    <dgm:pt modelId="{37B9A6F3-769C-404B-8AF1-873CE765DB46}">
      <dgm:prSet/>
      <dgm:spPr/>
      <dgm:t>
        <a:bodyPr/>
        <a:lstStyle/>
        <a:p>
          <a:pPr rtl="0"/>
          <a:r>
            <a:rPr lang="en-US" b="1"/>
            <a:t>Pre-season practice games</a:t>
          </a:r>
          <a:endParaRPr lang="en-US" b="1" dirty="0"/>
        </a:p>
      </dgm:t>
    </dgm:pt>
    <dgm:pt modelId="{6F129DEA-446A-4212-A0C2-ECEC31330C98}" type="parTrans" cxnId="{60E17B1C-2B57-41DB-8452-93278802B87E}">
      <dgm:prSet/>
      <dgm:spPr/>
      <dgm:t>
        <a:bodyPr/>
        <a:lstStyle/>
        <a:p>
          <a:endParaRPr lang="en-US"/>
        </a:p>
      </dgm:t>
    </dgm:pt>
    <dgm:pt modelId="{92DF0FB8-7322-4C6E-A9C1-B46FFBB3BE3D}" type="sibTrans" cxnId="{60E17B1C-2B57-41DB-8452-93278802B87E}">
      <dgm:prSet/>
      <dgm:spPr/>
      <dgm:t>
        <a:bodyPr/>
        <a:lstStyle/>
        <a:p>
          <a:endParaRPr lang="en-US"/>
        </a:p>
      </dgm:t>
    </dgm:pt>
    <dgm:pt modelId="{C55B9920-8B20-4B37-B5DA-BDE0AD57510C}" type="pres">
      <dgm:prSet presAssocID="{558E6C20-9F11-42C5-AAA5-FAE0EE56624D}" presName="Name0" presStyleCnt="0">
        <dgm:presLayoutVars>
          <dgm:dir/>
          <dgm:resizeHandles val="exact"/>
        </dgm:presLayoutVars>
      </dgm:prSet>
      <dgm:spPr/>
    </dgm:pt>
    <dgm:pt modelId="{C219DC93-051B-46AA-8C63-8D7D163AF215}" type="pres">
      <dgm:prSet presAssocID="{558E6C20-9F11-42C5-AAA5-FAE0EE56624D}" presName="fgShape" presStyleLbl="fgShp" presStyleIdx="0" presStyleCnt="1"/>
      <dgm:spPr/>
    </dgm:pt>
    <dgm:pt modelId="{2B8D5C8D-80CB-4B4F-961F-AFE914308F82}" type="pres">
      <dgm:prSet presAssocID="{558E6C20-9F11-42C5-AAA5-FAE0EE56624D}" presName="linComp" presStyleCnt="0"/>
      <dgm:spPr/>
    </dgm:pt>
    <dgm:pt modelId="{93807280-964F-4CF1-A49C-3647946F072A}" type="pres">
      <dgm:prSet presAssocID="{6422D691-157A-4694-8484-3CF4EE23456B}" presName="compNode" presStyleCnt="0"/>
      <dgm:spPr/>
    </dgm:pt>
    <dgm:pt modelId="{CCAF81D6-887A-47E2-9E0A-B31D045EC306}" type="pres">
      <dgm:prSet presAssocID="{6422D691-157A-4694-8484-3CF4EE23456B}" presName="bkgdShape" presStyleLbl="node1" presStyleIdx="0" presStyleCnt="4"/>
      <dgm:spPr/>
    </dgm:pt>
    <dgm:pt modelId="{AE7C49FB-2C4A-4AE7-BDE8-88475A0422BD}" type="pres">
      <dgm:prSet presAssocID="{6422D691-157A-4694-8484-3CF4EE23456B}" presName="nodeTx" presStyleLbl="node1" presStyleIdx="0" presStyleCnt="4">
        <dgm:presLayoutVars>
          <dgm:bulletEnabled val="1"/>
        </dgm:presLayoutVars>
      </dgm:prSet>
      <dgm:spPr/>
    </dgm:pt>
    <dgm:pt modelId="{0644326E-7B29-4B6B-94D8-A7C2CD228726}" type="pres">
      <dgm:prSet presAssocID="{6422D691-157A-4694-8484-3CF4EE23456B}" presName="invisiNode" presStyleLbl="node1" presStyleIdx="0" presStyleCnt="4"/>
      <dgm:spPr/>
    </dgm:pt>
    <dgm:pt modelId="{136DB0FC-DB44-4819-BE69-43C89B5B9E65}" type="pres">
      <dgm:prSet presAssocID="{6422D691-157A-4694-8484-3CF4EE23456B}"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dgm:spPr>
    </dgm:pt>
    <dgm:pt modelId="{51B94003-C5E6-4785-80A8-63C728E2B70A}" type="pres">
      <dgm:prSet presAssocID="{BC03D02B-76AC-4927-A1E0-C7ECB0103BEB}" presName="sibTrans" presStyleLbl="sibTrans2D1" presStyleIdx="0" presStyleCnt="0"/>
      <dgm:spPr/>
    </dgm:pt>
    <dgm:pt modelId="{7C780F66-DE70-4F15-AEAB-3781580ED2E5}" type="pres">
      <dgm:prSet presAssocID="{DC35F274-EE2E-44FA-960F-47A3E11729F0}" presName="compNode" presStyleCnt="0"/>
      <dgm:spPr/>
    </dgm:pt>
    <dgm:pt modelId="{77969448-FAF9-43B7-BF09-8005A53D65DC}" type="pres">
      <dgm:prSet presAssocID="{DC35F274-EE2E-44FA-960F-47A3E11729F0}" presName="bkgdShape" presStyleLbl="node1" presStyleIdx="1" presStyleCnt="4"/>
      <dgm:spPr/>
    </dgm:pt>
    <dgm:pt modelId="{5192CB30-272A-494B-84FD-F315F3AD549B}" type="pres">
      <dgm:prSet presAssocID="{DC35F274-EE2E-44FA-960F-47A3E11729F0}" presName="nodeTx" presStyleLbl="node1" presStyleIdx="1" presStyleCnt="4">
        <dgm:presLayoutVars>
          <dgm:bulletEnabled val="1"/>
        </dgm:presLayoutVars>
      </dgm:prSet>
      <dgm:spPr/>
    </dgm:pt>
    <dgm:pt modelId="{2864611D-08A2-41EB-94C9-6629ED28FFE7}" type="pres">
      <dgm:prSet presAssocID="{DC35F274-EE2E-44FA-960F-47A3E11729F0}" presName="invisiNode" presStyleLbl="node1" presStyleIdx="1" presStyleCnt="4"/>
      <dgm:spPr/>
    </dgm:pt>
    <dgm:pt modelId="{9755263C-AC57-4325-823A-4333ADF49AE1}" type="pres">
      <dgm:prSet presAssocID="{DC35F274-EE2E-44FA-960F-47A3E11729F0}" presName="imagNode"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l="-8000" r="-8000"/>
          </a:stretch>
        </a:blipFill>
      </dgm:spPr>
    </dgm:pt>
    <dgm:pt modelId="{209A414E-D8D4-497C-BE02-FA8ABBFB8B03}" type="pres">
      <dgm:prSet presAssocID="{8D22BB06-8D46-45D2-8602-46717584AC68}" presName="sibTrans" presStyleLbl="sibTrans2D1" presStyleIdx="0" presStyleCnt="0"/>
      <dgm:spPr/>
    </dgm:pt>
    <dgm:pt modelId="{88C239E2-5D32-4333-B4A4-86A81F4061A6}" type="pres">
      <dgm:prSet presAssocID="{27E5FB07-ED70-4250-B268-D474EA14CCEA}" presName="compNode" presStyleCnt="0"/>
      <dgm:spPr/>
    </dgm:pt>
    <dgm:pt modelId="{64C7A532-854D-49D9-94A1-D74A579999AB}" type="pres">
      <dgm:prSet presAssocID="{27E5FB07-ED70-4250-B268-D474EA14CCEA}" presName="bkgdShape" presStyleLbl="node1" presStyleIdx="2" presStyleCnt="4"/>
      <dgm:spPr/>
    </dgm:pt>
    <dgm:pt modelId="{81ED2620-3C70-4682-B835-955C160DC2E9}" type="pres">
      <dgm:prSet presAssocID="{27E5FB07-ED70-4250-B268-D474EA14CCEA}" presName="nodeTx" presStyleLbl="node1" presStyleIdx="2" presStyleCnt="4">
        <dgm:presLayoutVars>
          <dgm:bulletEnabled val="1"/>
        </dgm:presLayoutVars>
      </dgm:prSet>
      <dgm:spPr/>
    </dgm:pt>
    <dgm:pt modelId="{4F37D06D-E680-4F4F-9AAB-55E9481E1143}" type="pres">
      <dgm:prSet presAssocID="{27E5FB07-ED70-4250-B268-D474EA14CCEA}" presName="invisiNode" presStyleLbl="node1" presStyleIdx="2" presStyleCnt="4"/>
      <dgm:spPr/>
    </dgm:pt>
    <dgm:pt modelId="{21F57991-9A17-405A-8EF1-1549736D7829}" type="pres">
      <dgm:prSet presAssocID="{27E5FB07-ED70-4250-B268-D474EA14CCEA}" presName="imagNode" presStyleLbl="fgImgPlace1" presStyleIdx="2" presStyleCnt="4"/>
      <dgm:spPr>
        <a:blipFill>
          <a:blip xmlns:r="http://schemas.openxmlformats.org/officeDocument/2006/relationships" r:embed="rId3" cstate="email">
            <a:extLst>
              <a:ext uri="{BEBA8EAE-BF5A-486C-A8C5-ECC9F3942E4B}">
                <a14:imgProps xmlns:a14="http://schemas.microsoft.com/office/drawing/2010/main">
                  <a14:imgLayer r:embed="rId4">
                    <a14:imgEffect>
                      <a14:brightnessContrast bright="46000"/>
                    </a14:imgEffect>
                  </a14:imgLayer>
                </a14:imgProps>
              </a:ext>
              <a:ext uri="{28A0092B-C50C-407E-A947-70E740481C1C}">
                <a14:useLocalDpi xmlns:a14="http://schemas.microsoft.com/office/drawing/2010/main" val="0"/>
              </a:ext>
            </a:extLst>
          </a:blip>
          <a:srcRect/>
          <a:stretch>
            <a:fillRect t="-4000" b="-4000"/>
          </a:stretch>
        </a:blipFill>
      </dgm:spPr>
    </dgm:pt>
    <dgm:pt modelId="{1FF69896-4A3E-44EA-A215-EE736911D082}" type="pres">
      <dgm:prSet presAssocID="{C6B48D6C-CEAE-414C-8C50-F8C7B84925E0}" presName="sibTrans" presStyleLbl="sibTrans2D1" presStyleIdx="0" presStyleCnt="0"/>
      <dgm:spPr/>
    </dgm:pt>
    <dgm:pt modelId="{F4C64677-5B52-4761-B259-359600FB2C6A}" type="pres">
      <dgm:prSet presAssocID="{37B9A6F3-769C-404B-8AF1-873CE765DB46}" presName="compNode" presStyleCnt="0"/>
      <dgm:spPr/>
    </dgm:pt>
    <dgm:pt modelId="{7BF755F2-BD5C-4EBD-9179-15AAD6B04D0D}" type="pres">
      <dgm:prSet presAssocID="{37B9A6F3-769C-404B-8AF1-873CE765DB46}" presName="bkgdShape" presStyleLbl="node1" presStyleIdx="3" presStyleCnt="4" custLinFactNeighborX="95"/>
      <dgm:spPr/>
    </dgm:pt>
    <dgm:pt modelId="{CE293E53-AA8D-450C-AB56-939BB9D01362}" type="pres">
      <dgm:prSet presAssocID="{37B9A6F3-769C-404B-8AF1-873CE765DB46}" presName="nodeTx" presStyleLbl="node1" presStyleIdx="3" presStyleCnt="4">
        <dgm:presLayoutVars>
          <dgm:bulletEnabled val="1"/>
        </dgm:presLayoutVars>
      </dgm:prSet>
      <dgm:spPr/>
    </dgm:pt>
    <dgm:pt modelId="{5B557C55-D414-457E-9381-F855A8C1431F}" type="pres">
      <dgm:prSet presAssocID="{37B9A6F3-769C-404B-8AF1-873CE765DB46}" presName="invisiNode" presStyleLbl="node1" presStyleIdx="3" presStyleCnt="4"/>
      <dgm:spPr/>
    </dgm:pt>
    <dgm:pt modelId="{C472828F-8D18-4AD4-B5C9-B5911A65D0A0}" type="pres">
      <dgm:prSet presAssocID="{37B9A6F3-769C-404B-8AF1-873CE765DB46}" presName="imagNode" presStyleLbl="fgImgPlace1" presStyleIdx="3" presStyleCnt="4"/>
      <dgm:spPr>
        <a:blipFill>
          <a:blip xmlns:r="http://schemas.openxmlformats.org/officeDocument/2006/relationships" r:embed="rId5" cstate="email">
            <a:extLst>
              <a:ext uri="{BEBA8EAE-BF5A-486C-A8C5-ECC9F3942E4B}">
                <a14:imgProps xmlns:a14="http://schemas.microsoft.com/office/drawing/2010/main">
                  <a14:imgLayer r:embed="rId6">
                    <a14:imgEffect>
                      <a14:brightnessContrast bright="56000"/>
                    </a14:imgEffect>
                  </a14:imgLayer>
                </a14:imgProps>
              </a:ext>
              <a:ext uri="{28A0092B-C50C-407E-A947-70E740481C1C}">
                <a14:useLocalDpi xmlns:a14="http://schemas.microsoft.com/office/drawing/2010/main" val="0"/>
              </a:ext>
            </a:extLst>
          </a:blip>
          <a:srcRect/>
          <a:stretch>
            <a:fillRect t="-10000" b="-10000"/>
          </a:stretch>
        </a:blipFill>
      </dgm:spPr>
    </dgm:pt>
  </dgm:ptLst>
  <dgm:cxnLst>
    <dgm:cxn modelId="{5EAA4F01-E512-4937-BCC0-B163787B2E84}" type="presOf" srcId="{DC35F274-EE2E-44FA-960F-47A3E11729F0}" destId="{77969448-FAF9-43B7-BF09-8005A53D65DC}" srcOrd="0" destOrd="0" presId="urn:microsoft.com/office/officeart/2005/8/layout/hList7"/>
    <dgm:cxn modelId="{60E17B1C-2B57-41DB-8452-93278802B87E}" srcId="{558E6C20-9F11-42C5-AAA5-FAE0EE56624D}" destId="{37B9A6F3-769C-404B-8AF1-873CE765DB46}" srcOrd="3" destOrd="0" parTransId="{6F129DEA-446A-4212-A0C2-ECEC31330C98}" sibTransId="{92DF0FB8-7322-4C6E-A9C1-B46FFBB3BE3D}"/>
    <dgm:cxn modelId="{8186DE2A-5B0F-46AD-851D-1D0D70429915}" type="presOf" srcId="{37B9A6F3-769C-404B-8AF1-873CE765DB46}" destId="{CE293E53-AA8D-450C-AB56-939BB9D01362}" srcOrd="1" destOrd="0" presId="urn:microsoft.com/office/officeart/2005/8/layout/hList7"/>
    <dgm:cxn modelId="{96038345-0AD3-482D-9BF5-2909A2F54811}" type="presOf" srcId="{BC03D02B-76AC-4927-A1E0-C7ECB0103BEB}" destId="{51B94003-C5E6-4785-80A8-63C728E2B70A}" srcOrd="0" destOrd="0" presId="urn:microsoft.com/office/officeart/2005/8/layout/hList7"/>
    <dgm:cxn modelId="{044B144B-99E6-4067-AFFE-496E7F339664}" type="presOf" srcId="{C6B48D6C-CEAE-414C-8C50-F8C7B84925E0}" destId="{1FF69896-4A3E-44EA-A215-EE736911D082}" srcOrd="0" destOrd="0" presId="urn:microsoft.com/office/officeart/2005/8/layout/hList7"/>
    <dgm:cxn modelId="{95B83859-F64B-435F-91E0-7D05A38F7853}" srcId="{558E6C20-9F11-42C5-AAA5-FAE0EE56624D}" destId="{6422D691-157A-4694-8484-3CF4EE23456B}" srcOrd="0" destOrd="0" parTransId="{BC474A8E-ECA7-44CB-8276-E4EA8E738836}" sibTransId="{BC03D02B-76AC-4927-A1E0-C7ECB0103BEB}"/>
    <dgm:cxn modelId="{CEF2CB60-A77C-4B52-97C1-4EB0E9F1EFCF}" type="presOf" srcId="{8D22BB06-8D46-45D2-8602-46717584AC68}" destId="{209A414E-D8D4-497C-BE02-FA8ABBFB8B03}" srcOrd="0" destOrd="0" presId="urn:microsoft.com/office/officeart/2005/8/layout/hList7"/>
    <dgm:cxn modelId="{0E328F6D-E66F-4DBF-9FAD-BCFD1779FDDE}" type="presOf" srcId="{DC35F274-EE2E-44FA-960F-47A3E11729F0}" destId="{5192CB30-272A-494B-84FD-F315F3AD549B}" srcOrd="1" destOrd="0" presId="urn:microsoft.com/office/officeart/2005/8/layout/hList7"/>
    <dgm:cxn modelId="{A8F2426F-64CB-4B5A-8FB8-4F41A1528699}" type="presOf" srcId="{6422D691-157A-4694-8484-3CF4EE23456B}" destId="{AE7C49FB-2C4A-4AE7-BDE8-88475A0422BD}" srcOrd="1" destOrd="0" presId="urn:microsoft.com/office/officeart/2005/8/layout/hList7"/>
    <dgm:cxn modelId="{17330A88-CAA9-414F-AFE9-4A167AF3F596}" type="presOf" srcId="{6422D691-157A-4694-8484-3CF4EE23456B}" destId="{CCAF81D6-887A-47E2-9E0A-B31D045EC306}" srcOrd="0" destOrd="0" presId="urn:microsoft.com/office/officeart/2005/8/layout/hList7"/>
    <dgm:cxn modelId="{8884A093-993E-4E8A-B7A2-879FDD2670DC}" type="presOf" srcId="{27E5FB07-ED70-4250-B268-D474EA14CCEA}" destId="{64C7A532-854D-49D9-94A1-D74A579999AB}" srcOrd="0" destOrd="0" presId="urn:microsoft.com/office/officeart/2005/8/layout/hList7"/>
    <dgm:cxn modelId="{1C5D4DA7-30F9-444B-A4CB-84C2E649DA04}" srcId="{558E6C20-9F11-42C5-AAA5-FAE0EE56624D}" destId="{27E5FB07-ED70-4250-B268-D474EA14CCEA}" srcOrd="2" destOrd="0" parTransId="{934D3149-E78A-4C71-AA04-8F7CED61F776}" sibTransId="{C6B48D6C-CEAE-414C-8C50-F8C7B84925E0}"/>
    <dgm:cxn modelId="{AEC5C0BA-76E5-46ED-9D3B-4E2EFF17696F}" type="presOf" srcId="{27E5FB07-ED70-4250-B268-D474EA14CCEA}" destId="{81ED2620-3C70-4682-B835-955C160DC2E9}" srcOrd="1" destOrd="0" presId="urn:microsoft.com/office/officeart/2005/8/layout/hList7"/>
    <dgm:cxn modelId="{DC0724CA-8BC3-488F-97F3-85D97642217E}" type="presOf" srcId="{37B9A6F3-769C-404B-8AF1-873CE765DB46}" destId="{7BF755F2-BD5C-4EBD-9179-15AAD6B04D0D}" srcOrd="0" destOrd="0" presId="urn:microsoft.com/office/officeart/2005/8/layout/hList7"/>
    <dgm:cxn modelId="{AC7745CD-7B0C-4270-8706-71DD99C7CAEE}" srcId="{558E6C20-9F11-42C5-AAA5-FAE0EE56624D}" destId="{DC35F274-EE2E-44FA-960F-47A3E11729F0}" srcOrd="1" destOrd="0" parTransId="{0D4340A7-E254-4D0B-A2FB-5A6EC9A28343}" sibTransId="{8D22BB06-8D46-45D2-8602-46717584AC68}"/>
    <dgm:cxn modelId="{B54B7FF0-2883-4541-A4CE-E52466916D94}" type="presOf" srcId="{558E6C20-9F11-42C5-AAA5-FAE0EE56624D}" destId="{C55B9920-8B20-4B37-B5DA-BDE0AD57510C}" srcOrd="0" destOrd="0" presId="urn:microsoft.com/office/officeart/2005/8/layout/hList7"/>
    <dgm:cxn modelId="{22FB60EF-90BA-47C0-865C-24A84FBE5790}" type="presParOf" srcId="{C55B9920-8B20-4B37-B5DA-BDE0AD57510C}" destId="{C219DC93-051B-46AA-8C63-8D7D163AF215}" srcOrd="0" destOrd="0" presId="urn:microsoft.com/office/officeart/2005/8/layout/hList7"/>
    <dgm:cxn modelId="{2BEDB60C-EA39-4477-9DAC-9A452B2ABBC1}" type="presParOf" srcId="{C55B9920-8B20-4B37-B5DA-BDE0AD57510C}" destId="{2B8D5C8D-80CB-4B4F-961F-AFE914308F82}" srcOrd="1" destOrd="0" presId="urn:microsoft.com/office/officeart/2005/8/layout/hList7"/>
    <dgm:cxn modelId="{B6C7AE7E-B90A-4BFF-9EB8-F6D538BAC7B6}" type="presParOf" srcId="{2B8D5C8D-80CB-4B4F-961F-AFE914308F82}" destId="{93807280-964F-4CF1-A49C-3647946F072A}" srcOrd="0" destOrd="0" presId="urn:microsoft.com/office/officeart/2005/8/layout/hList7"/>
    <dgm:cxn modelId="{8044721A-1CF4-43B5-82E3-F24D9F6A500C}" type="presParOf" srcId="{93807280-964F-4CF1-A49C-3647946F072A}" destId="{CCAF81D6-887A-47E2-9E0A-B31D045EC306}" srcOrd="0" destOrd="0" presId="urn:microsoft.com/office/officeart/2005/8/layout/hList7"/>
    <dgm:cxn modelId="{76553CEA-6F4B-4848-BA23-FD9DFCDE768B}" type="presParOf" srcId="{93807280-964F-4CF1-A49C-3647946F072A}" destId="{AE7C49FB-2C4A-4AE7-BDE8-88475A0422BD}" srcOrd="1" destOrd="0" presId="urn:microsoft.com/office/officeart/2005/8/layout/hList7"/>
    <dgm:cxn modelId="{82084CDA-AD75-42F4-874A-7BD7A28A1720}" type="presParOf" srcId="{93807280-964F-4CF1-A49C-3647946F072A}" destId="{0644326E-7B29-4B6B-94D8-A7C2CD228726}" srcOrd="2" destOrd="0" presId="urn:microsoft.com/office/officeart/2005/8/layout/hList7"/>
    <dgm:cxn modelId="{4F23DF21-059D-4D9A-BD0E-6381EDDBBCE8}" type="presParOf" srcId="{93807280-964F-4CF1-A49C-3647946F072A}" destId="{136DB0FC-DB44-4819-BE69-43C89B5B9E65}" srcOrd="3" destOrd="0" presId="urn:microsoft.com/office/officeart/2005/8/layout/hList7"/>
    <dgm:cxn modelId="{5229E8EE-4271-4349-9474-B838476A0C31}" type="presParOf" srcId="{2B8D5C8D-80CB-4B4F-961F-AFE914308F82}" destId="{51B94003-C5E6-4785-80A8-63C728E2B70A}" srcOrd="1" destOrd="0" presId="urn:microsoft.com/office/officeart/2005/8/layout/hList7"/>
    <dgm:cxn modelId="{3186A675-97D7-4255-BB95-A5A0C6FA4855}" type="presParOf" srcId="{2B8D5C8D-80CB-4B4F-961F-AFE914308F82}" destId="{7C780F66-DE70-4F15-AEAB-3781580ED2E5}" srcOrd="2" destOrd="0" presId="urn:microsoft.com/office/officeart/2005/8/layout/hList7"/>
    <dgm:cxn modelId="{F3DFB14E-B7E4-476A-AD40-2DE257E6BD46}" type="presParOf" srcId="{7C780F66-DE70-4F15-AEAB-3781580ED2E5}" destId="{77969448-FAF9-43B7-BF09-8005A53D65DC}" srcOrd="0" destOrd="0" presId="urn:microsoft.com/office/officeart/2005/8/layout/hList7"/>
    <dgm:cxn modelId="{F5BA6B47-2CF4-46E7-AF61-1EFFBCA128A4}" type="presParOf" srcId="{7C780F66-DE70-4F15-AEAB-3781580ED2E5}" destId="{5192CB30-272A-494B-84FD-F315F3AD549B}" srcOrd="1" destOrd="0" presId="urn:microsoft.com/office/officeart/2005/8/layout/hList7"/>
    <dgm:cxn modelId="{F66C95EB-7930-4BD9-A430-D998F69D448D}" type="presParOf" srcId="{7C780F66-DE70-4F15-AEAB-3781580ED2E5}" destId="{2864611D-08A2-41EB-94C9-6629ED28FFE7}" srcOrd="2" destOrd="0" presId="urn:microsoft.com/office/officeart/2005/8/layout/hList7"/>
    <dgm:cxn modelId="{5064C898-7EA0-4AFA-AAEA-5890FF28EB88}" type="presParOf" srcId="{7C780F66-DE70-4F15-AEAB-3781580ED2E5}" destId="{9755263C-AC57-4325-823A-4333ADF49AE1}" srcOrd="3" destOrd="0" presId="urn:microsoft.com/office/officeart/2005/8/layout/hList7"/>
    <dgm:cxn modelId="{6D08D737-49D2-4A7F-ABBB-B120D5E35542}" type="presParOf" srcId="{2B8D5C8D-80CB-4B4F-961F-AFE914308F82}" destId="{209A414E-D8D4-497C-BE02-FA8ABBFB8B03}" srcOrd="3" destOrd="0" presId="urn:microsoft.com/office/officeart/2005/8/layout/hList7"/>
    <dgm:cxn modelId="{9BAC4811-0653-4227-87DA-DF577706BB3B}" type="presParOf" srcId="{2B8D5C8D-80CB-4B4F-961F-AFE914308F82}" destId="{88C239E2-5D32-4333-B4A4-86A81F4061A6}" srcOrd="4" destOrd="0" presId="urn:microsoft.com/office/officeart/2005/8/layout/hList7"/>
    <dgm:cxn modelId="{B4BC6043-2486-4B58-9B93-DE4E14D9AD87}" type="presParOf" srcId="{88C239E2-5D32-4333-B4A4-86A81F4061A6}" destId="{64C7A532-854D-49D9-94A1-D74A579999AB}" srcOrd="0" destOrd="0" presId="urn:microsoft.com/office/officeart/2005/8/layout/hList7"/>
    <dgm:cxn modelId="{5A427382-504E-4EB4-8ADA-D4C7F8EF348C}" type="presParOf" srcId="{88C239E2-5D32-4333-B4A4-86A81F4061A6}" destId="{81ED2620-3C70-4682-B835-955C160DC2E9}" srcOrd="1" destOrd="0" presId="urn:microsoft.com/office/officeart/2005/8/layout/hList7"/>
    <dgm:cxn modelId="{F1242906-39A2-4180-A9E9-D9B3C2484651}" type="presParOf" srcId="{88C239E2-5D32-4333-B4A4-86A81F4061A6}" destId="{4F37D06D-E680-4F4F-9AAB-55E9481E1143}" srcOrd="2" destOrd="0" presId="urn:microsoft.com/office/officeart/2005/8/layout/hList7"/>
    <dgm:cxn modelId="{EE747015-1598-4C30-8F0F-D84390BB67B5}" type="presParOf" srcId="{88C239E2-5D32-4333-B4A4-86A81F4061A6}" destId="{21F57991-9A17-405A-8EF1-1549736D7829}" srcOrd="3" destOrd="0" presId="urn:microsoft.com/office/officeart/2005/8/layout/hList7"/>
    <dgm:cxn modelId="{38419089-2A50-4D5E-B37D-74B564D40947}" type="presParOf" srcId="{2B8D5C8D-80CB-4B4F-961F-AFE914308F82}" destId="{1FF69896-4A3E-44EA-A215-EE736911D082}" srcOrd="5" destOrd="0" presId="urn:microsoft.com/office/officeart/2005/8/layout/hList7"/>
    <dgm:cxn modelId="{1FFEF6AC-D7DE-48B3-B78E-5E34FC7422D9}" type="presParOf" srcId="{2B8D5C8D-80CB-4B4F-961F-AFE914308F82}" destId="{F4C64677-5B52-4761-B259-359600FB2C6A}" srcOrd="6" destOrd="0" presId="urn:microsoft.com/office/officeart/2005/8/layout/hList7"/>
    <dgm:cxn modelId="{5F87F93C-3895-441D-AC56-6D970751AABB}" type="presParOf" srcId="{F4C64677-5B52-4761-B259-359600FB2C6A}" destId="{7BF755F2-BD5C-4EBD-9179-15AAD6B04D0D}" srcOrd="0" destOrd="0" presId="urn:microsoft.com/office/officeart/2005/8/layout/hList7"/>
    <dgm:cxn modelId="{AC234651-25D0-4026-83BE-8364B3360270}" type="presParOf" srcId="{F4C64677-5B52-4761-B259-359600FB2C6A}" destId="{CE293E53-AA8D-450C-AB56-939BB9D01362}" srcOrd="1" destOrd="0" presId="urn:microsoft.com/office/officeart/2005/8/layout/hList7"/>
    <dgm:cxn modelId="{C9CBDBC8-4CA7-4FFA-BCF9-F62790C8D537}" type="presParOf" srcId="{F4C64677-5B52-4761-B259-359600FB2C6A}" destId="{5B557C55-D414-457E-9381-F855A8C1431F}" srcOrd="2" destOrd="0" presId="urn:microsoft.com/office/officeart/2005/8/layout/hList7"/>
    <dgm:cxn modelId="{C6397C57-8C91-407F-B355-972E5628B2DE}" type="presParOf" srcId="{F4C64677-5B52-4761-B259-359600FB2C6A}" destId="{C472828F-8D18-4AD4-B5C9-B5911A65D0A0}"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650A23B-8B13-440D-A1A2-19D8E7ED4744}"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n-US"/>
        </a:p>
      </dgm:t>
    </dgm:pt>
    <dgm:pt modelId="{4190F021-9373-4BDA-9F62-DB316E1D91D4}">
      <dgm:prSet/>
      <dgm:spPr/>
      <dgm:t>
        <a:bodyPr/>
        <a:lstStyle/>
        <a:p>
          <a:pPr rtl="0"/>
          <a:r>
            <a:rPr lang="en-US" dirty="0"/>
            <a:t>Black and White Stripes </a:t>
          </a:r>
        </a:p>
      </dgm:t>
    </dgm:pt>
    <dgm:pt modelId="{49A19951-4259-4888-87D6-DFD292F33BFE}" type="parTrans" cxnId="{08067DBC-F1C2-4076-981F-831B7C58A4B4}">
      <dgm:prSet/>
      <dgm:spPr/>
      <dgm:t>
        <a:bodyPr/>
        <a:lstStyle/>
        <a:p>
          <a:endParaRPr lang="en-US"/>
        </a:p>
      </dgm:t>
    </dgm:pt>
    <dgm:pt modelId="{2FAD06C4-31ED-4F2A-9016-FC1ACE1EA57A}" type="sibTrans" cxnId="{08067DBC-F1C2-4076-981F-831B7C58A4B4}">
      <dgm:prSet/>
      <dgm:spPr/>
      <dgm:t>
        <a:bodyPr/>
        <a:lstStyle/>
        <a:p>
          <a:endParaRPr lang="en-US"/>
        </a:p>
      </dgm:t>
    </dgm:pt>
    <dgm:pt modelId="{40361399-F7F8-4ECC-BC26-9CBA468CDAD6}">
      <dgm:prSet/>
      <dgm:spPr/>
      <dgm:t>
        <a:bodyPr/>
        <a:lstStyle/>
        <a:p>
          <a:pPr rtl="0"/>
          <a:r>
            <a:rPr lang="en-US"/>
            <a:t>Black Kilt/Pants/Shorts</a:t>
          </a:r>
        </a:p>
      </dgm:t>
    </dgm:pt>
    <dgm:pt modelId="{1675206F-8A9B-4176-84DC-5B73377202F8}" type="parTrans" cxnId="{8EB5D49B-0F5E-44C4-A3B5-A647B69B851B}">
      <dgm:prSet/>
      <dgm:spPr/>
      <dgm:t>
        <a:bodyPr/>
        <a:lstStyle/>
        <a:p>
          <a:endParaRPr lang="en-US"/>
        </a:p>
      </dgm:t>
    </dgm:pt>
    <dgm:pt modelId="{3741585E-5FA8-41C4-B54B-D97BCF2AA33F}" type="sibTrans" cxnId="{8EB5D49B-0F5E-44C4-A3B5-A647B69B851B}">
      <dgm:prSet/>
      <dgm:spPr/>
      <dgm:t>
        <a:bodyPr/>
        <a:lstStyle/>
        <a:p>
          <a:endParaRPr lang="en-US"/>
        </a:p>
      </dgm:t>
    </dgm:pt>
    <dgm:pt modelId="{D9CC82B0-4AB7-4294-A8D3-7CF8A646B74C}">
      <dgm:prSet/>
      <dgm:spPr/>
      <dgm:t>
        <a:bodyPr/>
        <a:lstStyle/>
        <a:p>
          <a:pPr rtl="0"/>
          <a:r>
            <a:rPr lang="en-US" dirty="0"/>
            <a:t>Black Accessories</a:t>
          </a:r>
        </a:p>
      </dgm:t>
    </dgm:pt>
    <dgm:pt modelId="{1FBDEBB4-F7C9-4CFD-A823-AB2785B40C3F}" type="parTrans" cxnId="{8E1F9594-7D87-4FA8-AEE4-72A2AAFC0DA0}">
      <dgm:prSet/>
      <dgm:spPr/>
      <dgm:t>
        <a:bodyPr/>
        <a:lstStyle/>
        <a:p>
          <a:endParaRPr lang="en-US"/>
        </a:p>
      </dgm:t>
    </dgm:pt>
    <dgm:pt modelId="{70DBE9DB-EB65-42B4-AED4-A32F11E440A1}" type="sibTrans" cxnId="{8E1F9594-7D87-4FA8-AEE4-72A2AAFC0DA0}">
      <dgm:prSet/>
      <dgm:spPr/>
      <dgm:t>
        <a:bodyPr/>
        <a:lstStyle/>
        <a:p>
          <a:endParaRPr lang="en-US"/>
        </a:p>
      </dgm:t>
    </dgm:pt>
    <dgm:pt modelId="{6EAFF452-CDE4-4FF3-A316-7D73124045FB}">
      <dgm:prSet/>
      <dgm:spPr/>
      <dgm:t>
        <a:bodyPr/>
        <a:lstStyle/>
        <a:p>
          <a:pPr rtl="0"/>
          <a:r>
            <a:rPr lang="en-US"/>
            <a:t>Black Outerwear </a:t>
          </a:r>
        </a:p>
      </dgm:t>
    </dgm:pt>
    <dgm:pt modelId="{50D9B5AB-DF93-401F-8A18-9E42CB11B652}" type="parTrans" cxnId="{D99EE513-643A-41CE-A454-1545325FC020}">
      <dgm:prSet/>
      <dgm:spPr/>
      <dgm:t>
        <a:bodyPr/>
        <a:lstStyle/>
        <a:p>
          <a:endParaRPr lang="en-US"/>
        </a:p>
      </dgm:t>
    </dgm:pt>
    <dgm:pt modelId="{86F2F036-D716-4CB6-9879-16A16302C688}" type="sibTrans" cxnId="{D99EE513-643A-41CE-A454-1545325FC020}">
      <dgm:prSet/>
      <dgm:spPr/>
      <dgm:t>
        <a:bodyPr/>
        <a:lstStyle/>
        <a:p>
          <a:endParaRPr lang="en-US"/>
        </a:p>
      </dgm:t>
    </dgm:pt>
    <dgm:pt modelId="{142CF60E-4FFB-4EDF-B798-742661D6B96F}">
      <dgm:prSet/>
      <dgm:spPr/>
      <dgm:t>
        <a:bodyPr/>
        <a:lstStyle/>
        <a:p>
          <a:pPr rtl="0"/>
          <a:r>
            <a:rPr lang="en-US"/>
            <a:t>Equipment</a:t>
          </a:r>
        </a:p>
      </dgm:t>
    </dgm:pt>
    <dgm:pt modelId="{EBFD0AA6-2236-4C9E-B4B8-380E89BEA3E1}" type="parTrans" cxnId="{440A12CD-CB8F-47E8-9C53-88D9F86A5B61}">
      <dgm:prSet/>
      <dgm:spPr/>
      <dgm:t>
        <a:bodyPr/>
        <a:lstStyle/>
        <a:p>
          <a:endParaRPr lang="en-US"/>
        </a:p>
      </dgm:t>
    </dgm:pt>
    <dgm:pt modelId="{64330E11-70DA-452C-8559-96E784A891D0}" type="sibTrans" cxnId="{440A12CD-CB8F-47E8-9C53-88D9F86A5B61}">
      <dgm:prSet/>
      <dgm:spPr/>
      <dgm:t>
        <a:bodyPr/>
        <a:lstStyle/>
        <a:p>
          <a:endParaRPr lang="en-US"/>
        </a:p>
      </dgm:t>
    </dgm:pt>
    <dgm:pt modelId="{9AFF9F2C-5631-4556-8EE5-F00153CE7DBD}" type="pres">
      <dgm:prSet presAssocID="{2650A23B-8B13-440D-A1A2-19D8E7ED4744}" presName="linearFlow" presStyleCnt="0">
        <dgm:presLayoutVars>
          <dgm:dir/>
          <dgm:resizeHandles val="exact"/>
        </dgm:presLayoutVars>
      </dgm:prSet>
      <dgm:spPr/>
    </dgm:pt>
    <dgm:pt modelId="{907B6B20-37F8-45F7-8197-9D12C9D5C394}" type="pres">
      <dgm:prSet presAssocID="{4190F021-9373-4BDA-9F62-DB316E1D91D4}" presName="composite" presStyleCnt="0"/>
      <dgm:spPr/>
    </dgm:pt>
    <dgm:pt modelId="{8AE7A0A0-DCC3-42A8-B576-425AAFC34A9F}" type="pres">
      <dgm:prSet presAssocID="{4190F021-9373-4BDA-9F62-DB316E1D91D4}" presName="imgShp"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t="-10000" b="-10000"/>
          </a:stretch>
        </a:blipFill>
      </dgm:spPr>
    </dgm:pt>
    <dgm:pt modelId="{34AD3BF8-EC11-419E-BD6F-46A7F4B62CE9}" type="pres">
      <dgm:prSet presAssocID="{4190F021-9373-4BDA-9F62-DB316E1D91D4}" presName="txShp" presStyleLbl="node1" presStyleIdx="0" presStyleCnt="5">
        <dgm:presLayoutVars>
          <dgm:bulletEnabled val="1"/>
        </dgm:presLayoutVars>
      </dgm:prSet>
      <dgm:spPr/>
    </dgm:pt>
    <dgm:pt modelId="{C1DF3F51-E621-435D-B5EC-9C1940554FD4}" type="pres">
      <dgm:prSet presAssocID="{2FAD06C4-31ED-4F2A-9016-FC1ACE1EA57A}" presName="spacing" presStyleCnt="0"/>
      <dgm:spPr/>
    </dgm:pt>
    <dgm:pt modelId="{47000C39-0C3C-49B8-A555-49988AB61D11}" type="pres">
      <dgm:prSet presAssocID="{40361399-F7F8-4ECC-BC26-9CBA468CDAD6}" presName="composite" presStyleCnt="0"/>
      <dgm:spPr/>
    </dgm:pt>
    <dgm:pt modelId="{08DD498A-02EB-44AB-849E-D6429B9E301A}" type="pres">
      <dgm:prSet presAssocID="{40361399-F7F8-4ECC-BC26-9CBA468CDAD6}" presName="imgShp" presStyleLbl="fgImgPlace1" presStyleIdx="1" presStyleCnt="5"/>
      <dgm:spPr>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dgm:spPr>
    </dgm:pt>
    <dgm:pt modelId="{2F8B4869-5EEB-4D1A-B7D8-C8ED0D6AC4E3}" type="pres">
      <dgm:prSet presAssocID="{40361399-F7F8-4ECC-BC26-9CBA468CDAD6}" presName="txShp" presStyleLbl="node1" presStyleIdx="1" presStyleCnt="5">
        <dgm:presLayoutVars>
          <dgm:bulletEnabled val="1"/>
        </dgm:presLayoutVars>
      </dgm:prSet>
      <dgm:spPr/>
    </dgm:pt>
    <dgm:pt modelId="{F4A1C8A1-34D9-44EA-8208-FE6668820E0B}" type="pres">
      <dgm:prSet presAssocID="{3741585E-5FA8-41C4-B54B-D97BCF2AA33F}" presName="spacing" presStyleCnt="0"/>
      <dgm:spPr/>
    </dgm:pt>
    <dgm:pt modelId="{EB25415B-9B31-4272-A44D-4D08716C6B90}" type="pres">
      <dgm:prSet presAssocID="{D9CC82B0-4AB7-4294-A8D3-7CF8A646B74C}" presName="composite" presStyleCnt="0"/>
      <dgm:spPr/>
    </dgm:pt>
    <dgm:pt modelId="{9FA69A6D-9B8B-4733-B588-C4663FC7C6DB}" type="pres">
      <dgm:prSet presAssocID="{D9CC82B0-4AB7-4294-A8D3-7CF8A646B74C}" presName="imgShp" presStyleLbl="fgImgPlace1" presStyleIdx="2" presStyleCnt="5"/>
      <dgm:spPr>
        <a:blipFill>
          <a:blip xmlns:r="http://schemas.openxmlformats.org/officeDocument/2006/relationships" r:embed="rId3" cstate="email">
            <a:extLst>
              <a:ext uri="{28A0092B-C50C-407E-A947-70E740481C1C}">
                <a14:useLocalDpi xmlns:a14="http://schemas.microsoft.com/office/drawing/2010/main" val="0"/>
              </a:ext>
            </a:extLst>
          </a:blip>
          <a:srcRect/>
          <a:stretch>
            <a:fillRect l="-17000" r="-17000"/>
          </a:stretch>
        </a:blipFill>
      </dgm:spPr>
    </dgm:pt>
    <dgm:pt modelId="{E2CDC99E-FBFB-4A39-B98C-16D24307BB5B}" type="pres">
      <dgm:prSet presAssocID="{D9CC82B0-4AB7-4294-A8D3-7CF8A646B74C}" presName="txShp" presStyleLbl="node1" presStyleIdx="2" presStyleCnt="5">
        <dgm:presLayoutVars>
          <dgm:bulletEnabled val="1"/>
        </dgm:presLayoutVars>
      </dgm:prSet>
      <dgm:spPr/>
    </dgm:pt>
    <dgm:pt modelId="{1C690D48-7710-453F-8DB4-2DB315BA7F12}" type="pres">
      <dgm:prSet presAssocID="{70DBE9DB-EB65-42B4-AED4-A32F11E440A1}" presName="spacing" presStyleCnt="0"/>
      <dgm:spPr/>
    </dgm:pt>
    <dgm:pt modelId="{85AEA7F7-CB55-4D0E-BFBB-130009C8314F}" type="pres">
      <dgm:prSet presAssocID="{6EAFF452-CDE4-4FF3-A316-7D73124045FB}" presName="composite" presStyleCnt="0"/>
      <dgm:spPr/>
    </dgm:pt>
    <dgm:pt modelId="{4E46D1FD-1032-4E99-A92A-172624C687DC}" type="pres">
      <dgm:prSet presAssocID="{6EAFF452-CDE4-4FF3-A316-7D73124045FB}" presName="imgShp" presStyleLbl="fgImgPlace1" presStyleIdx="3" presStyleCnt="5"/>
      <dgm:spPr>
        <a:blipFill>
          <a:blip xmlns:r="http://schemas.openxmlformats.org/officeDocument/2006/relationships" r:embed="rId4" cstate="email">
            <a:extLst>
              <a:ext uri="{28A0092B-C50C-407E-A947-70E740481C1C}">
                <a14:useLocalDpi xmlns:a14="http://schemas.microsoft.com/office/drawing/2010/main" val="0"/>
              </a:ext>
            </a:extLst>
          </a:blip>
          <a:srcRect/>
          <a:stretch>
            <a:fillRect t="-9000" b="-9000"/>
          </a:stretch>
        </a:blipFill>
      </dgm:spPr>
    </dgm:pt>
    <dgm:pt modelId="{488E6DA3-F36A-44AC-8B25-78B99068A470}" type="pres">
      <dgm:prSet presAssocID="{6EAFF452-CDE4-4FF3-A316-7D73124045FB}" presName="txShp" presStyleLbl="node1" presStyleIdx="3" presStyleCnt="5">
        <dgm:presLayoutVars>
          <dgm:bulletEnabled val="1"/>
        </dgm:presLayoutVars>
      </dgm:prSet>
      <dgm:spPr/>
    </dgm:pt>
    <dgm:pt modelId="{E8A22355-22BD-4B56-BC25-C38E017FBBDA}" type="pres">
      <dgm:prSet presAssocID="{86F2F036-D716-4CB6-9879-16A16302C688}" presName="spacing" presStyleCnt="0"/>
      <dgm:spPr/>
    </dgm:pt>
    <dgm:pt modelId="{E6610557-21CE-4038-8154-0505EE18AE84}" type="pres">
      <dgm:prSet presAssocID="{142CF60E-4FFB-4EDF-B798-742661D6B96F}" presName="composite" presStyleCnt="0"/>
      <dgm:spPr/>
    </dgm:pt>
    <dgm:pt modelId="{2F543ADD-A162-472B-BEAB-3DFD6A635688}" type="pres">
      <dgm:prSet presAssocID="{142CF60E-4FFB-4EDF-B798-742661D6B96F}" presName="imgShp" presStyleLbl="fgImgPlace1" presStyleIdx="4" presStyleCnt="5"/>
      <dgm:spPr>
        <a:blipFill>
          <a:blip xmlns:r="http://schemas.openxmlformats.org/officeDocument/2006/relationships" r:embed="rId5" cstate="email">
            <a:extLst>
              <a:ext uri="{28A0092B-C50C-407E-A947-70E740481C1C}">
                <a14:useLocalDpi xmlns:a14="http://schemas.microsoft.com/office/drawing/2010/main" val="0"/>
              </a:ext>
            </a:extLst>
          </a:blip>
          <a:srcRect/>
          <a:stretch>
            <a:fillRect l="-5000" r="-5000"/>
          </a:stretch>
        </a:blipFill>
      </dgm:spPr>
    </dgm:pt>
    <dgm:pt modelId="{55DD64C6-D49F-4FEC-9883-79DCB98D7F0B}" type="pres">
      <dgm:prSet presAssocID="{142CF60E-4FFB-4EDF-B798-742661D6B96F}" presName="txShp" presStyleLbl="node1" presStyleIdx="4" presStyleCnt="5">
        <dgm:presLayoutVars>
          <dgm:bulletEnabled val="1"/>
        </dgm:presLayoutVars>
      </dgm:prSet>
      <dgm:spPr/>
    </dgm:pt>
  </dgm:ptLst>
  <dgm:cxnLst>
    <dgm:cxn modelId="{D99EE513-643A-41CE-A454-1545325FC020}" srcId="{2650A23B-8B13-440D-A1A2-19D8E7ED4744}" destId="{6EAFF452-CDE4-4FF3-A316-7D73124045FB}" srcOrd="3" destOrd="0" parTransId="{50D9B5AB-DF93-401F-8A18-9E42CB11B652}" sibTransId="{86F2F036-D716-4CB6-9879-16A16302C688}"/>
    <dgm:cxn modelId="{0B7A6D29-B337-4073-A6BE-5B3A3409934E}" type="presOf" srcId="{2650A23B-8B13-440D-A1A2-19D8E7ED4744}" destId="{9AFF9F2C-5631-4556-8EE5-F00153CE7DBD}" srcOrd="0" destOrd="0" presId="urn:microsoft.com/office/officeart/2005/8/layout/vList3"/>
    <dgm:cxn modelId="{4D313A6A-91E6-496E-8518-3FAB0C318DA2}" type="presOf" srcId="{D9CC82B0-4AB7-4294-A8D3-7CF8A646B74C}" destId="{E2CDC99E-FBFB-4A39-B98C-16D24307BB5B}" srcOrd="0" destOrd="0" presId="urn:microsoft.com/office/officeart/2005/8/layout/vList3"/>
    <dgm:cxn modelId="{6215D78B-F86C-4B69-94D2-C7D4D7F7E066}" type="presOf" srcId="{40361399-F7F8-4ECC-BC26-9CBA468CDAD6}" destId="{2F8B4869-5EEB-4D1A-B7D8-C8ED0D6AC4E3}" srcOrd="0" destOrd="0" presId="urn:microsoft.com/office/officeart/2005/8/layout/vList3"/>
    <dgm:cxn modelId="{8E1F9594-7D87-4FA8-AEE4-72A2AAFC0DA0}" srcId="{2650A23B-8B13-440D-A1A2-19D8E7ED4744}" destId="{D9CC82B0-4AB7-4294-A8D3-7CF8A646B74C}" srcOrd="2" destOrd="0" parTransId="{1FBDEBB4-F7C9-4CFD-A823-AB2785B40C3F}" sibTransId="{70DBE9DB-EB65-42B4-AED4-A32F11E440A1}"/>
    <dgm:cxn modelId="{8EB5D49B-0F5E-44C4-A3B5-A647B69B851B}" srcId="{2650A23B-8B13-440D-A1A2-19D8E7ED4744}" destId="{40361399-F7F8-4ECC-BC26-9CBA468CDAD6}" srcOrd="1" destOrd="0" parTransId="{1675206F-8A9B-4176-84DC-5B73377202F8}" sibTransId="{3741585E-5FA8-41C4-B54B-D97BCF2AA33F}"/>
    <dgm:cxn modelId="{08067DBC-F1C2-4076-981F-831B7C58A4B4}" srcId="{2650A23B-8B13-440D-A1A2-19D8E7ED4744}" destId="{4190F021-9373-4BDA-9F62-DB316E1D91D4}" srcOrd="0" destOrd="0" parTransId="{49A19951-4259-4888-87D6-DFD292F33BFE}" sibTransId="{2FAD06C4-31ED-4F2A-9016-FC1ACE1EA57A}"/>
    <dgm:cxn modelId="{B0E34DBD-65EA-424F-AFA2-7DF20B2E225C}" type="presOf" srcId="{142CF60E-4FFB-4EDF-B798-742661D6B96F}" destId="{55DD64C6-D49F-4FEC-9883-79DCB98D7F0B}" srcOrd="0" destOrd="0" presId="urn:microsoft.com/office/officeart/2005/8/layout/vList3"/>
    <dgm:cxn modelId="{440A12CD-CB8F-47E8-9C53-88D9F86A5B61}" srcId="{2650A23B-8B13-440D-A1A2-19D8E7ED4744}" destId="{142CF60E-4FFB-4EDF-B798-742661D6B96F}" srcOrd="4" destOrd="0" parTransId="{EBFD0AA6-2236-4C9E-B4B8-380E89BEA3E1}" sibTransId="{64330E11-70DA-452C-8559-96E784A891D0}"/>
    <dgm:cxn modelId="{DE4D60CD-4B07-4D6D-9333-3EA135322564}" type="presOf" srcId="{6EAFF452-CDE4-4FF3-A316-7D73124045FB}" destId="{488E6DA3-F36A-44AC-8B25-78B99068A470}" srcOrd="0" destOrd="0" presId="urn:microsoft.com/office/officeart/2005/8/layout/vList3"/>
    <dgm:cxn modelId="{9F29A5FB-60F7-4323-B9B7-31B29F1622DC}" type="presOf" srcId="{4190F021-9373-4BDA-9F62-DB316E1D91D4}" destId="{34AD3BF8-EC11-419E-BD6F-46A7F4B62CE9}" srcOrd="0" destOrd="0" presId="urn:microsoft.com/office/officeart/2005/8/layout/vList3"/>
    <dgm:cxn modelId="{BC108CB8-F483-4CFA-9011-260DE2E468CE}" type="presParOf" srcId="{9AFF9F2C-5631-4556-8EE5-F00153CE7DBD}" destId="{907B6B20-37F8-45F7-8197-9D12C9D5C394}" srcOrd="0" destOrd="0" presId="urn:microsoft.com/office/officeart/2005/8/layout/vList3"/>
    <dgm:cxn modelId="{B36E5936-C794-4E02-8234-CD94998016F0}" type="presParOf" srcId="{907B6B20-37F8-45F7-8197-9D12C9D5C394}" destId="{8AE7A0A0-DCC3-42A8-B576-425AAFC34A9F}" srcOrd="0" destOrd="0" presId="urn:microsoft.com/office/officeart/2005/8/layout/vList3"/>
    <dgm:cxn modelId="{9F52E717-B418-40AD-A726-6BE6EE2DA262}" type="presParOf" srcId="{907B6B20-37F8-45F7-8197-9D12C9D5C394}" destId="{34AD3BF8-EC11-419E-BD6F-46A7F4B62CE9}" srcOrd="1" destOrd="0" presId="urn:microsoft.com/office/officeart/2005/8/layout/vList3"/>
    <dgm:cxn modelId="{8F8EB495-1961-414A-B84A-583551760A14}" type="presParOf" srcId="{9AFF9F2C-5631-4556-8EE5-F00153CE7DBD}" destId="{C1DF3F51-E621-435D-B5EC-9C1940554FD4}" srcOrd="1" destOrd="0" presId="urn:microsoft.com/office/officeart/2005/8/layout/vList3"/>
    <dgm:cxn modelId="{4548C488-3BCD-4F8B-833D-27A527714E37}" type="presParOf" srcId="{9AFF9F2C-5631-4556-8EE5-F00153CE7DBD}" destId="{47000C39-0C3C-49B8-A555-49988AB61D11}" srcOrd="2" destOrd="0" presId="urn:microsoft.com/office/officeart/2005/8/layout/vList3"/>
    <dgm:cxn modelId="{63797FC7-6058-4EC2-A1B3-D74FDE19B98E}" type="presParOf" srcId="{47000C39-0C3C-49B8-A555-49988AB61D11}" destId="{08DD498A-02EB-44AB-849E-D6429B9E301A}" srcOrd="0" destOrd="0" presId="urn:microsoft.com/office/officeart/2005/8/layout/vList3"/>
    <dgm:cxn modelId="{E0B90943-61AA-486F-BB85-A2562626F6AB}" type="presParOf" srcId="{47000C39-0C3C-49B8-A555-49988AB61D11}" destId="{2F8B4869-5EEB-4D1A-B7D8-C8ED0D6AC4E3}" srcOrd="1" destOrd="0" presId="urn:microsoft.com/office/officeart/2005/8/layout/vList3"/>
    <dgm:cxn modelId="{C3D0AC44-EC65-40D1-A991-B303C5B0743A}" type="presParOf" srcId="{9AFF9F2C-5631-4556-8EE5-F00153CE7DBD}" destId="{F4A1C8A1-34D9-44EA-8208-FE6668820E0B}" srcOrd="3" destOrd="0" presId="urn:microsoft.com/office/officeart/2005/8/layout/vList3"/>
    <dgm:cxn modelId="{85A3F66C-62A0-42DA-A286-4584E73EA8B7}" type="presParOf" srcId="{9AFF9F2C-5631-4556-8EE5-F00153CE7DBD}" destId="{EB25415B-9B31-4272-A44D-4D08716C6B90}" srcOrd="4" destOrd="0" presId="urn:microsoft.com/office/officeart/2005/8/layout/vList3"/>
    <dgm:cxn modelId="{5F409996-7661-41C4-B42C-96518960AF9A}" type="presParOf" srcId="{EB25415B-9B31-4272-A44D-4D08716C6B90}" destId="{9FA69A6D-9B8B-4733-B588-C4663FC7C6DB}" srcOrd="0" destOrd="0" presId="urn:microsoft.com/office/officeart/2005/8/layout/vList3"/>
    <dgm:cxn modelId="{76E51843-0106-4994-A423-523151A9C66F}" type="presParOf" srcId="{EB25415B-9B31-4272-A44D-4D08716C6B90}" destId="{E2CDC99E-FBFB-4A39-B98C-16D24307BB5B}" srcOrd="1" destOrd="0" presId="urn:microsoft.com/office/officeart/2005/8/layout/vList3"/>
    <dgm:cxn modelId="{F35BDE13-15C5-464E-8E30-5544452858C8}" type="presParOf" srcId="{9AFF9F2C-5631-4556-8EE5-F00153CE7DBD}" destId="{1C690D48-7710-453F-8DB4-2DB315BA7F12}" srcOrd="5" destOrd="0" presId="urn:microsoft.com/office/officeart/2005/8/layout/vList3"/>
    <dgm:cxn modelId="{A07401F9-2AF1-4E43-BC65-141DF34765E8}" type="presParOf" srcId="{9AFF9F2C-5631-4556-8EE5-F00153CE7DBD}" destId="{85AEA7F7-CB55-4D0E-BFBB-130009C8314F}" srcOrd="6" destOrd="0" presId="urn:microsoft.com/office/officeart/2005/8/layout/vList3"/>
    <dgm:cxn modelId="{5D362183-313F-4352-81D2-2AFAE903A1A8}" type="presParOf" srcId="{85AEA7F7-CB55-4D0E-BFBB-130009C8314F}" destId="{4E46D1FD-1032-4E99-A92A-172624C687DC}" srcOrd="0" destOrd="0" presId="urn:microsoft.com/office/officeart/2005/8/layout/vList3"/>
    <dgm:cxn modelId="{E5864AE5-B3A4-44D0-890B-C376FFAEC4EA}" type="presParOf" srcId="{85AEA7F7-CB55-4D0E-BFBB-130009C8314F}" destId="{488E6DA3-F36A-44AC-8B25-78B99068A470}" srcOrd="1" destOrd="0" presId="urn:microsoft.com/office/officeart/2005/8/layout/vList3"/>
    <dgm:cxn modelId="{A73B2914-835C-4770-AD8B-786D01A81A7B}" type="presParOf" srcId="{9AFF9F2C-5631-4556-8EE5-F00153CE7DBD}" destId="{E8A22355-22BD-4B56-BC25-C38E017FBBDA}" srcOrd="7" destOrd="0" presId="urn:microsoft.com/office/officeart/2005/8/layout/vList3"/>
    <dgm:cxn modelId="{1E17B448-521C-45E5-896A-F8A56CBC5610}" type="presParOf" srcId="{9AFF9F2C-5631-4556-8EE5-F00153CE7DBD}" destId="{E6610557-21CE-4038-8154-0505EE18AE84}" srcOrd="8" destOrd="0" presId="urn:microsoft.com/office/officeart/2005/8/layout/vList3"/>
    <dgm:cxn modelId="{AD915E20-5B91-4985-8238-0F0B054C8F09}" type="presParOf" srcId="{E6610557-21CE-4038-8154-0505EE18AE84}" destId="{2F543ADD-A162-472B-BEAB-3DFD6A635688}" srcOrd="0" destOrd="0" presId="urn:microsoft.com/office/officeart/2005/8/layout/vList3"/>
    <dgm:cxn modelId="{A896B831-CFC3-411A-B5C0-E2F77C179B58}" type="presParOf" srcId="{E6610557-21CE-4038-8154-0505EE18AE84}" destId="{55DD64C6-D49F-4FEC-9883-79DCB98D7F0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3CB8D-9ECE-42CF-B85D-6F9BDFD9C597}">
      <dsp:nvSpPr>
        <dsp:cNvPr id="0" name=""/>
        <dsp:cNvSpPr/>
      </dsp:nvSpPr>
      <dsp:spPr>
        <a:xfrm>
          <a:off x="3052747" y="56574"/>
          <a:ext cx="2715577" cy="2715577"/>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rtl="0">
            <a:lnSpc>
              <a:spcPct val="90000"/>
            </a:lnSpc>
            <a:spcBef>
              <a:spcPct val="0"/>
            </a:spcBef>
            <a:spcAft>
              <a:spcPct val="35000"/>
            </a:spcAft>
            <a:buNone/>
          </a:pPr>
          <a:r>
            <a:rPr lang="en-US" sz="3300" b="1" kern="1200"/>
            <a:t>SAFETY</a:t>
          </a:r>
        </a:p>
      </dsp:txBody>
      <dsp:txXfrm>
        <a:off x="3414824" y="531800"/>
        <a:ext cx="1991423" cy="1222010"/>
      </dsp:txXfrm>
    </dsp:sp>
    <dsp:sp modelId="{3ABA9EDF-0F34-4883-AF3A-CBD532DFABFA}">
      <dsp:nvSpPr>
        <dsp:cNvPr id="0" name=""/>
        <dsp:cNvSpPr/>
      </dsp:nvSpPr>
      <dsp:spPr>
        <a:xfrm>
          <a:off x="4216857" y="1810376"/>
          <a:ext cx="2751830" cy="2715577"/>
        </a:xfrm>
        <a:prstGeom prst="ellipse">
          <a:avLst/>
        </a:prstGeom>
        <a:solidFill>
          <a:schemeClr val="accent5">
            <a:alpha val="50000"/>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rtl="0">
            <a:lnSpc>
              <a:spcPct val="90000"/>
            </a:lnSpc>
            <a:spcBef>
              <a:spcPct val="0"/>
            </a:spcBef>
            <a:spcAft>
              <a:spcPct val="35000"/>
            </a:spcAft>
            <a:buNone/>
          </a:pPr>
          <a:r>
            <a:rPr lang="en-US" sz="3300" b="1" kern="1200"/>
            <a:t>FAIRNESS   </a:t>
          </a:r>
        </a:p>
      </dsp:txBody>
      <dsp:txXfrm>
        <a:off x="5058458" y="2511900"/>
        <a:ext cx="1651098" cy="1493567"/>
      </dsp:txXfrm>
    </dsp:sp>
    <dsp:sp modelId="{EB5A4888-8150-491A-9AE2-36A531A306E2}">
      <dsp:nvSpPr>
        <dsp:cNvPr id="0" name=""/>
        <dsp:cNvSpPr/>
      </dsp:nvSpPr>
      <dsp:spPr>
        <a:xfrm>
          <a:off x="2102856" y="1810376"/>
          <a:ext cx="2715577" cy="2715577"/>
        </a:xfrm>
        <a:prstGeom prst="ellipse">
          <a:avLst/>
        </a:prstGeom>
        <a:solidFill>
          <a:schemeClr val="accent5">
            <a:alpha val="50000"/>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rtl="0">
            <a:lnSpc>
              <a:spcPct val="90000"/>
            </a:lnSpc>
            <a:spcBef>
              <a:spcPct val="0"/>
            </a:spcBef>
            <a:spcAft>
              <a:spcPct val="35000"/>
            </a:spcAft>
            <a:buNone/>
          </a:pPr>
          <a:r>
            <a:rPr lang="en-US" sz="3300" b="1" kern="1200" dirty="0"/>
            <a:t>     FUN</a:t>
          </a:r>
        </a:p>
      </dsp:txBody>
      <dsp:txXfrm>
        <a:off x="2358573" y="2511900"/>
        <a:ext cx="1629346" cy="1493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9745B-620A-46D0-BF6F-73A53DC4F50B}">
      <dsp:nvSpPr>
        <dsp:cNvPr id="0" name=""/>
        <dsp:cNvSpPr/>
      </dsp:nvSpPr>
      <dsp:spPr>
        <a:xfrm>
          <a:off x="4125" y="69373"/>
          <a:ext cx="2480667" cy="633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kern="1200"/>
            <a:t>Junior</a:t>
          </a:r>
        </a:p>
      </dsp:txBody>
      <dsp:txXfrm>
        <a:off x="4125" y="69373"/>
        <a:ext cx="2480667" cy="633600"/>
      </dsp:txXfrm>
    </dsp:sp>
    <dsp:sp modelId="{F722208B-EBE3-49DE-928B-A3331989D77D}">
      <dsp:nvSpPr>
        <dsp:cNvPr id="0" name=""/>
        <dsp:cNvSpPr/>
      </dsp:nvSpPr>
      <dsp:spPr>
        <a:xfrm>
          <a:off x="4125" y="702973"/>
          <a:ext cx="2480667" cy="375361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t>Youth officials under the age of 18.  Capable of controlling youth games (two levels below their current playing level, if applicable.)</a:t>
          </a:r>
        </a:p>
      </dsp:txBody>
      <dsp:txXfrm>
        <a:off x="4125" y="702973"/>
        <a:ext cx="2480667" cy="3753615"/>
      </dsp:txXfrm>
    </dsp:sp>
    <dsp:sp modelId="{4CB706B7-22AC-B343-8520-06D090AC2DC9}">
      <dsp:nvSpPr>
        <dsp:cNvPr id="0" name=""/>
        <dsp:cNvSpPr/>
      </dsp:nvSpPr>
      <dsp:spPr>
        <a:xfrm>
          <a:off x="2832086" y="69373"/>
          <a:ext cx="2480667" cy="633600"/>
        </a:xfrm>
        <a:prstGeom prst="rect">
          <a:avLst/>
        </a:prstGeom>
        <a:solidFill>
          <a:schemeClr val="accent5">
            <a:hueOff val="-2252848"/>
            <a:satOff val="-5806"/>
            <a:lumOff val="-3922"/>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kern="1200"/>
            <a:t>Level 1</a:t>
          </a:r>
        </a:p>
      </dsp:txBody>
      <dsp:txXfrm>
        <a:off x="2832086" y="69373"/>
        <a:ext cx="2480667" cy="633600"/>
      </dsp:txXfrm>
    </dsp:sp>
    <dsp:sp modelId="{0A732A9B-BFFD-0148-B712-221C7336FD72}">
      <dsp:nvSpPr>
        <dsp:cNvPr id="0" name=""/>
        <dsp:cNvSpPr/>
      </dsp:nvSpPr>
      <dsp:spPr>
        <a:xfrm>
          <a:off x="2832086" y="702973"/>
          <a:ext cx="2480667" cy="3753615"/>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dirty="0"/>
            <a:t>Beginning Official; capable of controlling youth, middle school, and lower level high school games.</a:t>
          </a:r>
        </a:p>
      </dsp:txBody>
      <dsp:txXfrm>
        <a:off x="2832086" y="702973"/>
        <a:ext cx="2480667" cy="3753615"/>
      </dsp:txXfrm>
    </dsp:sp>
    <dsp:sp modelId="{909ECEFB-57F9-4BAA-809E-296FE266C490}">
      <dsp:nvSpPr>
        <dsp:cNvPr id="0" name=""/>
        <dsp:cNvSpPr/>
      </dsp:nvSpPr>
      <dsp:spPr>
        <a:xfrm>
          <a:off x="5660046" y="69373"/>
          <a:ext cx="2480667" cy="633600"/>
        </a:xfrm>
        <a:prstGeom prst="rect">
          <a:avLst/>
        </a:prstGeom>
        <a:solidFill>
          <a:schemeClr val="accent5">
            <a:hueOff val="-4505695"/>
            <a:satOff val="-11613"/>
            <a:lumOff val="-7843"/>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kern="1200"/>
            <a:t>Level 2</a:t>
          </a:r>
        </a:p>
      </dsp:txBody>
      <dsp:txXfrm>
        <a:off x="5660046" y="69373"/>
        <a:ext cx="2480667" cy="633600"/>
      </dsp:txXfrm>
    </dsp:sp>
    <dsp:sp modelId="{8EBEDBC3-2E65-409C-BF4C-E99F0433096A}">
      <dsp:nvSpPr>
        <dsp:cNvPr id="0" name=""/>
        <dsp:cNvSpPr/>
      </dsp:nvSpPr>
      <dsp:spPr>
        <a:xfrm>
          <a:off x="5660046" y="702973"/>
          <a:ext cx="2480667" cy="3753615"/>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a:t>Experienced Official; capable of controlling youth, middle school and high school varsity and JV level games.  Proficient in the two-person system.</a:t>
          </a:r>
        </a:p>
      </dsp:txBody>
      <dsp:txXfrm>
        <a:off x="5660046" y="702973"/>
        <a:ext cx="2480667" cy="3753615"/>
      </dsp:txXfrm>
    </dsp:sp>
    <dsp:sp modelId="{CD11562A-C433-438A-8154-B5F52A5DC7DB}">
      <dsp:nvSpPr>
        <dsp:cNvPr id="0" name=""/>
        <dsp:cNvSpPr/>
      </dsp:nvSpPr>
      <dsp:spPr>
        <a:xfrm>
          <a:off x="8488007" y="69373"/>
          <a:ext cx="2480667" cy="6336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rtl="0">
            <a:lnSpc>
              <a:spcPct val="90000"/>
            </a:lnSpc>
            <a:spcBef>
              <a:spcPct val="0"/>
            </a:spcBef>
            <a:spcAft>
              <a:spcPct val="35000"/>
            </a:spcAft>
            <a:buNone/>
          </a:pPr>
          <a:r>
            <a:rPr lang="en-US" sz="2200" kern="1200"/>
            <a:t>Level 3</a:t>
          </a:r>
        </a:p>
      </dsp:txBody>
      <dsp:txXfrm>
        <a:off x="8488007" y="69373"/>
        <a:ext cx="2480667" cy="633600"/>
      </dsp:txXfrm>
    </dsp:sp>
    <dsp:sp modelId="{55B41A00-A233-4FAC-8E97-633B2E4ACC0A}">
      <dsp:nvSpPr>
        <dsp:cNvPr id="0" name=""/>
        <dsp:cNvSpPr/>
      </dsp:nvSpPr>
      <dsp:spPr>
        <a:xfrm>
          <a:off x="8488007" y="702973"/>
          <a:ext cx="2480667" cy="375361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rtl="0">
            <a:lnSpc>
              <a:spcPct val="90000"/>
            </a:lnSpc>
            <a:spcBef>
              <a:spcPct val="0"/>
            </a:spcBef>
            <a:spcAft>
              <a:spcPct val="15000"/>
            </a:spcAft>
            <a:buChar char="•"/>
          </a:pPr>
          <a:r>
            <a:rPr lang="en-US" sz="2200" kern="1200"/>
            <a:t>Experienced Official; capable of controlling youth, middle school, all levels of high school and low level college games. Competent in three-person system.</a:t>
          </a:r>
        </a:p>
      </dsp:txBody>
      <dsp:txXfrm>
        <a:off x="8488007" y="702973"/>
        <a:ext cx="2480667" cy="37536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499A9-B400-5C41-9711-6399EFA85F1C}">
      <dsp:nvSpPr>
        <dsp:cNvPr id="0" name=""/>
        <dsp:cNvSpPr/>
      </dsp:nvSpPr>
      <dsp:spPr>
        <a:xfrm>
          <a:off x="1690030" y="394692"/>
          <a:ext cx="5357538" cy="4794217"/>
        </a:xfrm>
        <a:prstGeom prst="pie">
          <a:avLst>
            <a:gd name="adj1" fmla="val 16200000"/>
            <a:gd name="adj2" fmla="val 2052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solidFill>
                <a:schemeClr val="tx1"/>
              </a:solidFill>
            </a:rPr>
            <a:t>Professionalism, Responsibility, Ethics</a:t>
          </a:r>
          <a:endParaRPr lang="en-US" sz="1300" kern="1200">
            <a:solidFill>
              <a:schemeClr val="tx1"/>
            </a:solidFill>
          </a:endParaRPr>
        </a:p>
      </dsp:txBody>
      <dsp:txXfrm>
        <a:off x="4484880" y="1200577"/>
        <a:ext cx="1722066" cy="1027332"/>
      </dsp:txXfrm>
    </dsp:sp>
    <dsp:sp modelId="{310EFB5E-83D4-6C48-B920-C30190DFDBD7}">
      <dsp:nvSpPr>
        <dsp:cNvPr id="0" name=""/>
        <dsp:cNvSpPr/>
      </dsp:nvSpPr>
      <dsp:spPr>
        <a:xfrm>
          <a:off x="1978192" y="488198"/>
          <a:ext cx="4864608" cy="4864608"/>
        </a:xfrm>
        <a:prstGeom prst="pie">
          <a:avLst>
            <a:gd name="adj1" fmla="val 20520000"/>
            <a:gd name="adj2" fmla="val 324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solidFill>
                <a:schemeClr val="tx1"/>
              </a:solidFill>
            </a:rPr>
            <a:t>Positioning, Fitness, Field Coverage</a:t>
          </a:r>
        </a:p>
      </dsp:txBody>
      <dsp:txXfrm>
        <a:off x="5111231" y="2710860"/>
        <a:ext cx="1447800" cy="1158240"/>
      </dsp:txXfrm>
    </dsp:sp>
    <dsp:sp modelId="{BAB81D71-42D3-CA42-A6A6-06FE2372C844}">
      <dsp:nvSpPr>
        <dsp:cNvPr id="0" name=""/>
        <dsp:cNvSpPr/>
      </dsp:nvSpPr>
      <dsp:spPr>
        <a:xfrm>
          <a:off x="1868159" y="568116"/>
          <a:ext cx="4864608" cy="4864608"/>
        </a:xfrm>
        <a:prstGeom prst="pie">
          <a:avLst>
            <a:gd name="adj1" fmla="val 3240000"/>
            <a:gd name="adj2" fmla="val 756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solidFill>
                <a:schemeClr val="tx1"/>
              </a:solidFill>
            </a:rPr>
            <a:t>Knowledge, Judgement</a:t>
          </a:r>
        </a:p>
      </dsp:txBody>
      <dsp:txXfrm>
        <a:off x="3605519" y="3984924"/>
        <a:ext cx="1389887" cy="1274064"/>
      </dsp:txXfrm>
    </dsp:sp>
    <dsp:sp modelId="{9BF16DDB-6F3E-4942-91EB-E0EC2714AEBB}">
      <dsp:nvSpPr>
        <dsp:cNvPr id="0" name=""/>
        <dsp:cNvSpPr/>
      </dsp:nvSpPr>
      <dsp:spPr>
        <a:xfrm>
          <a:off x="1758127" y="488198"/>
          <a:ext cx="4864608" cy="4864608"/>
        </a:xfrm>
        <a:prstGeom prst="pie">
          <a:avLst>
            <a:gd name="adj1" fmla="val 7560000"/>
            <a:gd name="adj2" fmla="val 1188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solidFill>
                <a:schemeClr val="tx1"/>
              </a:solidFill>
            </a:rPr>
            <a:t>Game Management, Mechanics, Penalty Administration</a:t>
          </a:r>
        </a:p>
      </dsp:txBody>
      <dsp:txXfrm>
        <a:off x="2041895" y="2710860"/>
        <a:ext cx="1447800" cy="1158240"/>
      </dsp:txXfrm>
    </dsp:sp>
    <dsp:sp modelId="{5A3A2ED7-98BD-5E45-B543-947F9E9A097C}">
      <dsp:nvSpPr>
        <dsp:cNvPr id="0" name=""/>
        <dsp:cNvSpPr/>
      </dsp:nvSpPr>
      <dsp:spPr>
        <a:xfrm>
          <a:off x="1799823" y="358475"/>
          <a:ext cx="4864608" cy="4864608"/>
        </a:xfrm>
        <a:prstGeom prst="pie">
          <a:avLst>
            <a:gd name="adj1" fmla="val 11880000"/>
            <a:gd name="adj2" fmla="val 1620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rtl="0">
            <a:lnSpc>
              <a:spcPct val="90000"/>
            </a:lnSpc>
            <a:spcBef>
              <a:spcPct val="0"/>
            </a:spcBef>
            <a:spcAft>
              <a:spcPct val="35000"/>
            </a:spcAft>
            <a:buNone/>
          </a:pPr>
          <a:r>
            <a:rPr lang="en-US" sz="1300" b="1" kern="1200">
              <a:solidFill>
                <a:schemeClr val="tx1"/>
              </a:solidFill>
            </a:rPr>
            <a:t>Comportment, Communication, Teamwork</a:t>
          </a:r>
        </a:p>
      </dsp:txBody>
      <dsp:txXfrm>
        <a:off x="2563103" y="1176192"/>
        <a:ext cx="1563624" cy="1042416"/>
      </dsp:txXfrm>
    </dsp:sp>
    <dsp:sp modelId="{E14223E1-13EA-9845-8E7A-52CA3FD70779}">
      <dsp:nvSpPr>
        <dsp:cNvPr id="0" name=""/>
        <dsp:cNvSpPr/>
      </dsp:nvSpPr>
      <dsp:spPr>
        <a:xfrm>
          <a:off x="1432118" y="36091"/>
          <a:ext cx="5869256" cy="5511939"/>
        </a:xfrm>
        <a:prstGeom prst="circularArrow">
          <a:avLst>
            <a:gd name="adj1" fmla="val 5085"/>
            <a:gd name="adj2" fmla="val 327528"/>
            <a:gd name="adj3" fmla="val 20192361"/>
            <a:gd name="adj4" fmla="val 16200324"/>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B91E67E-A721-194F-BE28-15F28C3D72DF}">
      <dsp:nvSpPr>
        <dsp:cNvPr id="0" name=""/>
        <dsp:cNvSpPr/>
      </dsp:nvSpPr>
      <dsp:spPr>
        <a:xfrm>
          <a:off x="1677386" y="187013"/>
          <a:ext cx="5466892" cy="5466892"/>
        </a:xfrm>
        <a:prstGeom prst="circularArrow">
          <a:avLst>
            <a:gd name="adj1" fmla="val 5085"/>
            <a:gd name="adj2" fmla="val 327528"/>
            <a:gd name="adj3" fmla="val 2912753"/>
            <a:gd name="adj4" fmla="val 20519953"/>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E488F788-6424-8447-A86D-989FA4E95D54}">
      <dsp:nvSpPr>
        <dsp:cNvPr id="0" name=""/>
        <dsp:cNvSpPr/>
      </dsp:nvSpPr>
      <dsp:spPr>
        <a:xfrm>
          <a:off x="1567017" y="267175"/>
          <a:ext cx="5466892" cy="5466892"/>
        </a:xfrm>
        <a:prstGeom prst="circularArrow">
          <a:avLst>
            <a:gd name="adj1" fmla="val 5085"/>
            <a:gd name="adj2" fmla="val 327528"/>
            <a:gd name="adj3" fmla="val 7232777"/>
            <a:gd name="adj4" fmla="val 3239695"/>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3E0944C-51CA-1449-B869-4F87D6FF9B32}">
      <dsp:nvSpPr>
        <dsp:cNvPr id="0" name=""/>
        <dsp:cNvSpPr/>
      </dsp:nvSpPr>
      <dsp:spPr>
        <a:xfrm>
          <a:off x="1456648" y="187013"/>
          <a:ext cx="5466892" cy="5466892"/>
        </a:xfrm>
        <a:prstGeom prst="circularArrow">
          <a:avLst>
            <a:gd name="adj1" fmla="val 5085"/>
            <a:gd name="adj2" fmla="val 327528"/>
            <a:gd name="adj3" fmla="val 11552519"/>
            <a:gd name="adj4" fmla="val 7559718"/>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D2E70A89-CA01-244C-AB75-5D706D7BE4BE}">
      <dsp:nvSpPr>
        <dsp:cNvPr id="0" name=""/>
        <dsp:cNvSpPr/>
      </dsp:nvSpPr>
      <dsp:spPr>
        <a:xfrm>
          <a:off x="1498910" y="57332"/>
          <a:ext cx="5466892" cy="5466892"/>
        </a:xfrm>
        <a:prstGeom prst="circularArrow">
          <a:avLst>
            <a:gd name="adj1" fmla="val 5085"/>
            <a:gd name="adj2" fmla="val 327528"/>
            <a:gd name="adj3" fmla="val 15872148"/>
            <a:gd name="adj4" fmla="val 11880111"/>
            <a:gd name="adj5" fmla="val 5932"/>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F2DE-A589-456E-84C0-FC50746C05ED}">
      <dsp:nvSpPr>
        <dsp:cNvPr id="0" name=""/>
        <dsp:cNvSpPr/>
      </dsp:nvSpPr>
      <dsp:spPr>
        <a:xfrm>
          <a:off x="2350077" y="-32986"/>
          <a:ext cx="5208207" cy="5208207"/>
        </a:xfrm>
        <a:prstGeom prst="circularArrow">
          <a:avLst>
            <a:gd name="adj1" fmla="val 5544"/>
            <a:gd name="adj2" fmla="val 330680"/>
            <a:gd name="adj3" fmla="val 13744057"/>
            <a:gd name="adj4" fmla="val 17405389"/>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63A484-0509-4527-BC99-DC81C7016E95}">
      <dsp:nvSpPr>
        <dsp:cNvPr id="0" name=""/>
        <dsp:cNvSpPr/>
      </dsp:nvSpPr>
      <dsp:spPr>
        <a:xfrm>
          <a:off x="3718055" y="1829"/>
          <a:ext cx="2472252" cy="123612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Character</a:t>
          </a:r>
        </a:p>
      </dsp:txBody>
      <dsp:txXfrm>
        <a:off x="3778398" y="62172"/>
        <a:ext cx="2351566" cy="1115440"/>
      </dsp:txXfrm>
    </dsp:sp>
    <dsp:sp modelId="{915353FE-A73E-475C-8E00-DDCDD04FDE75}">
      <dsp:nvSpPr>
        <dsp:cNvPr id="0" name=""/>
        <dsp:cNvSpPr/>
      </dsp:nvSpPr>
      <dsp:spPr>
        <a:xfrm>
          <a:off x="5830336" y="1536491"/>
          <a:ext cx="2472252" cy="1236126"/>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Attitude</a:t>
          </a:r>
        </a:p>
      </dsp:txBody>
      <dsp:txXfrm>
        <a:off x="5890679" y="1596834"/>
        <a:ext cx="2351566" cy="1115440"/>
      </dsp:txXfrm>
    </dsp:sp>
    <dsp:sp modelId="{EF2F0A33-D4C6-4855-8CAD-54A74C2DAEFE}">
      <dsp:nvSpPr>
        <dsp:cNvPr id="0" name=""/>
        <dsp:cNvSpPr/>
      </dsp:nvSpPr>
      <dsp:spPr>
        <a:xfrm>
          <a:off x="5023516" y="4019627"/>
          <a:ext cx="2472252" cy="1236126"/>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Excellence</a:t>
          </a:r>
        </a:p>
      </dsp:txBody>
      <dsp:txXfrm>
        <a:off x="5083859" y="4079970"/>
        <a:ext cx="2351566" cy="1115440"/>
      </dsp:txXfrm>
    </dsp:sp>
    <dsp:sp modelId="{BD7723C5-4602-4F19-895D-FA3B8E8D0A17}">
      <dsp:nvSpPr>
        <dsp:cNvPr id="0" name=""/>
        <dsp:cNvSpPr/>
      </dsp:nvSpPr>
      <dsp:spPr>
        <a:xfrm>
          <a:off x="2412593" y="4019627"/>
          <a:ext cx="2472252" cy="1236126"/>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Competency</a:t>
          </a:r>
        </a:p>
      </dsp:txBody>
      <dsp:txXfrm>
        <a:off x="2472936" y="4079970"/>
        <a:ext cx="2351566" cy="1115440"/>
      </dsp:txXfrm>
    </dsp:sp>
    <dsp:sp modelId="{BAEBFC27-7789-4A6C-9CC8-4D01BC053DED}">
      <dsp:nvSpPr>
        <dsp:cNvPr id="0" name=""/>
        <dsp:cNvSpPr/>
      </dsp:nvSpPr>
      <dsp:spPr>
        <a:xfrm>
          <a:off x="1605773" y="1536491"/>
          <a:ext cx="2472252" cy="123612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Conduct</a:t>
          </a:r>
        </a:p>
      </dsp:txBody>
      <dsp:txXfrm>
        <a:off x="1666116" y="1596834"/>
        <a:ext cx="2351566" cy="1115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10D02-4863-4988-86E4-FC4A4BF35C4D}">
      <dsp:nvSpPr>
        <dsp:cNvPr id="0" name=""/>
        <dsp:cNvSpPr/>
      </dsp:nvSpPr>
      <dsp:spPr>
        <a:xfrm>
          <a:off x="-5605237" y="-858091"/>
          <a:ext cx="6673694" cy="6673694"/>
        </a:xfrm>
        <a:prstGeom prst="blockArc">
          <a:avLst>
            <a:gd name="adj1" fmla="val 18900000"/>
            <a:gd name="adj2" fmla="val 2700000"/>
            <a:gd name="adj3" fmla="val 32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0FE682-8E73-41B0-8AB0-346F55EC1533}">
      <dsp:nvSpPr>
        <dsp:cNvPr id="0" name=""/>
        <dsp:cNvSpPr/>
      </dsp:nvSpPr>
      <dsp:spPr>
        <a:xfrm>
          <a:off x="398194" y="261062"/>
          <a:ext cx="11052408" cy="52192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4279"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a:t>Respect – values the opinions , views, and roles of others</a:t>
          </a:r>
        </a:p>
      </dsp:txBody>
      <dsp:txXfrm>
        <a:off x="398194" y="261062"/>
        <a:ext cx="11052408" cy="521926"/>
      </dsp:txXfrm>
    </dsp:sp>
    <dsp:sp modelId="{A1363EE9-B1AD-4B49-95EB-DE81B766EB22}">
      <dsp:nvSpPr>
        <dsp:cNvPr id="0" name=""/>
        <dsp:cNvSpPr/>
      </dsp:nvSpPr>
      <dsp:spPr>
        <a:xfrm>
          <a:off x="71990" y="195821"/>
          <a:ext cx="652408" cy="652408"/>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E2E7A1E6-EDBD-400E-AD34-35983089051B}">
      <dsp:nvSpPr>
        <dsp:cNvPr id="0" name=""/>
        <dsp:cNvSpPr/>
      </dsp:nvSpPr>
      <dsp:spPr>
        <a:xfrm>
          <a:off x="827515" y="1043853"/>
          <a:ext cx="10623088" cy="521926"/>
        </a:xfrm>
        <a:prstGeom prst="rect">
          <a:avLst/>
        </a:prstGeom>
        <a:gradFill rotWithShape="0">
          <a:gsLst>
            <a:gs pos="0">
              <a:schemeClr val="accent5">
                <a:hueOff val="-1351709"/>
                <a:satOff val="-3484"/>
                <a:lumOff val="-2353"/>
                <a:alphaOff val="0"/>
                <a:lumMod val="110000"/>
                <a:satMod val="105000"/>
                <a:tint val="67000"/>
              </a:schemeClr>
            </a:gs>
            <a:gs pos="50000">
              <a:schemeClr val="accent5">
                <a:hueOff val="-1351709"/>
                <a:satOff val="-3484"/>
                <a:lumOff val="-2353"/>
                <a:alphaOff val="0"/>
                <a:lumMod val="105000"/>
                <a:satMod val="103000"/>
                <a:tint val="73000"/>
              </a:schemeClr>
            </a:gs>
            <a:gs pos="100000">
              <a:schemeClr val="accent5">
                <a:hueOff val="-1351709"/>
                <a:satOff val="-3484"/>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4279"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a:t>Fairness – makes decisions without favoritism or prejudice</a:t>
          </a:r>
        </a:p>
      </dsp:txBody>
      <dsp:txXfrm>
        <a:off x="827515" y="1043853"/>
        <a:ext cx="10623088" cy="521926"/>
      </dsp:txXfrm>
    </dsp:sp>
    <dsp:sp modelId="{9939B3E6-509B-44C7-BCC3-1639AFCD8381}">
      <dsp:nvSpPr>
        <dsp:cNvPr id="0" name=""/>
        <dsp:cNvSpPr/>
      </dsp:nvSpPr>
      <dsp:spPr>
        <a:xfrm>
          <a:off x="501310" y="978612"/>
          <a:ext cx="652408" cy="652408"/>
        </a:xfrm>
        <a:prstGeom prst="ellipse">
          <a:avLst/>
        </a:prstGeom>
        <a:blipFill rotWithShape="0">
          <a:blip xmlns:r="http://schemas.openxmlformats.org/officeDocument/2006/relationships" r:embed="rId1"/>
          <a:stretch>
            <a:fillRect/>
          </a:stretch>
        </a:blipFill>
        <a:ln w="6350" cap="flat" cmpd="sng" algn="ctr">
          <a:solidFill>
            <a:schemeClr val="accent5">
              <a:hueOff val="-1351709"/>
              <a:satOff val="-3484"/>
              <a:lumOff val="-2353"/>
              <a:alphaOff val="0"/>
            </a:schemeClr>
          </a:solidFill>
          <a:prstDash val="solid"/>
          <a:miter lim="800000"/>
        </a:ln>
        <a:effectLst/>
      </dsp:spPr>
      <dsp:style>
        <a:lnRef idx="1">
          <a:scrgbClr r="0" g="0" b="0"/>
        </a:lnRef>
        <a:fillRef idx="2">
          <a:scrgbClr r="0" g="0" b="0"/>
        </a:fillRef>
        <a:effectRef idx="0">
          <a:scrgbClr r="0" g="0" b="0"/>
        </a:effectRef>
        <a:fontRef idx="minor"/>
      </dsp:style>
    </dsp:sp>
    <dsp:sp modelId="{81ABDCAC-4A44-4FF4-A731-F1FE44309BDF}">
      <dsp:nvSpPr>
        <dsp:cNvPr id="0" name=""/>
        <dsp:cNvSpPr/>
      </dsp:nvSpPr>
      <dsp:spPr>
        <a:xfrm>
          <a:off x="1023832" y="1826644"/>
          <a:ext cx="10426770" cy="521926"/>
        </a:xfrm>
        <a:prstGeom prst="rect">
          <a:avLst/>
        </a:prstGeom>
        <a:gradFill rotWithShape="0">
          <a:gsLst>
            <a:gs pos="0">
              <a:schemeClr val="accent5">
                <a:hueOff val="-2703417"/>
                <a:satOff val="-6968"/>
                <a:lumOff val="-4706"/>
                <a:alphaOff val="0"/>
                <a:lumMod val="110000"/>
                <a:satMod val="105000"/>
                <a:tint val="67000"/>
              </a:schemeClr>
            </a:gs>
            <a:gs pos="50000">
              <a:schemeClr val="accent5">
                <a:hueOff val="-2703417"/>
                <a:satOff val="-6968"/>
                <a:lumOff val="-4706"/>
                <a:alphaOff val="0"/>
                <a:lumMod val="105000"/>
                <a:satMod val="103000"/>
                <a:tint val="73000"/>
              </a:schemeClr>
            </a:gs>
            <a:gs pos="100000">
              <a:schemeClr val="accent5">
                <a:hueOff val="-2703417"/>
                <a:satOff val="-6968"/>
                <a:lumOff val="-47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4279"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a:t>Teamwork – cooperative and coordinated efforts to work towards a common goal</a:t>
          </a:r>
        </a:p>
      </dsp:txBody>
      <dsp:txXfrm>
        <a:off x="1023832" y="1826644"/>
        <a:ext cx="10426770" cy="521926"/>
      </dsp:txXfrm>
    </dsp:sp>
    <dsp:sp modelId="{C86FBD4D-0165-4051-8A1B-89CB25473A43}">
      <dsp:nvSpPr>
        <dsp:cNvPr id="0" name=""/>
        <dsp:cNvSpPr/>
      </dsp:nvSpPr>
      <dsp:spPr>
        <a:xfrm>
          <a:off x="697628" y="1761403"/>
          <a:ext cx="652408" cy="652408"/>
        </a:xfrm>
        <a:prstGeom prst="ellipse">
          <a:avLst/>
        </a:prstGeom>
        <a:blipFill rotWithShape="0">
          <a:blip xmlns:r="http://schemas.openxmlformats.org/officeDocument/2006/relationships" r:embed="rId1"/>
          <a:stretch>
            <a:fillRect/>
          </a:stretch>
        </a:blipFill>
        <a:ln w="6350" cap="flat" cmpd="sng" algn="ctr">
          <a:solidFill>
            <a:schemeClr val="accent5">
              <a:hueOff val="-2703417"/>
              <a:satOff val="-6968"/>
              <a:lumOff val="-4706"/>
              <a:alphaOff val="0"/>
            </a:schemeClr>
          </a:solidFill>
          <a:prstDash val="solid"/>
          <a:miter lim="800000"/>
        </a:ln>
        <a:effectLst/>
      </dsp:spPr>
      <dsp:style>
        <a:lnRef idx="1">
          <a:scrgbClr r="0" g="0" b="0"/>
        </a:lnRef>
        <a:fillRef idx="2">
          <a:scrgbClr r="0" g="0" b="0"/>
        </a:fillRef>
        <a:effectRef idx="0">
          <a:scrgbClr r="0" g="0" b="0"/>
        </a:effectRef>
        <a:fontRef idx="minor"/>
      </dsp:style>
    </dsp:sp>
    <dsp:sp modelId="{B3AF5E42-D3DC-435E-AF75-FCCA10EC2F32}">
      <dsp:nvSpPr>
        <dsp:cNvPr id="0" name=""/>
        <dsp:cNvSpPr/>
      </dsp:nvSpPr>
      <dsp:spPr>
        <a:xfrm>
          <a:off x="1023832" y="2608939"/>
          <a:ext cx="10426770" cy="521926"/>
        </a:xfrm>
        <a:prstGeom prst="rect">
          <a:avLst/>
        </a:prstGeom>
        <a:gradFill rotWithShape="0">
          <a:gsLst>
            <a:gs pos="0">
              <a:schemeClr val="accent5">
                <a:hueOff val="-4055126"/>
                <a:satOff val="-10451"/>
                <a:lumOff val="-7059"/>
                <a:alphaOff val="0"/>
                <a:lumMod val="110000"/>
                <a:satMod val="105000"/>
                <a:tint val="67000"/>
              </a:schemeClr>
            </a:gs>
            <a:gs pos="50000">
              <a:schemeClr val="accent5">
                <a:hueOff val="-4055126"/>
                <a:satOff val="-10451"/>
                <a:lumOff val="-7059"/>
                <a:alphaOff val="0"/>
                <a:lumMod val="105000"/>
                <a:satMod val="103000"/>
                <a:tint val="73000"/>
              </a:schemeClr>
            </a:gs>
            <a:gs pos="100000">
              <a:schemeClr val="accent5">
                <a:hueOff val="-4055126"/>
                <a:satOff val="-10451"/>
                <a:lumOff val="-705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4279"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a:t>Communication – creates shared understanding</a:t>
          </a:r>
        </a:p>
      </dsp:txBody>
      <dsp:txXfrm>
        <a:off x="1023832" y="2608939"/>
        <a:ext cx="10426770" cy="521926"/>
      </dsp:txXfrm>
    </dsp:sp>
    <dsp:sp modelId="{A1E70FD2-69EB-4DC4-83A7-2305C8B254B1}">
      <dsp:nvSpPr>
        <dsp:cNvPr id="0" name=""/>
        <dsp:cNvSpPr/>
      </dsp:nvSpPr>
      <dsp:spPr>
        <a:xfrm>
          <a:off x="697628" y="2543698"/>
          <a:ext cx="652408" cy="652408"/>
        </a:xfrm>
        <a:prstGeom prst="ellipse">
          <a:avLst/>
        </a:prstGeom>
        <a:blipFill rotWithShape="0">
          <a:blip xmlns:r="http://schemas.openxmlformats.org/officeDocument/2006/relationships" r:embed="rId1"/>
          <a:stretch>
            <a:fillRect/>
          </a:stretch>
        </a:blipFill>
        <a:ln w="6350" cap="flat" cmpd="sng" algn="ctr">
          <a:solidFill>
            <a:schemeClr val="accent5">
              <a:hueOff val="-4055126"/>
              <a:satOff val="-10451"/>
              <a:lumOff val="-7059"/>
              <a:alphaOff val="0"/>
            </a:schemeClr>
          </a:solidFill>
          <a:prstDash val="solid"/>
          <a:miter lim="800000"/>
        </a:ln>
        <a:effectLst/>
      </dsp:spPr>
      <dsp:style>
        <a:lnRef idx="1">
          <a:scrgbClr r="0" g="0" b="0"/>
        </a:lnRef>
        <a:fillRef idx="2">
          <a:scrgbClr r="0" g="0" b="0"/>
        </a:fillRef>
        <a:effectRef idx="0">
          <a:scrgbClr r="0" g="0" b="0"/>
        </a:effectRef>
        <a:fontRef idx="minor"/>
      </dsp:style>
    </dsp:sp>
    <dsp:sp modelId="{3EDA1120-6EEC-42CD-BE72-874F47ACE32E}">
      <dsp:nvSpPr>
        <dsp:cNvPr id="0" name=""/>
        <dsp:cNvSpPr/>
      </dsp:nvSpPr>
      <dsp:spPr>
        <a:xfrm>
          <a:off x="827515" y="3391730"/>
          <a:ext cx="10623088" cy="521926"/>
        </a:xfrm>
        <a:prstGeom prst="rect">
          <a:avLst/>
        </a:prstGeom>
        <a:gradFill rotWithShape="0">
          <a:gsLst>
            <a:gs pos="0">
              <a:schemeClr val="accent5">
                <a:hueOff val="-5406834"/>
                <a:satOff val="-13935"/>
                <a:lumOff val="-9412"/>
                <a:alphaOff val="0"/>
                <a:lumMod val="110000"/>
                <a:satMod val="105000"/>
                <a:tint val="67000"/>
              </a:schemeClr>
            </a:gs>
            <a:gs pos="50000">
              <a:schemeClr val="accent5">
                <a:hueOff val="-5406834"/>
                <a:satOff val="-13935"/>
                <a:lumOff val="-9412"/>
                <a:alphaOff val="0"/>
                <a:lumMod val="105000"/>
                <a:satMod val="103000"/>
                <a:tint val="73000"/>
              </a:schemeClr>
            </a:gs>
            <a:gs pos="100000">
              <a:schemeClr val="accent5">
                <a:hueOff val="-5406834"/>
                <a:satOff val="-13935"/>
                <a:lumOff val="-941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4279"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b="1" kern="1200"/>
            <a:t>Legality – does not violate the  law</a:t>
          </a:r>
        </a:p>
      </dsp:txBody>
      <dsp:txXfrm>
        <a:off x="827515" y="3391730"/>
        <a:ext cx="10623088" cy="521926"/>
      </dsp:txXfrm>
    </dsp:sp>
    <dsp:sp modelId="{120F97E5-4979-4597-A7FA-C3C91B5186F0}">
      <dsp:nvSpPr>
        <dsp:cNvPr id="0" name=""/>
        <dsp:cNvSpPr/>
      </dsp:nvSpPr>
      <dsp:spPr>
        <a:xfrm>
          <a:off x="501310" y="3326489"/>
          <a:ext cx="652408" cy="652408"/>
        </a:xfrm>
        <a:prstGeom prst="ellipse">
          <a:avLst/>
        </a:prstGeom>
        <a:blipFill rotWithShape="0">
          <a:blip xmlns:r="http://schemas.openxmlformats.org/officeDocument/2006/relationships" r:embed="rId1"/>
          <a:stretch>
            <a:fillRect/>
          </a:stretch>
        </a:blipFill>
        <a:ln w="6350" cap="flat" cmpd="sng" algn="ctr">
          <a:solidFill>
            <a:schemeClr val="accent5">
              <a:hueOff val="-5406834"/>
              <a:satOff val="-13935"/>
              <a:lumOff val="-9412"/>
              <a:alphaOff val="0"/>
            </a:schemeClr>
          </a:solidFill>
          <a:prstDash val="solid"/>
          <a:miter lim="800000"/>
        </a:ln>
        <a:effectLst/>
      </dsp:spPr>
      <dsp:style>
        <a:lnRef idx="1">
          <a:scrgbClr r="0" g="0" b="0"/>
        </a:lnRef>
        <a:fillRef idx="2">
          <a:scrgbClr r="0" g="0" b="0"/>
        </a:fillRef>
        <a:effectRef idx="0">
          <a:scrgbClr r="0" g="0" b="0"/>
        </a:effectRef>
        <a:fontRef idx="minor"/>
      </dsp:style>
    </dsp:sp>
    <dsp:sp modelId="{E404D764-9964-4DA5-BC1A-BA2841D6B909}">
      <dsp:nvSpPr>
        <dsp:cNvPr id="0" name=""/>
        <dsp:cNvSpPr/>
      </dsp:nvSpPr>
      <dsp:spPr>
        <a:xfrm>
          <a:off x="398194" y="4174521"/>
          <a:ext cx="11052408" cy="521926"/>
        </a:xfrm>
        <a:prstGeom prst="rect">
          <a:avLst/>
        </a:prstGeom>
        <a:gradFill rotWithShape="0">
          <a:gsLst>
            <a:gs pos="0">
              <a:schemeClr val="accent5">
                <a:hueOff val="-6758543"/>
                <a:satOff val="-17419"/>
                <a:lumOff val="-11765"/>
                <a:alphaOff val="0"/>
                <a:lumMod val="110000"/>
                <a:satMod val="105000"/>
                <a:tint val="67000"/>
              </a:schemeClr>
            </a:gs>
            <a:gs pos="50000">
              <a:schemeClr val="accent5">
                <a:hueOff val="-6758543"/>
                <a:satOff val="-17419"/>
                <a:lumOff val="-11765"/>
                <a:alphaOff val="0"/>
                <a:lumMod val="105000"/>
                <a:satMod val="103000"/>
                <a:tint val="73000"/>
              </a:schemeClr>
            </a:gs>
            <a:gs pos="100000">
              <a:schemeClr val="accent5">
                <a:hueOff val="-6758543"/>
                <a:satOff val="-17419"/>
                <a:lumOff val="-1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4279" tIns="40640" rIns="40640" bIns="40640" numCol="1" spcCol="1270" anchor="ctr" anchorCtr="0">
          <a:noAutofit/>
        </a:bodyPr>
        <a:lstStyle/>
        <a:p>
          <a:pPr marL="0" lvl="0" indent="0" algn="l" defTabSz="711200">
            <a:lnSpc>
              <a:spcPct val="90000"/>
            </a:lnSpc>
            <a:spcBef>
              <a:spcPct val="0"/>
            </a:spcBef>
            <a:spcAft>
              <a:spcPct val="35000"/>
            </a:spcAft>
            <a:buNone/>
          </a:pPr>
          <a:r>
            <a:rPr lang="en-US" sz="1600" b="1" kern="1200" dirty="0"/>
            <a:t>Conflict of Interest – avoids any action which leads to a real or perceived conflict of interest </a:t>
          </a:r>
          <a:endParaRPr lang="en-US" kern="1200" dirty="0"/>
        </a:p>
      </dsp:txBody>
      <dsp:txXfrm>
        <a:off x="398194" y="4174521"/>
        <a:ext cx="11052408" cy="521926"/>
      </dsp:txXfrm>
    </dsp:sp>
    <dsp:sp modelId="{988BE527-9F90-4DA4-8E79-7DE23ED57765}">
      <dsp:nvSpPr>
        <dsp:cNvPr id="0" name=""/>
        <dsp:cNvSpPr/>
      </dsp:nvSpPr>
      <dsp:spPr>
        <a:xfrm>
          <a:off x="71990" y="4109280"/>
          <a:ext cx="652408" cy="652408"/>
        </a:xfrm>
        <a:prstGeom prst="ellipse">
          <a:avLst/>
        </a:prstGeom>
        <a:blipFill rotWithShape="0">
          <a:blip xmlns:r="http://schemas.openxmlformats.org/officeDocument/2006/relationships" r:embed="rId1"/>
          <a:stretch>
            <a:fillRect/>
          </a:stretch>
        </a:blipFill>
        <a:ln w="6350" cap="flat" cmpd="sng" algn="ctr">
          <a:solidFill>
            <a:schemeClr val="accent5">
              <a:hueOff val="-6758543"/>
              <a:satOff val="-17419"/>
              <a:lumOff val="-1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5F502F-BACD-4874-A8EF-0FFAE38761C6}">
      <dsp:nvSpPr>
        <dsp:cNvPr id="0" name=""/>
        <dsp:cNvSpPr/>
      </dsp:nvSpPr>
      <dsp:spPr>
        <a:xfrm>
          <a:off x="1613623" y="12310"/>
          <a:ext cx="4501341" cy="4501341"/>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rtl="0">
            <a:lnSpc>
              <a:spcPct val="90000"/>
            </a:lnSpc>
            <a:spcBef>
              <a:spcPct val="0"/>
            </a:spcBef>
            <a:spcAft>
              <a:spcPct val="35000"/>
            </a:spcAft>
            <a:buNone/>
          </a:pPr>
          <a:r>
            <a:rPr lang="en-US" sz="4100" b="1" kern="1200"/>
            <a:t>Mental Preparation</a:t>
          </a:r>
        </a:p>
      </dsp:txBody>
      <dsp:txXfrm>
        <a:off x="2242189" y="543115"/>
        <a:ext cx="2595368" cy="3439731"/>
      </dsp:txXfrm>
    </dsp:sp>
    <dsp:sp modelId="{FC08651E-02FE-4962-A3CE-750014134EDF}">
      <dsp:nvSpPr>
        <dsp:cNvPr id="0" name=""/>
        <dsp:cNvSpPr/>
      </dsp:nvSpPr>
      <dsp:spPr>
        <a:xfrm>
          <a:off x="4857834" y="12310"/>
          <a:ext cx="4501341" cy="4501341"/>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822450" rtl="0">
            <a:lnSpc>
              <a:spcPct val="90000"/>
            </a:lnSpc>
            <a:spcBef>
              <a:spcPct val="0"/>
            </a:spcBef>
            <a:spcAft>
              <a:spcPct val="35000"/>
            </a:spcAft>
            <a:buNone/>
          </a:pPr>
          <a:r>
            <a:rPr lang="en-US" sz="4100" b="1" kern="1200"/>
            <a:t>Physical Preparation</a:t>
          </a:r>
        </a:p>
      </dsp:txBody>
      <dsp:txXfrm>
        <a:off x="6135242" y="543115"/>
        <a:ext cx="2595368" cy="34397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D036B-38CF-4E81-980A-59F57B242C3F}">
      <dsp:nvSpPr>
        <dsp:cNvPr id="0" name=""/>
        <dsp:cNvSpPr/>
      </dsp:nvSpPr>
      <dsp:spPr>
        <a:xfrm>
          <a:off x="2558" y="0"/>
          <a:ext cx="2681585" cy="452437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1" kern="1200" dirty="0"/>
            <a:t>Read </a:t>
          </a:r>
          <a:r>
            <a:rPr lang="en-US" sz="2500" b="1" kern="1200" dirty="0">
              <a:latin typeface="Calibri Light" panose="020F0302020204030204"/>
            </a:rPr>
            <a:t>rules</a:t>
          </a:r>
          <a:r>
            <a:rPr lang="en-US" sz="2500" b="1" kern="1200" dirty="0"/>
            <a:t> book and manual</a:t>
          </a:r>
        </a:p>
      </dsp:txBody>
      <dsp:txXfrm>
        <a:off x="2558" y="1809750"/>
        <a:ext cx="2681585" cy="1809750"/>
      </dsp:txXfrm>
    </dsp:sp>
    <dsp:sp modelId="{1B149B67-EF3F-4B52-915E-2B9CD2922A67}">
      <dsp:nvSpPr>
        <dsp:cNvPr id="0" name=""/>
        <dsp:cNvSpPr/>
      </dsp:nvSpPr>
      <dsp:spPr>
        <a:xfrm>
          <a:off x="572113" y="279635"/>
          <a:ext cx="1506616" cy="14902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EE49C5-75EF-4DBD-84D4-E58E960290B7}">
      <dsp:nvSpPr>
        <dsp:cNvPr id="0" name=""/>
        <dsp:cNvSpPr/>
      </dsp:nvSpPr>
      <dsp:spPr>
        <a:xfrm>
          <a:off x="2764591" y="0"/>
          <a:ext cx="2681585" cy="4524375"/>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1" kern="1200" dirty="0"/>
            <a:t>Review the rules interpretation video</a:t>
          </a:r>
        </a:p>
      </dsp:txBody>
      <dsp:txXfrm>
        <a:off x="2764591" y="1809750"/>
        <a:ext cx="2681585" cy="1809750"/>
      </dsp:txXfrm>
    </dsp:sp>
    <dsp:sp modelId="{FFB10894-1E2F-45AA-9216-EE318EC70EFD}">
      <dsp:nvSpPr>
        <dsp:cNvPr id="0" name=""/>
        <dsp:cNvSpPr/>
      </dsp:nvSpPr>
      <dsp:spPr>
        <a:xfrm>
          <a:off x="3352075" y="271462"/>
          <a:ext cx="1506616" cy="1506616"/>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9F2BD7-EEBD-4193-8AE3-674889ABBD32}">
      <dsp:nvSpPr>
        <dsp:cNvPr id="0" name=""/>
        <dsp:cNvSpPr/>
      </dsp:nvSpPr>
      <dsp:spPr>
        <a:xfrm>
          <a:off x="5526623" y="0"/>
          <a:ext cx="2681585" cy="4524375"/>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1" kern="1200" dirty="0"/>
            <a:t>Keep current with rules interpretation memos</a:t>
          </a:r>
        </a:p>
      </dsp:txBody>
      <dsp:txXfrm>
        <a:off x="5526623" y="1809750"/>
        <a:ext cx="2681585" cy="1809750"/>
      </dsp:txXfrm>
    </dsp:sp>
    <dsp:sp modelId="{12B67866-9BD7-4877-8E03-7335458AD2BE}">
      <dsp:nvSpPr>
        <dsp:cNvPr id="0" name=""/>
        <dsp:cNvSpPr/>
      </dsp:nvSpPr>
      <dsp:spPr>
        <a:xfrm>
          <a:off x="6114107" y="271462"/>
          <a:ext cx="1506616" cy="150661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4000" r="-2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194573-C8A8-4DC8-8153-6831A21C5D7B}">
      <dsp:nvSpPr>
        <dsp:cNvPr id="0" name=""/>
        <dsp:cNvSpPr/>
      </dsp:nvSpPr>
      <dsp:spPr>
        <a:xfrm>
          <a:off x="8288656" y="0"/>
          <a:ext cx="2681585" cy="4524375"/>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rtl="0">
            <a:lnSpc>
              <a:spcPct val="90000"/>
            </a:lnSpc>
            <a:spcBef>
              <a:spcPct val="0"/>
            </a:spcBef>
            <a:spcAft>
              <a:spcPct val="35000"/>
            </a:spcAft>
            <a:buNone/>
          </a:pPr>
          <a:r>
            <a:rPr lang="en-US" sz="2500" b="1" kern="1200" dirty="0"/>
            <a:t>Pre season practice games</a:t>
          </a:r>
        </a:p>
      </dsp:txBody>
      <dsp:txXfrm>
        <a:off x="8288656" y="1809750"/>
        <a:ext cx="2681585" cy="1809750"/>
      </dsp:txXfrm>
    </dsp:sp>
    <dsp:sp modelId="{BCF6B17B-CA3C-4DB8-AE22-0FD1FAC5CDB7}">
      <dsp:nvSpPr>
        <dsp:cNvPr id="0" name=""/>
        <dsp:cNvSpPr/>
      </dsp:nvSpPr>
      <dsp:spPr>
        <a:xfrm>
          <a:off x="8876140" y="271462"/>
          <a:ext cx="1506616" cy="1506616"/>
        </a:xfrm>
        <a:prstGeom prst="ellipse">
          <a:avLst/>
        </a:prstGeom>
        <a:blipFill>
          <a:blip xmlns:r="http://schemas.openxmlformats.org/officeDocument/2006/relationships" r:embed="rId4" cstate="email">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240EB0-9EA1-4E2B-894B-BB62836A82B4}">
      <dsp:nvSpPr>
        <dsp:cNvPr id="0" name=""/>
        <dsp:cNvSpPr/>
      </dsp:nvSpPr>
      <dsp:spPr>
        <a:xfrm>
          <a:off x="438912" y="3619500"/>
          <a:ext cx="10094976" cy="678656"/>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F81D6-887A-47E2-9E0A-B31D045EC306}">
      <dsp:nvSpPr>
        <dsp:cNvPr id="0" name=""/>
        <dsp:cNvSpPr/>
      </dsp:nvSpPr>
      <dsp:spPr>
        <a:xfrm>
          <a:off x="2558" y="0"/>
          <a:ext cx="2681585" cy="452596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0">
            <a:lnSpc>
              <a:spcPct val="90000"/>
            </a:lnSpc>
            <a:spcBef>
              <a:spcPct val="0"/>
            </a:spcBef>
            <a:spcAft>
              <a:spcPct val="35000"/>
            </a:spcAft>
            <a:buNone/>
          </a:pPr>
          <a:r>
            <a:rPr lang="en-US" sz="2900" b="1" kern="1200"/>
            <a:t>Stretching</a:t>
          </a:r>
        </a:p>
      </dsp:txBody>
      <dsp:txXfrm>
        <a:off x="2558" y="1810384"/>
        <a:ext cx="2681585" cy="1810384"/>
      </dsp:txXfrm>
    </dsp:sp>
    <dsp:sp modelId="{136DB0FC-DB44-4819-BE69-43C89B5B9E65}">
      <dsp:nvSpPr>
        <dsp:cNvPr id="0" name=""/>
        <dsp:cNvSpPr/>
      </dsp:nvSpPr>
      <dsp:spPr>
        <a:xfrm>
          <a:off x="589778" y="271557"/>
          <a:ext cx="1507145" cy="15071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969448-FAF9-43B7-BF09-8005A53D65DC}">
      <dsp:nvSpPr>
        <dsp:cNvPr id="0" name=""/>
        <dsp:cNvSpPr/>
      </dsp:nvSpPr>
      <dsp:spPr>
        <a:xfrm>
          <a:off x="2764591" y="0"/>
          <a:ext cx="2681585" cy="452596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0">
            <a:lnSpc>
              <a:spcPct val="90000"/>
            </a:lnSpc>
            <a:spcBef>
              <a:spcPct val="0"/>
            </a:spcBef>
            <a:spcAft>
              <a:spcPct val="35000"/>
            </a:spcAft>
            <a:buNone/>
          </a:pPr>
          <a:r>
            <a:rPr lang="en-US" sz="2900" b="1" kern="1200"/>
            <a:t>Healthy food plan</a:t>
          </a:r>
        </a:p>
      </dsp:txBody>
      <dsp:txXfrm>
        <a:off x="2764591" y="1810384"/>
        <a:ext cx="2681585" cy="1810384"/>
      </dsp:txXfrm>
    </dsp:sp>
    <dsp:sp modelId="{9755263C-AC57-4325-823A-4333ADF49AE1}">
      <dsp:nvSpPr>
        <dsp:cNvPr id="0" name=""/>
        <dsp:cNvSpPr/>
      </dsp:nvSpPr>
      <dsp:spPr>
        <a:xfrm>
          <a:off x="3351810" y="271557"/>
          <a:ext cx="1507145" cy="1507145"/>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C7A532-854D-49D9-94A1-D74A579999AB}">
      <dsp:nvSpPr>
        <dsp:cNvPr id="0" name=""/>
        <dsp:cNvSpPr/>
      </dsp:nvSpPr>
      <dsp:spPr>
        <a:xfrm>
          <a:off x="5526623" y="0"/>
          <a:ext cx="2681585" cy="452596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0">
            <a:lnSpc>
              <a:spcPct val="90000"/>
            </a:lnSpc>
            <a:spcBef>
              <a:spcPct val="0"/>
            </a:spcBef>
            <a:spcAft>
              <a:spcPct val="35000"/>
            </a:spcAft>
            <a:buNone/>
          </a:pPr>
          <a:r>
            <a:rPr lang="en-US" sz="2900" b="1" kern="1200"/>
            <a:t>Cardiovascular exercise</a:t>
          </a:r>
        </a:p>
      </dsp:txBody>
      <dsp:txXfrm>
        <a:off x="5526623" y="1810384"/>
        <a:ext cx="2681585" cy="1810384"/>
      </dsp:txXfrm>
    </dsp:sp>
    <dsp:sp modelId="{21F57991-9A17-405A-8EF1-1549736D7829}">
      <dsp:nvSpPr>
        <dsp:cNvPr id="0" name=""/>
        <dsp:cNvSpPr/>
      </dsp:nvSpPr>
      <dsp:spPr>
        <a:xfrm>
          <a:off x="6113843" y="271557"/>
          <a:ext cx="1507145" cy="1507145"/>
        </a:xfrm>
        <a:prstGeom prst="ellipse">
          <a:avLst/>
        </a:prstGeom>
        <a:blipFill>
          <a:blip xmlns:r="http://schemas.openxmlformats.org/officeDocument/2006/relationships" r:embed="rId3" cstate="email">
            <a:extLst>
              <a:ext uri="{BEBA8EAE-BF5A-486C-A8C5-ECC9F3942E4B}">
                <a14:imgProps xmlns:a14="http://schemas.microsoft.com/office/drawing/2010/main">
                  <a14:imgLayer r:embed="rId4">
                    <a14:imgEffect>
                      <a14:brightnessContrast bright="46000"/>
                    </a14:imgEffect>
                  </a14:imgLayer>
                </a14:imgProps>
              </a:ex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F755F2-BD5C-4EBD-9179-15AAD6B04D0D}">
      <dsp:nvSpPr>
        <dsp:cNvPr id="0" name=""/>
        <dsp:cNvSpPr/>
      </dsp:nvSpPr>
      <dsp:spPr>
        <a:xfrm>
          <a:off x="8291203" y="0"/>
          <a:ext cx="2681585" cy="452596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rtl="0">
            <a:lnSpc>
              <a:spcPct val="90000"/>
            </a:lnSpc>
            <a:spcBef>
              <a:spcPct val="0"/>
            </a:spcBef>
            <a:spcAft>
              <a:spcPct val="35000"/>
            </a:spcAft>
            <a:buNone/>
          </a:pPr>
          <a:r>
            <a:rPr lang="en-US" sz="2900" b="1" kern="1200"/>
            <a:t>Pre-season practice games</a:t>
          </a:r>
          <a:endParaRPr lang="en-US" sz="2900" b="1" kern="1200" dirty="0"/>
        </a:p>
      </dsp:txBody>
      <dsp:txXfrm>
        <a:off x="8291203" y="1810384"/>
        <a:ext cx="2681585" cy="1810384"/>
      </dsp:txXfrm>
    </dsp:sp>
    <dsp:sp modelId="{C472828F-8D18-4AD4-B5C9-B5911A65D0A0}">
      <dsp:nvSpPr>
        <dsp:cNvPr id="0" name=""/>
        <dsp:cNvSpPr/>
      </dsp:nvSpPr>
      <dsp:spPr>
        <a:xfrm>
          <a:off x="8875876" y="271557"/>
          <a:ext cx="1507145" cy="1507145"/>
        </a:xfrm>
        <a:prstGeom prst="ellipse">
          <a:avLst/>
        </a:prstGeom>
        <a:blipFill>
          <a:blip xmlns:r="http://schemas.openxmlformats.org/officeDocument/2006/relationships" r:embed="rId5" cstate="email">
            <a:extLst>
              <a:ext uri="{BEBA8EAE-BF5A-486C-A8C5-ECC9F3942E4B}">
                <a14:imgProps xmlns:a14="http://schemas.microsoft.com/office/drawing/2010/main">
                  <a14:imgLayer r:embed="rId6">
                    <a14:imgEffect>
                      <a14:brightnessContrast bright="56000"/>
                    </a14:imgEffect>
                  </a14:imgLayer>
                </a14:imgProps>
              </a:ext>
              <a:ext uri="{28A0092B-C50C-407E-A947-70E740481C1C}">
                <a14:useLocalDpi xmlns:a14="http://schemas.microsoft.com/office/drawing/2010/main" val="0"/>
              </a:ext>
            </a:extLst>
          </a:blip>
          <a:srcRect/>
          <a:stretch>
            <a:fillRect t="-10000" b="-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19DC93-051B-46AA-8C63-8D7D163AF215}">
      <dsp:nvSpPr>
        <dsp:cNvPr id="0" name=""/>
        <dsp:cNvSpPr/>
      </dsp:nvSpPr>
      <dsp:spPr>
        <a:xfrm>
          <a:off x="438912" y="3620769"/>
          <a:ext cx="10094976" cy="678894"/>
        </a:xfrm>
        <a:prstGeom prst="leftRightArrow">
          <a:avLst/>
        </a:prstGeom>
        <a:solidFill>
          <a:schemeClr val="accent5">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D3BF8-EC11-419E-BD6F-46A7F4B62CE9}">
      <dsp:nvSpPr>
        <dsp:cNvPr id="0" name=""/>
        <dsp:cNvSpPr/>
      </dsp:nvSpPr>
      <dsp:spPr>
        <a:xfrm rot="10800000">
          <a:off x="2242836" y="788"/>
          <a:ext cx="8107680" cy="802704"/>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3970" tIns="140970" rIns="263144" bIns="140970" numCol="1" spcCol="1270" anchor="ctr" anchorCtr="0">
          <a:noAutofit/>
        </a:bodyPr>
        <a:lstStyle/>
        <a:p>
          <a:pPr marL="0" lvl="0" indent="0" algn="ctr" defTabSz="1644650" rtl="0">
            <a:lnSpc>
              <a:spcPct val="90000"/>
            </a:lnSpc>
            <a:spcBef>
              <a:spcPct val="0"/>
            </a:spcBef>
            <a:spcAft>
              <a:spcPct val="35000"/>
            </a:spcAft>
            <a:buNone/>
          </a:pPr>
          <a:r>
            <a:rPr lang="en-US" sz="3700" kern="1200" dirty="0"/>
            <a:t>Black and White Stripes </a:t>
          </a:r>
        </a:p>
      </dsp:txBody>
      <dsp:txXfrm rot="10800000">
        <a:off x="2443512" y="788"/>
        <a:ext cx="7907004" cy="802704"/>
      </dsp:txXfrm>
    </dsp:sp>
    <dsp:sp modelId="{8AE7A0A0-DCC3-42A8-B576-425AAFC34A9F}">
      <dsp:nvSpPr>
        <dsp:cNvPr id="0" name=""/>
        <dsp:cNvSpPr/>
      </dsp:nvSpPr>
      <dsp:spPr>
        <a:xfrm>
          <a:off x="1841483" y="788"/>
          <a:ext cx="802704" cy="802704"/>
        </a:xfrm>
        <a:prstGeom prst="ellipse">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t="-10000" b="-10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2F8B4869-5EEB-4D1A-B7D8-C8ED0D6AC4E3}">
      <dsp:nvSpPr>
        <dsp:cNvPr id="0" name=""/>
        <dsp:cNvSpPr/>
      </dsp:nvSpPr>
      <dsp:spPr>
        <a:xfrm rot="10800000">
          <a:off x="2242836" y="1043106"/>
          <a:ext cx="8107680" cy="802704"/>
        </a:xfrm>
        <a:prstGeom prst="homePlate">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3970" tIns="140970" rIns="263144" bIns="140970" numCol="1" spcCol="1270" anchor="ctr" anchorCtr="0">
          <a:noAutofit/>
        </a:bodyPr>
        <a:lstStyle/>
        <a:p>
          <a:pPr marL="0" lvl="0" indent="0" algn="ctr" defTabSz="1644650" rtl="0">
            <a:lnSpc>
              <a:spcPct val="90000"/>
            </a:lnSpc>
            <a:spcBef>
              <a:spcPct val="0"/>
            </a:spcBef>
            <a:spcAft>
              <a:spcPct val="35000"/>
            </a:spcAft>
            <a:buNone/>
          </a:pPr>
          <a:r>
            <a:rPr lang="en-US" sz="3700" kern="1200"/>
            <a:t>Black Kilt/Pants/Shorts</a:t>
          </a:r>
        </a:p>
      </dsp:txBody>
      <dsp:txXfrm rot="10800000">
        <a:off x="2443512" y="1043106"/>
        <a:ext cx="7907004" cy="802704"/>
      </dsp:txXfrm>
    </dsp:sp>
    <dsp:sp modelId="{08DD498A-02EB-44AB-849E-D6429B9E301A}">
      <dsp:nvSpPr>
        <dsp:cNvPr id="0" name=""/>
        <dsp:cNvSpPr/>
      </dsp:nvSpPr>
      <dsp:spPr>
        <a:xfrm>
          <a:off x="1841483" y="1043106"/>
          <a:ext cx="802704" cy="802704"/>
        </a:xfrm>
        <a:prstGeom prst="ellipse">
          <a:avLst/>
        </a:prstGeom>
        <a:blipFill>
          <a:blip xmlns:r="http://schemas.openxmlformats.org/officeDocument/2006/relationships" r:embed="rId2" cstate="email">
            <a:extLst>
              <a:ext uri="{28A0092B-C50C-407E-A947-70E740481C1C}">
                <a14:useLocalDpi xmlns:a14="http://schemas.microsoft.com/office/drawing/2010/main" val="0"/>
              </a:ext>
            </a:extLst>
          </a:blip>
          <a:srcRect/>
          <a:stretch>
            <a:fillRect/>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E2CDC99E-FBFB-4A39-B98C-16D24307BB5B}">
      <dsp:nvSpPr>
        <dsp:cNvPr id="0" name=""/>
        <dsp:cNvSpPr/>
      </dsp:nvSpPr>
      <dsp:spPr>
        <a:xfrm rot="10800000">
          <a:off x="2242836" y="2085424"/>
          <a:ext cx="8107680" cy="802704"/>
        </a:xfrm>
        <a:prstGeom prst="homePlat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3970" tIns="140970" rIns="263144" bIns="140970" numCol="1" spcCol="1270" anchor="ctr" anchorCtr="0">
          <a:noAutofit/>
        </a:bodyPr>
        <a:lstStyle/>
        <a:p>
          <a:pPr marL="0" lvl="0" indent="0" algn="ctr" defTabSz="1644650" rtl="0">
            <a:lnSpc>
              <a:spcPct val="90000"/>
            </a:lnSpc>
            <a:spcBef>
              <a:spcPct val="0"/>
            </a:spcBef>
            <a:spcAft>
              <a:spcPct val="35000"/>
            </a:spcAft>
            <a:buNone/>
          </a:pPr>
          <a:r>
            <a:rPr lang="en-US" sz="3700" kern="1200" dirty="0"/>
            <a:t>Black Accessories</a:t>
          </a:r>
        </a:p>
      </dsp:txBody>
      <dsp:txXfrm rot="10800000">
        <a:off x="2443512" y="2085424"/>
        <a:ext cx="7907004" cy="802704"/>
      </dsp:txXfrm>
    </dsp:sp>
    <dsp:sp modelId="{9FA69A6D-9B8B-4733-B588-C4663FC7C6DB}">
      <dsp:nvSpPr>
        <dsp:cNvPr id="0" name=""/>
        <dsp:cNvSpPr/>
      </dsp:nvSpPr>
      <dsp:spPr>
        <a:xfrm>
          <a:off x="1841483" y="2085424"/>
          <a:ext cx="802704" cy="802704"/>
        </a:xfrm>
        <a:prstGeom prst="ellipse">
          <a:avLst/>
        </a:prstGeom>
        <a:blipFill>
          <a:blip xmlns:r="http://schemas.openxmlformats.org/officeDocument/2006/relationships" r:embed="rId3" cstate="email">
            <a:extLst>
              <a:ext uri="{28A0092B-C50C-407E-A947-70E740481C1C}">
                <a14:useLocalDpi xmlns:a14="http://schemas.microsoft.com/office/drawing/2010/main" val="0"/>
              </a:ext>
            </a:extLst>
          </a:blip>
          <a:srcRect/>
          <a:stretch>
            <a:fillRect l="-17000" r="-17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488E6DA3-F36A-44AC-8B25-78B99068A470}">
      <dsp:nvSpPr>
        <dsp:cNvPr id="0" name=""/>
        <dsp:cNvSpPr/>
      </dsp:nvSpPr>
      <dsp:spPr>
        <a:xfrm rot="10800000">
          <a:off x="2242836" y="3127742"/>
          <a:ext cx="8107680" cy="802704"/>
        </a:xfrm>
        <a:prstGeom prst="homePlate">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3970" tIns="140970" rIns="263144" bIns="140970" numCol="1" spcCol="1270" anchor="ctr" anchorCtr="0">
          <a:noAutofit/>
        </a:bodyPr>
        <a:lstStyle/>
        <a:p>
          <a:pPr marL="0" lvl="0" indent="0" algn="ctr" defTabSz="1644650" rtl="0">
            <a:lnSpc>
              <a:spcPct val="90000"/>
            </a:lnSpc>
            <a:spcBef>
              <a:spcPct val="0"/>
            </a:spcBef>
            <a:spcAft>
              <a:spcPct val="35000"/>
            </a:spcAft>
            <a:buNone/>
          </a:pPr>
          <a:r>
            <a:rPr lang="en-US" sz="3700" kern="1200"/>
            <a:t>Black Outerwear </a:t>
          </a:r>
        </a:p>
      </dsp:txBody>
      <dsp:txXfrm rot="10800000">
        <a:off x="2443512" y="3127742"/>
        <a:ext cx="7907004" cy="802704"/>
      </dsp:txXfrm>
    </dsp:sp>
    <dsp:sp modelId="{4E46D1FD-1032-4E99-A92A-172624C687DC}">
      <dsp:nvSpPr>
        <dsp:cNvPr id="0" name=""/>
        <dsp:cNvSpPr/>
      </dsp:nvSpPr>
      <dsp:spPr>
        <a:xfrm>
          <a:off x="1841483" y="3127742"/>
          <a:ext cx="802704" cy="802704"/>
        </a:xfrm>
        <a:prstGeom prst="ellipse">
          <a:avLst/>
        </a:prstGeom>
        <a:blipFill>
          <a:blip xmlns:r="http://schemas.openxmlformats.org/officeDocument/2006/relationships" r:embed="rId4" cstate="email">
            <a:extLst>
              <a:ext uri="{28A0092B-C50C-407E-A947-70E740481C1C}">
                <a14:useLocalDpi xmlns:a14="http://schemas.microsoft.com/office/drawing/2010/main" val="0"/>
              </a:ext>
            </a:extLst>
          </a:blip>
          <a:srcRect/>
          <a:stretch>
            <a:fillRect t="-9000" b="-9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5DD64C6-D49F-4FEC-9883-79DCB98D7F0B}">
      <dsp:nvSpPr>
        <dsp:cNvPr id="0" name=""/>
        <dsp:cNvSpPr/>
      </dsp:nvSpPr>
      <dsp:spPr>
        <a:xfrm rot="10800000">
          <a:off x="2242836" y="4170059"/>
          <a:ext cx="8107680" cy="802704"/>
        </a:xfrm>
        <a:prstGeom prst="homePlat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3970" tIns="140970" rIns="263144" bIns="140970" numCol="1" spcCol="1270" anchor="ctr" anchorCtr="0">
          <a:noAutofit/>
        </a:bodyPr>
        <a:lstStyle/>
        <a:p>
          <a:pPr marL="0" lvl="0" indent="0" algn="ctr" defTabSz="1644650" rtl="0">
            <a:lnSpc>
              <a:spcPct val="90000"/>
            </a:lnSpc>
            <a:spcBef>
              <a:spcPct val="0"/>
            </a:spcBef>
            <a:spcAft>
              <a:spcPct val="35000"/>
            </a:spcAft>
            <a:buNone/>
          </a:pPr>
          <a:r>
            <a:rPr lang="en-US" sz="3700" kern="1200"/>
            <a:t>Equipment</a:t>
          </a:r>
        </a:p>
      </dsp:txBody>
      <dsp:txXfrm rot="10800000">
        <a:off x="2443512" y="4170059"/>
        <a:ext cx="7907004" cy="802704"/>
      </dsp:txXfrm>
    </dsp:sp>
    <dsp:sp modelId="{2F543ADD-A162-472B-BEAB-3DFD6A635688}">
      <dsp:nvSpPr>
        <dsp:cNvPr id="0" name=""/>
        <dsp:cNvSpPr/>
      </dsp:nvSpPr>
      <dsp:spPr>
        <a:xfrm>
          <a:off x="1841483" y="4170059"/>
          <a:ext cx="802704" cy="802704"/>
        </a:xfrm>
        <a:prstGeom prst="ellipse">
          <a:avLst/>
        </a:prstGeom>
        <a:blipFill>
          <a:blip xmlns:r="http://schemas.openxmlformats.org/officeDocument/2006/relationships" r:embed="rId5" cstate="email">
            <a:extLst>
              <a:ext uri="{28A0092B-C50C-407E-A947-70E740481C1C}">
                <a14:useLocalDpi xmlns:a14="http://schemas.microsoft.com/office/drawing/2010/main" val="0"/>
              </a:ext>
            </a:extLst>
          </a:blip>
          <a:srcRect/>
          <a:stretch>
            <a:fillRect l="-5000" r="-5000"/>
          </a:stretch>
        </a:blip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C05E1A4-E961-6445-A826-5DB9D44B7F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EB68FE-2614-CA42-A646-5AD12BEF0A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D0BFB4-5ED5-0945-A110-9CC2134AD699}" type="datetimeFigureOut">
              <a:rPr lang="en-US" smtClean="0"/>
              <a:t>10/15/24</a:t>
            </a:fld>
            <a:endParaRPr lang="en-US"/>
          </a:p>
        </p:txBody>
      </p:sp>
      <p:sp>
        <p:nvSpPr>
          <p:cNvPr id="4" name="Footer Placeholder 3">
            <a:extLst>
              <a:ext uri="{FF2B5EF4-FFF2-40B4-BE49-F238E27FC236}">
                <a16:creationId xmlns:a16="http://schemas.microsoft.com/office/drawing/2014/main" id="{95C765DC-5BF6-874B-84A2-C54CAF70F2B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97891-ACD2-624C-A89A-75A801D2D3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91641C-4456-754F-A6A0-0518F613EBE6}" type="slidenum">
              <a:rPr lang="en-US" smtClean="0"/>
              <a:t>‹#›</a:t>
            </a:fld>
            <a:endParaRPr lang="en-US"/>
          </a:p>
        </p:txBody>
      </p:sp>
    </p:spTree>
    <p:extLst>
      <p:ext uri="{BB962C8B-B14F-4D97-AF65-F5344CB8AC3E}">
        <p14:creationId xmlns:p14="http://schemas.microsoft.com/office/powerpoint/2010/main" val="36523895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5ACD03-747D-4946-8235-37B577F9BDCC}" type="datetimeFigureOut">
              <a:rPr lang="en-US" smtClean="0"/>
              <a:t>10/15/24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BA09F-8D55-4A21-AF9A-6876185F20AB}" type="slidenum">
              <a:rPr lang="en-US" smtClean="0"/>
              <a:t>‹#›</a:t>
            </a:fld>
            <a:endParaRPr lang="en-US"/>
          </a:p>
        </p:txBody>
      </p:sp>
    </p:spTree>
    <p:extLst>
      <p:ext uri="{BB962C8B-B14F-4D97-AF65-F5344CB8AC3E}">
        <p14:creationId xmlns:p14="http://schemas.microsoft.com/office/powerpoint/2010/main" val="408387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a:t>Welcome</a:t>
            </a:r>
            <a:r>
              <a:rPr lang="en-US" baseline="0"/>
              <a:t> to the fastest game on two feet, lacrosse also happens to be one of the fastest growing games in the country and that is why we are hoping this training gets you hooked and ready to become the best official you can be.  </a:t>
            </a:r>
          </a:p>
          <a:p>
            <a:pPr defTabSz="966612">
              <a:defRPr/>
            </a:pPr>
            <a:endParaRPr lang="en-US" baseline="0"/>
          </a:p>
          <a:p>
            <a:pPr defTabSz="966612">
              <a:defRPr/>
            </a:pPr>
            <a:r>
              <a:rPr lang="en-US" baseline="0"/>
              <a:t>Before getting into the nuts and bolts of the sport and officiating the sport, we want to make you more familiar with US Lacrosse and girls’ lacrosse.  And the concept that, as a community, we expect high standards of professionalism and ethics. </a:t>
            </a:r>
          </a:p>
          <a:p>
            <a:pPr defTabSz="966612">
              <a:defRPr/>
            </a:pPr>
            <a:endParaRPr lang="en-US" baseline="0"/>
          </a:p>
          <a:p>
            <a:pPr defTabSz="966612">
              <a:defRPr/>
            </a:pPr>
            <a:endParaRPr lang="en-US"/>
          </a:p>
          <a:p>
            <a:endParaRPr lang="en-US"/>
          </a:p>
        </p:txBody>
      </p:sp>
      <p:sp>
        <p:nvSpPr>
          <p:cNvPr id="5" name="Date Placeholder 4">
            <a:extLst>
              <a:ext uri="{FF2B5EF4-FFF2-40B4-BE49-F238E27FC236}">
                <a16:creationId xmlns:a16="http://schemas.microsoft.com/office/drawing/2014/main" id="{720D2E80-D2E6-44B3-9EE1-049D4FAC74F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9018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an expert on the rules</a:t>
            </a:r>
            <a:r>
              <a:rPr lang="en-US" baseline="0" dirty="0"/>
              <a:t> and their interpretations are gained through reading and knowing the current rulebook as well as the US Lacrosse Training Manual.</a:t>
            </a:r>
          </a:p>
          <a:p>
            <a:r>
              <a:rPr lang="en-US" baseline="0" dirty="0"/>
              <a:t>Each year a rules interpretation video is created to inform you of both new rules as well as any points of emphasis that are being focused on that coming season.  Always watch and understand this prior to your season but it is helpful to refer back to this throughout your season.</a:t>
            </a:r>
          </a:p>
          <a:p>
            <a:r>
              <a:rPr lang="en-US" baseline="0" dirty="0"/>
              <a:t>Throughout the season and year, rules updates and memos may come out through US Lacrosse National Rules Interpreter or your state association, be sure to keep current with these and keep a printed copy with you at your games.</a:t>
            </a:r>
          </a:p>
          <a:p>
            <a:r>
              <a:rPr lang="en-US" baseline="0" dirty="0"/>
              <a:t>Before your first game, be sure to be in some practice time at either a nearby team’s practice or preseason scrimmage.  </a:t>
            </a:r>
            <a:endParaRPr lang="en-US" dirty="0"/>
          </a:p>
        </p:txBody>
      </p:sp>
      <p:sp>
        <p:nvSpPr>
          <p:cNvPr id="5" name="Date Placeholder 4">
            <a:extLst>
              <a:ext uri="{FF2B5EF4-FFF2-40B4-BE49-F238E27FC236}">
                <a16:creationId xmlns:a16="http://schemas.microsoft.com/office/drawing/2014/main" id="{51DAA89D-6495-4515-8706-90E9779F0690}"/>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6411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Fitness is an important part of your skill set. Start your fitness plan well before the season.</a:t>
            </a:r>
          </a:p>
        </p:txBody>
      </p:sp>
      <p:sp>
        <p:nvSpPr>
          <p:cNvPr id="5" name="Date Placeholder 4">
            <a:extLst>
              <a:ext uri="{FF2B5EF4-FFF2-40B4-BE49-F238E27FC236}">
                <a16:creationId xmlns:a16="http://schemas.microsoft.com/office/drawing/2014/main" id="{55F706AA-F41B-4E01-9E62-2C752DF0875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700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Use the "Impressions" Document to facilitate this discussion.</a:t>
            </a:r>
          </a:p>
          <a:p>
            <a:r>
              <a:rPr lang="en-US" dirty="0"/>
              <a:t>Have you considered the “view” from a coach’s/parents eyes? </a:t>
            </a:r>
            <a:r>
              <a:rPr lang="en-US" b="1" dirty="0"/>
              <a:t>What is the coaches/parents’/players impression of the officials as they see them on the field?</a:t>
            </a:r>
            <a:r>
              <a:rPr lang="en-US" b="1" baseline="0" dirty="0"/>
              <a:t> In small groups or individually create a list of the impressions you have had of the officials for a sport you have watched or participated in.</a:t>
            </a:r>
            <a:r>
              <a:rPr lang="en-US" b="1" dirty="0"/>
              <a:t>  </a:t>
            </a:r>
            <a:endParaRPr lang="en-US"/>
          </a:p>
          <a:p>
            <a:r>
              <a:rPr lang="en-US" b="0" baseline="0" dirty="0"/>
              <a:t>Note: No tights (unless worn as undergarment) or sweat pants. Shorts should be professional length (golf shorts).</a:t>
            </a:r>
            <a:endParaRPr lang="en-US" b="0" dirty="0"/>
          </a:p>
        </p:txBody>
      </p:sp>
      <p:sp>
        <p:nvSpPr>
          <p:cNvPr id="5" name="Date Placeholder 4">
            <a:extLst>
              <a:ext uri="{FF2B5EF4-FFF2-40B4-BE49-F238E27FC236}">
                <a16:creationId xmlns:a16="http://schemas.microsoft.com/office/drawing/2014/main" id="{4756F4B0-71DC-4FA0-9542-1E64C1320F3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4412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sure to have these with you at every</a:t>
            </a:r>
            <a:r>
              <a:rPr lang="en-US" baseline="0"/>
              <a:t> game.  Most officials have a small black bag they take with them on the field that contains these items.  Next step – whistle training!</a:t>
            </a:r>
            <a:endParaRPr lang="en-US"/>
          </a:p>
        </p:txBody>
      </p:sp>
      <p:sp>
        <p:nvSpPr>
          <p:cNvPr id="5" name="Date Placeholder 4">
            <a:extLst>
              <a:ext uri="{FF2B5EF4-FFF2-40B4-BE49-F238E27FC236}">
                <a16:creationId xmlns:a16="http://schemas.microsoft.com/office/drawing/2014/main" id="{BC4379E8-0F6B-467D-A80B-EA1958D396F7}"/>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702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officials our role is to</a:t>
            </a:r>
            <a:r>
              <a:rPr lang="en-US" baseline="0" dirty="0"/>
              <a:t> insure that all participants leave each game with a positive experience.</a:t>
            </a:r>
            <a:r>
              <a:rPr lang="en-US" dirty="0"/>
              <a:t> </a:t>
            </a:r>
            <a:r>
              <a:rPr lang="en-US" baseline="0" dirty="0"/>
              <a:t> Safety is our number one job, </a:t>
            </a:r>
            <a:r>
              <a:rPr lang="en-US" dirty="0"/>
              <a:t>and we keep  </a:t>
            </a:r>
            <a:r>
              <a:rPr lang="en-US" baseline="0" dirty="0"/>
              <a:t>athletes safe through calling fouls and managing the game.</a:t>
            </a:r>
            <a:r>
              <a:rPr lang="en-US" dirty="0"/>
              <a:t> </a:t>
            </a:r>
            <a:r>
              <a:rPr lang="en-US" baseline="0" dirty="0"/>
              <a:t> Our unbiased influence in the game should insure fairness to all participants, and finally we hope all participants including ourselves has an enjoyable experience.</a:t>
            </a:r>
            <a:endParaRPr lang="en-US" dirty="0"/>
          </a:p>
        </p:txBody>
      </p:sp>
      <p:sp>
        <p:nvSpPr>
          <p:cNvPr id="5" name="Date Placeholder 4">
            <a:extLst>
              <a:ext uri="{FF2B5EF4-FFF2-40B4-BE49-F238E27FC236}">
                <a16:creationId xmlns:a16="http://schemas.microsoft.com/office/drawing/2014/main" id="{398D95DB-D2AB-4FD9-9E09-D3A09614D4AE}"/>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270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strive for all officials servicing this game in our country to be US lacrosse certified. </a:t>
            </a:r>
            <a:r>
              <a:rPr lang="en-US" baseline="0" dirty="0"/>
              <a:t> Each year you must meet certain requirements in order to gain and maintain this certification.</a:t>
            </a:r>
          </a:p>
          <a:p>
            <a:r>
              <a:rPr lang="en-US" baseline="0" dirty="0"/>
              <a:t>Being a current Official member of US Lacrosse is the first step</a:t>
            </a:r>
            <a:r>
              <a:rPr lang="en-US" dirty="0"/>
              <a:t>.</a:t>
            </a:r>
            <a:endParaRPr lang="en-US" baseline="0" dirty="0">
              <a:cs typeface="Calibri"/>
            </a:endParaRPr>
          </a:p>
          <a:p>
            <a:r>
              <a:rPr lang="en-US" baseline="0" dirty="0"/>
              <a:t>You will be expected to take and pass the US Lacrosse annual rules test, which is found on US Lacrosse</a:t>
            </a:r>
            <a:r>
              <a:rPr lang="en-US" dirty="0"/>
              <a:t> eLearning platform</a:t>
            </a:r>
            <a:r>
              <a:rPr lang="en-US" baseline="0" dirty="0"/>
              <a:t>.</a:t>
            </a:r>
            <a:r>
              <a:rPr lang="en-US" dirty="0"/>
              <a:t> </a:t>
            </a:r>
            <a:r>
              <a:rPr lang="en-US" baseline="0" dirty="0"/>
              <a:t> Only US Lacrosse members have access to this rules exam.</a:t>
            </a:r>
            <a:endParaRPr lang="en-US" baseline="0" dirty="0">
              <a:cs typeface="Calibri"/>
            </a:endParaRPr>
          </a:p>
          <a:p>
            <a:r>
              <a:rPr lang="en-US" baseline="0" dirty="0"/>
              <a:t>Each year you must complete your Annual Professional Development online</a:t>
            </a:r>
            <a:r>
              <a:rPr lang="en-US" dirty="0"/>
              <a:t>, which includes the annual rules interpretation</a:t>
            </a:r>
            <a:r>
              <a:rPr lang="en-US" baseline="0" dirty="0"/>
              <a:t>.</a:t>
            </a:r>
            <a:r>
              <a:rPr lang="en-US" dirty="0"/>
              <a:t> </a:t>
            </a:r>
            <a:r>
              <a:rPr lang="en-US" baseline="0" dirty="0"/>
              <a:t> The rules tend to change a bit each year and keeping up with the most recent changes as well as trends in the game is important in keeping current as an official.</a:t>
            </a:r>
            <a:endParaRPr lang="en-US" baseline="0" dirty="0">
              <a:cs typeface="Calibri"/>
            </a:endParaRPr>
          </a:p>
          <a:p>
            <a:r>
              <a:rPr lang="en-US" baseline="0" dirty="0"/>
              <a:t>Finally, each year you will have to hold a current US Lacrosse rating, you are expected to have on field, hands on training, during which you will be evaluated on your skills as a women's lacrosse official, at this time you will be given a rating.</a:t>
            </a:r>
            <a:r>
              <a:rPr lang="en-US" dirty="0"/>
              <a:t> </a:t>
            </a:r>
            <a:r>
              <a:rPr lang="en-US" baseline="0" dirty="0"/>
              <a:t> Ratings will have varying expiration dates, based on your skill set.</a:t>
            </a:r>
            <a:endParaRPr lang="en-US" dirty="0"/>
          </a:p>
          <a:p>
            <a:endParaRPr lang="en-US" dirty="0">
              <a:cs typeface="Calibri"/>
            </a:endParaRPr>
          </a:p>
          <a:p>
            <a:r>
              <a:rPr lang="en-US" i="1" dirty="0"/>
              <a:t>Use the "USAL Certification Checklist" and explain the checklist. Tell candidates to  keep the check list handy and remember to complete each part.</a:t>
            </a:r>
            <a:endParaRPr lang="en-US" i="1" dirty="0">
              <a:cs typeface="Calibri"/>
            </a:endParaRPr>
          </a:p>
        </p:txBody>
      </p:sp>
      <p:sp>
        <p:nvSpPr>
          <p:cNvPr id="5" name="Date Placeholder 4">
            <a:extLst>
              <a:ext uri="{FF2B5EF4-FFF2-40B4-BE49-F238E27FC236}">
                <a16:creationId xmlns:a16="http://schemas.microsoft.com/office/drawing/2014/main" id="{2642D133-27A9-4BA5-B9E7-71701E87350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747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need to</a:t>
            </a:r>
            <a:r>
              <a:rPr lang="en-US" baseline="0"/>
              <a:t> let the candidates know that each level has a </a:t>
            </a:r>
            <a:r>
              <a:rPr lang="en-US" b="1" baseline="0"/>
              <a:t>skill set </a:t>
            </a:r>
            <a:r>
              <a:rPr lang="en-US" baseline="0"/>
              <a:t>that is required and that obviously Level 2 will have all the Level 1 and Level 2 skills and the Level 3 skills will be all the skills of the Level 1 and Level 2 and then skills of the Level 3. The skills are cumulative.</a:t>
            </a:r>
            <a:endParaRPr lang="en-US"/>
          </a:p>
        </p:txBody>
      </p:sp>
      <p:sp>
        <p:nvSpPr>
          <p:cNvPr id="5" name="Date Placeholder 4">
            <a:extLst>
              <a:ext uri="{FF2B5EF4-FFF2-40B4-BE49-F238E27FC236}">
                <a16:creationId xmlns:a16="http://schemas.microsoft.com/office/drawing/2014/main" id="{60F043B1-8EA0-47C2-B1B3-829AE5D64C8F}"/>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074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skills areas on which an official’s competency</a:t>
            </a:r>
            <a:r>
              <a:rPr lang="en-US" baseline="0"/>
              <a:t> is based</a:t>
            </a:r>
            <a:r>
              <a:rPr lang="en-US"/>
              <a:t>. All are</a:t>
            </a:r>
            <a:r>
              <a:rPr lang="en-US" baseline="0"/>
              <a:t> necessary for you to become certified and to maintain your certification.</a:t>
            </a:r>
            <a:endParaRPr lang="en-US"/>
          </a:p>
        </p:txBody>
      </p:sp>
      <p:sp>
        <p:nvSpPr>
          <p:cNvPr id="5" name="Date Placeholder 4">
            <a:extLst>
              <a:ext uri="{FF2B5EF4-FFF2-40B4-BE49-F238E27FC236}">
                <a16:creationId xmlns:a16="http://schemas.microsoft.com/office/drawing/2014/main" id="{5B04948E-CCCA-4DB9-977A-08820848764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2601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Professionalism: the skill, good judgement and behavior expected from a person who is trained to do a job well.</a:t>
            </a:r>
          </a:p>
        </p:txBody>
      </p:sp>
      <p:sp>
        <p:nvSpPr>
          <p:cNvPr id="4" name="Slide Number Placeholder 3"/>
          <p:cNvSpPr>
            <a:spLocks noGrp="1"/>
          </p:cNvSpPr>
          <p:nvPr>
            <p:ph type="sldNum" sz="quarter" idx="5"/>
          </p:nvPr>
        </p:nvSpPr>
        <p:spPr/>
        <p:txBody>
          <a:bodyPr/>
          <a:lstStyle/>
          <a:p>
            <a:fld id="{0BDBA09F-8D55-4A21-AF9A-6876185F20AB}" type="slidenum">
              <a:rPr lang="en-US" smtClean="0"/>
              <a:t>7</a:t>
            </a:fld>
            <a:endParaRPr lang="en-US"/>
          </a:p>
        </p:txBody>
      </p:sp>
    </p:spTree>
    <p:extLst>
      <p:ext uri="{BB962C8B-B14F-4D97-AF65-F5344CB8AC3E}">
        <p14:creationId xmlns:p14="http://schemas.microsoft.com/office/powerpoint/2010/main" val="1117825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Use the "What is Professionalism" document to review examples of professionalism.</a:t>
            </a:r>
            <a:endParaRPr lang="en-US" dirty="0"/>
          </a:p>
        </p:txBody>
      </p:sp>
      <p:sp>
        <p:nvSpPr>
          <p:cNvPr id="5" name="Date Placeholder 4">
            <a:extLst>
              <a:ext uri="{FF2B5EF4-FFF2-40B4-BE49-F238E27FC236}">
                <a16:creationId xmlns:a16="http://schemas.microsoft.com/office/drawing/2014/main" id="{1977D1D7-314F-4987-92D4-1BF0E77C26F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8746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5F0AE08-4FC9-4567-B5FE-B989D2A98B04}"/>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50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you know, athletes that are participating in our game spend</a:t>
            </a:r>
            <a:r>
              <a:rPr lang="en-US" baseline="0"/>
              <a:t> many hours preparing for each game.  Many have long pre-seasons and devote a great deal of time and hard work in becoming the best they can be.  We should expect the same of ourselves.  Leading up to our season we need to prepare both mentally and physically.</a:t>
            </a:r>
            <a:endParaRPr lang="en-US"/>
          </a:p>
        </p:txBody>
      </p:sp>
      <p:sp>
        <p:nvSpPr>
          <p:cNvPr id="5" name="Date Placeholder 4">
            <a:extLst>
              <a:ext uri="{FF2B5EF4-FFF2-40B4-BE49-F238E27FC236}">
                <a16:creationId xmlns:a16="http://schemas.microsoft.com/office/drawing/2014/main" id="{372FE9E1-0CD8-43B7-B04F-04742892177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9861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7064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556C7CD2-9AAF-6B49-ABDE-2450210A15EE}"/>
              </a:ext>
            </a:extLst>
          </p:cNvPr>
          <p:cNvPicPr>
            <a:picLocks noChangeAspect="1"/>
          </p:cNvPicPr>
          <p:nvPr userDrawn="1"/>
        </p:nvPicPr>
        <p:blipFill>
          <a:blip r:embed="rId3"/>
          <a:stretch>
            <a:fillRect/>
          </a:stretch>
        </p:blipFill>
        <p:spPr>
          <a:xfrm>
            <a:off x="1337186" y="752167"/>
            <a:ext cx="9517627" cy="5353665"/>
          </a:xfrm>
          <a:prstGeom prst="rect">
            <a:avLst/>
          </a:prstGeom>
        </p:spPr>
      </p:pic>
    </p:spTree>
    <p:extLst>
      <p:ext uri="{BB962C8B-B14F-4D97-AF65-F5344CB8AC3E}">
        <p14:creationId xmlns:p14="http://schemas.microsoft.com/office/powerpoint/2010/main" val="3837012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MAIN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399" y="1271587"/>
            <a:ext cx="10363200" cy="1470025"/>
          </a:xfrm>
        </p:spPr>
        <p:txBody>
          <a:bodyPr/>
          <a:lstStyle>
            <a:lvl1pPr>
              <a:defRPr sz="7200" b="1">
                <a:solidFill>
                  <a:srgbClr val="003E7E"/>
                </a:solidFill>
              </a:defRPr>
            </a:lvl1pPr>
          </a:lstStyle>
          <a:p>
            <a:r>
              <a:rPr lang="en-US" dirty="0"/>
              <a:t>New Topic</a:t>
            </a:r>
          </a:p>
        </p:txBody>
      </p:sp>
      <p:sp>
        <p:nvSpPr>
          <p:cNvPr id="3" name="Subtitle 2"/>
          <p:cNvSpPr>
            <a:spLocks noGrp="1"/>
          </p:cNvSpPr>
          <p:nvPr>
            <p:ph type="subTitle" idx="1" hasCustomPrompt="1"/>
          </p:nvPr>
        </p:nvSpPr>
        <p:spPr>
          <a:xfrm>
            <a:off x="1828799" y="2758253"/>
            <a:ext cx="8534400" cy="1117600"/>
          </a:xfrm>
        </p:spPr>
        <p:txBody>
          <a:bodyPr>
            <a:normAutofit/>
          </a:bodyPr>
          <a:lstStyle>
            <a:lvl1pPr marL="0" indent="0" algn="ctr">
              <a:buNone/>
              <a:defRPr sz="3200">
                <a:solidFill>
                  <a:srgbClr val="E51937"/>
                </a:solidFill>
                <a:latin typeface="Obvia" panose="02000506030000020004" pitchFamily="50" charset="0"/>
              </a:defRPr>
            </a:lvl1pPr>
            <a:lvl2pPr marL="609555" indent="0" algn="ctr">
              <a:buNone/>
              <a:defRPr>
                <a:solidFill>
                  <a:schemeClr val="tx1">
                    <a:tint val="75000"/>
                  </a:schemeClr>
                </a:solidFill>
              </a:defRPr>
            </a:lvl2pPr>
            <a:lvl3pPr marL="1219108"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5"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dirty="0"/>
              <a:t>Sub-Heading/Description/Presenter</a:t>
            </a:r>
          </a:p>
        </p:txBody>
      </p:sp>
    </p:spTree>
    <p:custDataLst>
      <p:tags r:id="rId1"/>
    </p:custDataLst>
    <p:extLst>
      <p:ext uri="{BB962C8B-B14F-4D97-AF65-F5344CB8AC3E}">
        <p14:creationId xmlns:p14="http://schemas.microsoft.com/office/powerpoint/2010/main" val="19766643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796" y="216940"/>
            <a:ext cx="10769600" cy="418419"/>
          </a:xfrm>
        </p:spPr>
        <p:txBody>
          <a:bodyPr/>
          <a:lstStyle>
            <a:lvl1pPr>
              <a:defRPr sz="5333"/>
            </a:lvl1pPr>
          </a:lstStyle>
          <a:p>
            <a:r>
              <a:rPr lang="en-US" dirty="0"/>
              <a:t>Topic Heading</a:t>
            </a:r>
          </a:p>
        </p:txBody>
      </p:sp>
    </p:spTree>
    <p:custDataLst>
      <p:tags r:id="rId1"/>
    </p:custDataLst>
    <p:extLst>
      <p:ext uri="{BB962C8B-B14F-4D97-AF65-F5344CB8AC3E}">
        <p14:creationId xmlns:p14="http://schemas.microsoft.com/office/powerpoint/2010/main" val="1461039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er/Ful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9404"/>
            <a:ext cx="10972800" cy="614361"/>
          </a:xfrm>
        </p:spPr>
        <p:txBody>
          <a:bodyPr/>
          <a:lstStyle>
            <a:lvl1pPr>
              <a:defRPr>
                <a:solidFill>
                  <a:srgbClr val="003E7E"/>
                </a:solidFill>
              </a:defRPr>
            </a:lvl1pPr>
          </a:lstStyle>
          <a:p>
            <a:r>
              <a:rPr lang="en-US" dirty="0"/>
              <a:t>Topic Heading</a:t>
            </a:r>
          </a:p>
        </p:txBody>
      </p:sp>
      <p:sp>
        <p:nvSpPr>
          <p:cNvPr id="3" name="Content Placeholder 2"/>
          <p:cNvSpPr>
            <a:spLocks noGrp="1"/>
          </p:cNvSpPr>
          <p:nvPr>
            <p:ph idx="1"/>
          </p:nvPr>
        </p:nvSpPr>
        <p:spPr>
          <a:xfrm>
            <a:off x="609600" y="978795"/>
            <a:ext cx="10972800" cy="5091805"/>
          </a:xfrm>
        </p:spPr>
        <p:txBody>
          <a:bodyPr/>
          <a:lstStyle>
            <a:lvl1pPr marL="457165" indent="-457165">
              <a:buFont typeface="Wingdings" panose="05000000000000000000" pitchFamily="2" charset="2"/>
              <a:buChar char="§"/>
              <a:defRPr>
                <a:solidFill>
                  <a:srgbClr val="00073B"/>
                </a:solidFill>
              </a:defRPr>
            </a:lvl1pPr>
            <a:lvl2pPr>
              <a:defRPr>
                <a:solidFill>
                  <a:srgbClr val="00073B"/>
                </a:solidFill>
              </a:defRPr>
            </a:lvl2pPr>
            <a:lvl3pPr>
              <a:defRPr>
                <a:solidFill>
                  <a:srgbClr val="00073B"/>
                </a:solidFill>
              </a:defRPr>
            </a:lvl3pPr>
            <a:lvl4pPr>
              <a:defRPr>
                <a:solidFill>
                  <a:srgbClr val="00073B"/>
                </a:solidFill>
              </a:defRPr>
            </a:lvl4pPr>
            <a:lvl5pPr>
              <a:defRPr>
                <a:solidFill>
                  <a:srgbClr val="00073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478421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Header/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425" y="231496"/>
            <a:ext cx="10972800" cy="614361"/>
          </a:xfrm>
        </p:spPr>
        <p:txBody>
          <a:bodyPr/>
          <a:lstStyle>
            <a:lvl1pPr>
              <a:defRPr/>
            </a:lvl1pPr>
          </a:lstStyle>
          <a:p>
            <a:r>
              <a:rPr lang="en-US"/>
              <a:t>Topic Heading</a:t>
            </a:r>
          </a:p>
        </p:txBody>
      </p:sp>
      <p:sp>
        <p:nvSpPr>
          <p:cNvPr id="3" name="Content Placeholder 2"/>
          <p:cNvSpPr>
            <a:spLocks noGrp="1"/>
          </p:cNvSpPr>
          <p:nvPr>
            <p:ph sz="half" idx="1"/>
          </p:nvPr>
        </p:nvSpPr>
        <p:spPr>
          <a:xfrm>
            <a:off x="587426" y="1092200"/>
            <a:ext cx="5482607" cy="5080000"/>
          </a:xfrm>
        </p:spPr>
        <p:txBody>
          <a:bodyPr/>
          <a:lstStyle>
            <a:lvl1pPr>
              <a:defRPr sz="3733"/>
            </a:lvl1pPr>
            <a:lvl2pPr>
              <a:defRPr sz="3200"/>
            </a:lvl2pPr>
            <a:lvl3pPr>
              <a:defRPr sz="2667"/>
            </a:lvl3pPr>
            <a:lvl4pPr>
              <a:defRPr sz="2667"/>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9777" y="1092200"/>
            <a:ext cx="5340448" cy="5080000"/>
          </a:xfrm>
        </p:spPr>
        <p:txBody>
          <a:bodyPr/>
          <a:lstStyle>
            <a:lvl1pPr>
              <a:defRPr sz="3733"/>
            </a:lvl1pPr>
            <a:lvl2pPr>
              <a:defRPr sz="3200"/>
            </a:lvl2pPr>
            <a:lvl3pPr>
              <a:defRPr sz="2667"/>
            </a:lvl3pPr>
            <a:lvl4pPr>
              <a:defRPr sz="2667"/>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43183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0C07-5408-4496-B56B-5470A13476CB}"/>
              </a:ext>
            </a:extLst>
          </p:cNvPr>
          <p:cNvSpPr>
            <a:spLocks noGrp="1"/>
          </p:cNvSpPr>
          <p:nvPr>
            <p:ph type="title"/>
          </p:nvPr>
        </p:nvSpPr>
        <p:spPr>
          <a:xfrm>
            <a:off x="838200" y="315339"/>
            <a:ext cx="10515600" cy="70705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F4DC1AD-434D-4952-8AA2-942B81EE27B8}"/>
              </a:ext>
            </a:extLst>
          </p:cNvPr>
          <p:cNvSpPr>
            <a:spLocks noGrp="1"/>
          </p:cNvSpPr>
          <p:nvPr>
            <p:ph type="body" idx="1"/>
          </p:nvPr>
        </p:nvSpPr>
        <p:spPr>
          <a:xfrm>
            <a:off x="838201" y="1097127"/>
            <a:ext cx="5158316" cy="508775"/>
          </a:xfrm>
        </p:spPr>
        <p:txBody>
          <a:bodyPr anchor="b">
            <a:noAutofit/>
          </a:bodyPr>
          <a:lstStyle>
            <a:lvl1pPr marL="0" indent="0">
              <a:buNone/>
              <a:defRPr sz="2667" b="1">
                <a:solidFill>
                  <a:srgbClr val="FF00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C1B93DC1-5F52-4DFD-843D-ED9E2F6FCC02}"/>
              </a:ext>
            </a:extLst>
          </p:cNvPr>
          <p:cNvSpPr>
            <a:spLocks noGrp="1"/>
          </p:cNvSpPr>
          <p:nvPr>
            <p:ph sz="half" idx="2"/>
          </p:nvPr>
        </p:nvSpPr>
        <p:spPr>
          <a:xfrm>
            <a:off x="840318" y="1773119"/>
            <a:ext cx="5158316" cy="4416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4F62C10-0C29-4F15-9044-73096B83E0F6}"/>
              </a:ext>
            </a:extLst>
          </p:cNvPr>
          <p:cNvSpPr>
            <a:spLocks noGrp="1"/>
          </p:cNvSpPr>
          <p:nvPr>
            <p:ph type="body" sz="quarter" idx="3"/>
          </p:nvPr>
        </p:nvSpPr>
        <p:spPr>
          <a:xfrm>
            <a:off x="6096000" y="1097127"/>
            <a:ext cx="5183717" cy="508775"/>
          </a:xfrm>
        </p:spPr>
        <p:txBody>
          <a:bodyPr anchor="b">
            <a:noAutofit/>
          </a:bodyPr>
          <a:lstStyle>
            <a:lvl1pPr marL="0" indent="0">
              <a:buNone/>
              <a:defRPr sz="2667" b="1">
                <a:solidFill>
                  <a:srgbClr val="FF0000"/>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3B552378-54DA-41A3-A706-B094FFCDAB76}"/>
              </a:ext>
            </a:extLst>
          </p:cNvPr>
          <p:cNvSpPr>
            <a:spLocks noGrp="1"/>
          </p:cNvSpPr>
          <p:nvPr>
            <p:ph sz="quarter" idx="4"/>
          </p:nvPr>
        </p:nvSpPr>
        <p:spPr>
          <a:xfrm>
            <a:off x="6172200" y="1773119"/>
            <a:ext cx="5183717" cy="44160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986568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Conten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796" y="173044"/>
            <a:ext cx="10769600" cy="614361"/>
          </a:xfrm>
        </p:spPr>
        <p:txBody>
          <a:bodyPr/>
          <a:lstStyle>
            <a:lvl1pPr>
              <a:defRPr/>
            </a:lvl1pPr>
          </a:lstStyle>
          <a:p>
            <a:r>
              <a:rPr lang="en-US"/>
              <a:t>Topic Heading</a:t>
            </a:r>
          </a:p>
        </p:txBody>
      </p:sp>
      <p:sp>
        <p:nvSpPr>
          <p:cNvPr id="66" name="Content Placeholder 3"/>
          <p:cNvSpPr>
            <a:spLocks noGrp="1"/>
          </p:cNvSpPr>
          <p:nvPr>
            <p:ph sz="half" idx="2"/>
          </p:nvPr>
        </p:nvSpPr>
        <p:spPr>
          <a:xfrm>
            <a:off x="6096000" y="1060668"/>
            <a:ext cx="5469467" cy="5080000"/>
          </a:xfrm>
        </p:spPr>
        <p:txBody>
          <a:bodyPr/>
          <a:lstStyle>
            <a:lvl1pPr>
              <a:defRPr sz="3733"/>
            </a:lvl1pPr>
            <a:lvl2pPr>
              <a:defRPr sz="3200"/>
            </a:lvl2pPr>
            <a:lvl3pPr>
              <a:defRPr sz="2667"/>
            </a:lvl3pPr>
            <a:lvl4pPr>
              <a:defRPr sz="2667"/>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382552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1" y="173045"/>
            <a:ext cx="10769596" cy="614361"/>
          </a:xfrm>
        </p:spPr>
        <p:txBody>
          <a:bodyPr/>
          <a:lstStyle>
            <a:lvl1pPr>
              <a:defRPr/>
            </a:lvl1pPr>
          </a:lstStyle>
          <a:p>
            <a:r>
              <a:rPr lang="en-US"/>
              <a:t>Topic Heading</a:t>
            </a:r>
          </a:p>
        </p:txBody>
      </p:sp>
      <p:sp>
        <p:nvSpPr>
          <p:cNvPr id="41" name="Content Placeholder 2"/>
          <p:cNvSpPr>
            <a:spLocks noGrp="1"/>
          </p:cNvSpPr>
          <p:nvPr>
            <p:ph sz="half" idx="1"/>
          </p:nvPr>
        </p:nvSpPr>
        <p:spPr>
          <a:xfrm>
            <a:off x="812800" y="990605"/>
            <a:ext cx="5554133" cy="5079999"/>
          </a:xfrm>
        </p:spPr>
        <p:txBody>
          <a:bodyPr>
            <a:normAutofit/>
          </a:bodyPr>
          <a:lstStyle>
            <a:lvl1pPr>
              <a:defRPr sz="3733"/>
            </a:lvl1pPr>
            <a:lvl2pPr>
              <a:defRPr sz="3200"/>
            </a:lvl2pPr>
            <a:lvl3pPr>
              <a:defRPr sz="2667"/>
            </a:lvl3pPr>
            <a:lvl4pPr>
              <a:defRPr sz="2667"/>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012272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Full Field">
    <p:spTree>
      <p:nvGrpSpPr>
        <p:cNvPr id="1" name=""/>
        <p:cNvGrpSpPr/>
        <p:nvPr/>
      </p:nvGrpSpPr>
      <p:grpSpPr>
        <a:xfrm>
          <a:off x="0" y="0"/>
          <a:ext cx="0" cy="0"/>
          <a:chOff x="0" y="0"/>
          <a:chExt cx="0" cy="0"/>
        </a:xfrm>
      </p:grpSpPr>
      <p:sp>
        <p:nvSpPr>
          <p:cNvPr id="180" name="Title 1"/>
          <p:cNvSpPr>
            <a:spLocks noGrp="1"/>
          </p:cNvSpPr>
          <p:nvPr>
            <p:ph type="title" hasCustomPrompt="1"/>
          </p:nvPr>
        </p:nvSpPr>
        <p:spPr>
          <a:xfrm>
            <a:off x="622638" y="69122"/>
            <a:ext cx="10942789" cy="828349"/>
          </a:xfrm>
        </p:spPr>
        <p:txBody>
          <a:bodyPr/>
          <a:lstStyle>
            <a:lvl1pPr>
              <a:defRPr/>
            </a:lvl1pPr>
          </a:lstStyle>
          <a:p>
            <a:r>
              <a:rPr lang="en-US"/>
              <a:t>Topic Heading</a:t>
            </a:r>
          </a:p>
        </p:txBody>
      </p:sp>
      <p:grpSp>
        <p:nvGrpSpPr>
          <p:cNvPr id="55" name="Group 54">
            <a:extLst>
              <a:ext uri="{FF2B5EF4-FFF2-40B4-BE49-F238E27FC236}">
                <a16:creationId xmlns:a16="http://schemas.microsoft.com/office/drawing/2014/main" id="{AD680C57-0A06-43EB-BE2E-BC91FC1947D6}"/>
              </a:ext>
            </a:extLst>
          </p:cNvPr>
          <p:cNvGrpSpPr>
            <a:grpSpLocks noChangeAspect="1"/>
          </p:cNvGrpSpPr>
          <p:nvPr userDrawn="1"/>
        </p:nvGrpSpPr>
        <p:grpSpPr>
          <a:xfrm>
            <a:off x="697064" y="921962"/>
            <a:ext cx="10797873" cy="5073961"/>
            <a:chOff x="76200" y="624396"/>
            <a:chExt cx="8917995" cy="4157154"/>
          </a:xfrm>
        </p:grpSpPr>
        <p:sp>
          <p:nvSpPr>
            <p:cNvPr id="56" name="Rectangle 55">
              <a:extLst>
                <a:ext uri="{FF2B5EF4-FFF2-40B4-BE49-F238E27FC236}">
                  <a16:creationId xmlns:a16="http://schemas.microsoft.com/office/drawing/2014/main" id="{45C8C48D-349B-4171-867F-FFD50C28B0E7}"/>
                </a:ext>
              </a:extLst>
            </p:cNvPr>
            <p:cNvSpPr/>
            <p:nvPr/>
          </p:nvSpPr>
          <p:spPr>
            <a:xfrm>
              <a:off x="2909976"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 name="Rectangle 56">
              <a:extLst>
                <a:ext uri="{FF2B5EF4-FFF2-40B4-BE49-F238E27FC236}">
                  <a16:creationId xmlns:a16="http://schemas.microsoft.com/office/drawing/2014/main" id="{A279B064-52F2-4F06-9558-0EAE3E195126}"/>
                </a:ext>
              </a:extLst>
            </p:cNvPr>
            <p:cNvSpPr/>
            <p:nvPr/>
          </p:nvSpPr>
          <p:spPr>
            <a:xfrm>
              <a:off x="113470"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 name="Rectangle 57">
              <a:extLst>
                <a:ext uri="{FF2B5EF4-FFF2-40B4-BE49-F238E27FC236}">
                  <a16:creationId xmlns:a16="http://schemas.microsoft.com/office/drawing/2014/main" id="{C6B1DA8F-6799-4CD9-A120-86FFDC580829}"/>
                </a:ext>
              </a:extLst>
            </p:cNvPr>
            <p:cNvSpPr/>
            <p:nvPr/>
          </p:nvSpPr>
          <p:spPr>
            <a:xfrm>
              <a:off x="113166"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 name="Shape 42">
              <a:extLst>
                <a:ext uri="{FF2B5EF4-FFF2-40B4-BE49-F238E27FC236}">
                  <a16:creationId xmlns:a16="http://schemas.microsoft.com/office/drawing/2014/main" id="{3EA6DF1C-F730-49AA-B5F3-DF3610661ACA}"/>
                </a:ext>
              </a:extLst>
            </p:cNvPr>
            <p:cNvSpPr/>
            <p:nvPr/>
          </p:nvSpPr>
          <p:spPr>
            <a:xfrm>
              <a:off x="76200"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60" name="Shape 41">
              <a:extLst>
                <a:ext uri="{FF2B5EF4-FFF2-40B4-BE49-F238E27FC236}">
                  <a16:creationId xmlns:a16="http://schemas.microsoft.com/office/drawing/2014/main" id="{88F23E04-2140-4A33-A52F-F1020B3A94BF}"/>
                </a:ext>
              </a:extLst>
            </p:cNvPr>
            <p:cNvSpPr/>
            <p:nvPr/>
          </p:nvSpPr>
          <p:spPr>
            <a:xfrm>
              <a:off x="77182"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61" name="Rectangle 60">
              <a:extLst>
                <a:ext uri="{FF2B5EF4-FFF2-40B4-BE49-F238E27FC236}">
                  <a16:creationId xmlns:a16="http://schemas.microsoft.com/office/drawing/2014/main" id="{AA4E24A4-B5C4-4AC9-A962-708022DDA260}"/>
                </a:ext>
              </a:extLst>
            </p:cNvPr>
            <p:cNvSpPr/>
            <p:nvPr/>
          </p:nvSpPr>
          <p:spPr>
            <a:xfrm>
              <a:off x="24528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 name="Shape 13">
              <a:extLst>
                <a:ext uri="{FF2B5EF4-FFF2-40B4-BE49-F238E27FC236}">
                  <a16:creationId xmlns:a16="http://schemas.microsoft.com/office/drawing/2014/main" id="{27AE52CA-06FB-44DA-BF63-7F4AC1D59D96}"/>
                </a:ext>
              </a:extLst>
            </p:cNvPr>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600">
                  <a:solidFill>
                    <a:srgbClr val="FFFFFF"/>
                  </a:solidFill>
                </a:defRPr>
              </a:pPr>
              <a:endParaRPr kumimoji="0" sz="3467" b="0" i="0" u="none" strike="noStrike" kern="0" cap="none" spc="0" normalizeH="0" baseline="0" noProof="0">
                <a:ln>
                  <a:noFill/>
                </a:ln>
                <a:solidFill>
                  <a:srgbClr val="FFFFFF"/>
                </a:solidFill>
                <a:effectLst/>
                <a:uLnTx/>
                <a:uFillTx/>
              </a:endParaRPr>
            </a:p>
          </p:txBody>
        </p:sp>
        <p:sp>
          <p:nvSpPr>
            <p:cNvPr id="63" name="Shape 35">
              <a:extLst>
                <a:ext uri="{FF2B5EF4-FFF2-40B4-BE49-F238E27FC236}">
                  <a16:creationId xmlns:a16="http://schemas.microsoft.com/office/drawing/2014/main" id="{3C736E39-C165-46B7-AD39-3E851384DF46}"/>
                </a:ext>
              </a:extLst>
            </p:cNvPr>
            <p:cNvSpPr/>
            <p:nvPr/>
          </p:nvSpPr>
          <p:spPr>
            <a:xfrm>
              <a:off x="1075191"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64" name="Shape 36">
              <a:extLst>
                <a:ext uri="{FF2B5EF4-FFF2-40B4-BE49-F238E27FC236}">
                  <a16:creationId xmlns:a16="http://schemas.microsoft.com/office/drawing/2014/main" id="{5EB9F8F0-DAED-4A2F-87B6-3CD15EE3BE05}"/>
                </a:ext>
              </a:extLst>
            </p:cNvPr>
            <p:cNvSpPr/>
            <p:nvPr/>
          </p:nvSpPr>
          <p:spPr>
            <a:xfrm flipV="1">
              <a:off x="1306549"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marL="0" marR="0" lvl="0" indent="0" defTabSz="1219170" eaLnBrk="1" fontAlgn="auto" latinLnBrk="0" hangingPunct="1">
                <a:lnSpc>
                  <a:spcPct val="100000"/>
                </a:lnSpc>
                <a:spcBef>
                  <a:spcPts val="0"/>
                </a:spcBef>
                <a:spcAft>
                  <a:spcPts val="0"/>
                </a:spcAft>
                <a:buClrTx/>
                <a:buSzTx/>
                <a:buFontTx/>
                <a:buNone/>
                <a:tabLst/>
                <a:defRPr sz="2400"/>
              </a:pPr>
              <a:endParaRPr kumimoji="0" sz="3200" b="0" i="0" u="none" strike="noStrike" kern="0" cap="none" spc="0" normalizeH="0" baseline="0" noProof="0">
                <a:ln>
                  <a:noFill/>
                </a:ln>
                <a:solidFill>
                  <a:sysClr val="windowText" lastClr="000000"/>
                </a:solidFill>
                <a:effectLst/>
                <a:uLnTx/>
                <a:uFillTx/>
              </a:endParaRPr>
            </a:p>
          </p:txBody>
        </p:sp>
        <p:cxnSp>
          <p:nvCxnSpPr>
            <p:cNvPr id="65" name="Straight Connector 64">
              <a:extLst>
                <a:ext uri="{FF2B5EF4-FFF2-40B4-BE49-F238E27FC236}">
                  <a16:creationId xmlns:a16="http://schemas.microsoft.com/office/drawing/2014/main" id="{21980672-8E01-41A6-9820-1B0665FA2AB4}"/>
                </a:ext>
              </a:extLst>
            </p:cNvPr>
            <p:cNvCxnSpPr/>
            <p:nvPr/>
          </p:nvCxnSpPr>
          <p:spPr>
            <a:xfrm flipV="1">
              <a:off x="3716192"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0534A9B-833B-4A4A-88E6-A41F5F30C3B2}"/>
                </a:ext>
              </a:extLst>
            </p:cNvPr>
            <p:cNvSpPr/>
            <p:nvPr/>
          </p:nvSpPr>
          <p:spPr>
            <a:xfrm>
              <a:off x="113470"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cxnSp>
          <p:nvCxnSpPr>
            <p:cNvPr id="67" name="Straight Connector 66">
              <a:extLst>
                <a:ext uri="{FF2B5EF4-FFF2-40B4-BE49-F238E27FC236}">
                  <a16:creationId xmlns:a16="http://schemas.microsoft.com/office/drawing/2014/main" id="{D6DF193D-012E-41AE-B248-CC05937E915F}"/>
                </a:ext>
              </a:extLst>
            </p:cNvPr>
            <p:cNvCxnSpPr/>
            <p:nvPr/>
          </p:nvCxnSpPr>
          <p:spPr>
            <a:xfrm flipH="1">
              <a:off x="3720384"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3A1C5BF-08DE-4B01-8CD7-F10143B1BA5E}"/>
                </a:ext>
              </a:extLst>
            </p:cNvPr>
            <p:cNvCxnSpPr/>
            <p:nvPr/>
          </p:nvCxnSpPr>
          <p:spPr>
            <a:xfrm flipH="1">
              <a:off x="3720384"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15867A9-9A64-4EC6-885E-9ACB9F792541}"/>
                </a:ext>
              </a:extLst>
            </p:cNvPr>
            <p:cNvCxnSpPr/>
            <p:nvPr/>
          </p:nvCxnSpPr>
          <p:spPr>
            <a:xfrm flipH="1">
              <a:off x="3720384"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071AF5BE-313B-454B-8EB5-9C4ADE963C6C}"/>
                </a:ext>
              </a:extLst>
            </p:cNvPr>
            <p:cNvSpPr/>
            <p:nvPr/>
          </p:nvSpPr>
          <p:spPr>
            <a:xfrm flipH="1">
              <a:off x="4534044"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 name="Rectangle 70">
              <a:extLst>
                <a:ext uri="{FF2B5EF4-FFF2-40B4-BE49-F238E27FC236}">
                  <a16:creationId xmlns:a16="http://schemas.microsoft.com/office/drawing/2014/main" id="{A3328D3A-8249-4283-989A-6CD4594846F2}"/>
                </a:ext>
              </a:extLst>
            </p:cNvPr>
            <p:cNvSpPr/>
            <p:nvPr/>
          </p:nvSpPr>
          <p:spPr>
            <a:xfrm flipH="1">
              <a:off x="6160418"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 name="Rectangle 71">
              <a:extLst>
                <a:ext uri="{FF2B5EF4-FFF2-40B4-BE49-F238E27FC236}">
                  <a16:creationId xmlns:a16="http://schemas.microsoft.com/office/drawing/2014/main" id="{A1D057B4-FBDD-4C7F-93BF-4700899058FB}"/>
                </a:ext>
              </a:extLst>
            </p:cNvPr>
            <p:cNvSpPr/>
            <p:nvPr/>
          </p:nvSpPr>
          <p:spPr>
            <a:xfrm flipH="1">
              <a:off x="6160419"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 name="Shape 42">
              <a:extLst>
                <a:ext uri="{FF2B5EF4-FFF2-40B4-BE49-F238E27FC236}">
                  <a16:creationId xmlns:a16="http://schemas.microsoft.com/office/drawing/2014/main" id="{EE838510-2A72-4F13-BC1D-E42D010E446B}"/>
                </a:ext>
              </a:extLst>
            </p:cNvPr>
            <p:cNvSpPr/>
            <p:nvPr/>
          </p:nvSpPr>
          <p:spPr>
            <a:xfrm flipH="1">
              <a:off x="8930023"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74" name="Shape 41">
              <a:extLst>
                <a:ext uri="{FF2B5EF4-FFF2-40B4-BE49-F238E27FC236}">
                  <a16:creationId xmlns:a16="http://schemas.microsoft.com/office/drawing/2014/main" id="{29AF210E-2614-4037-AA9D-BF4EDB765CA0}"/>
                </a:ext>
              </a:extLst>
            </p:cNvPr>
            <p:cNvSpPr/>
            <p:nvPr/>
          </p:nvSpPr>
          <p:spPr>
            <a:xfrm flipH="1">
              <a:off x="8929041"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75" name="Rectangle 74">
              <a:extLst>
                <a:ext uri="{FF2B5EF4-FFF2-40B4-BE49-F238E27FC236}">
                  <a16:creationId xmlns:a16="http://schemas.microsoft.com/office/drawing/2014/main" id="{75109899-82B4-4CA3-B37E-53C37A6F3680}"/>
                </a:ext>
              </a:extLst>
            </p:cNvPr>
            <p:cNvSpPr/>
            <p:nvPr/>
          </p:nvSpPr>
          <p:spPr>
            <a:xfrm flipH="1">
              <a:off x="53545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 name="Shape 13">
              <a:extLst>
                <a:ext uri="{FF2B5EF4-FFF2-40B4-BE49-F238E27FC236}">
                  <a16:creationId xmlns:a16="http://schemas.microsoft.com/office/drawing/2014/main" id="{698DAA1F-3C09-48B2-958B-89528D0E1AA1}"/>
                </a:ext>
              </a:extLst>
            </p:cNvPr>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600">
                  <a:solidFill>
                    <a:srgbClr val="FFFFFF"/>
                  </a:solidFill>
                </a:defRPr>
              </a:pPr>
              <a:endParaRPr kumimoji="0" sz="3467" b="0" i="0" u="none" strike="noStrike" kern="0" cap="none" spc="0" normalizeH="0" baseline="0" noProof="0">
                <a:ln>
                  <a:noFill/>
                </a:ln>
                <a:solidFill>
                  <a:srgbClr val="FFFFFF"/>
                </a:solidFill>
                <a:effectLst/>
                <a:uLnTx/>
                <a:uFillTx/>
              </a:endParaRPr>
            </a:p>
          </p:txBody>
        </p:sp>
        <p:sp>
          <p:nvSpPr>
            <p:cNvPr id="77" name="Shape 35">
              <a:extLst>
                <a:ext uri="{FF2B5EF4-FFF2-40B4-BE49-F238E27FC236}">
                  <a16:creationId xmlns:a16="http://schemas.microsoft.com/office/drawing/2014/main" id="{A00C5C13-645E-462C-819D-EA9CFB9AADCB}"/>
                </a:ext>
              </a:extLst>
            </p:cNvPr>
            <p:cNvSpPr/>
            <p:nvPr/>
          </p:nvSpPr>
          <p:spPr>
            <a:xfrm flipH="1">
              <a:off x="7532487"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78" name="Shape 36">
              <a:extLst>
                <a:ext uri="{FF2B5EF4-FFF2-40B4-BE49-F238E27FC236}">
                  <a16:creationId xmlns:a16="http://schemas.microsoft.com/office/drawing/2014/main" id="{0F0BE19E-09FA-46F2-8291-265ADE8D98DF}"/>
                </a:ext>
              </a:extLst>
            </p:cNvPr>
            <p:cNvSpPr/>
            <p:nvPr/>
          </p:nvSpPr>
          <p:spPr>
            <a:xfrm flipH="1" flipV="1">
              <a:off x="7763846"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marL="0" marR="0" lvl="0" indent="0" defTabSz="1219170" eaLnBrk="1" fontAlgn="auto" latinLnBrk="0" hangingPunct="1">
                <a:lnSpc>
                  <a:spcPct val="100000"/>
                </a:lnSpc>
                <a:spcBef>
                  <a:spcPts val="0"/>
                </a:spcBef>
                <a:spcAft>
                  <a:spcPts val="0"/>
                </a:spcAft>
                <a:buClrTx/>
                <a:buSzTx/>
                <a:buFontTx/>
                <a:buNone/>
                <a:tabLst/>
                <a:defRPr sz="2400"/>
              </a:pPr>
              <a:endParaRPr kumimoji="0" sz="3200" b="0" i="0" u="none" strike="noStrike" kern="0" cap="none" spc="0" normalizeH="0" baseline="0" noProof="0">
                <a:ln>
                  <a:noFill/>
                </a:ln>
                <a:solidFill>
                  <a:sysClr val="windowText" lastClr="000000"/>
                </a:solidFill>
                <a:effectLst/>
                <a:uLnTx/>
                <a:uFillTx/>
              </a:endParaRPr>
            </a:p>
          </p:txBody>
        </p:sp>
        <p:cxnSp>
          <p:nvCxnSpPr>
            <p:cNvPr id="79" name="Straight Connector 78">
              <a:extLst>
                <a:ext uri="{FF2B5EF4-FFF2-40B4-BE49-F238E27FC236}">
                  <a16:creationId xmlns:a16="http://schemas.microsoft.com/office/drawing/2014/main" id="{06B1F5D6-A5B2-43D3-A617-57EC94EF3CE5}"/>
                </a:ext>
              </a:extLst>
            </p:cNvPr>
            <p:cNvCxnSpPr/>
            <p:nvPr/>
          </p:nvCxnSpPr>
          <p:spPr>
            <a:xfrm flipH="1" flipV="1">
              <a:off x="5354203"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4E27A641-9B7A-4C9A-BBF8-254A173DB7D8}"/>
                </a:ext>
              </a:extLst>
            </p:cNvPr>
            <p:cNvSpPr/>
            <p:nvPr/>
          </p:nvSpPr>
          <p:spPr>
            <a:xfrm flipH="1">
              <a:off x="6160418"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cxnSp>
          <p:nvCxnSpPr>
            <p:cNvPr id="81" name="Straight Connector 80">
              <a:extLst>
                <a:ext uri="{FF2B5EF4-FFF2-40B4-BE49-F238E27FC236}">
                  <a16:creationId xmlns:a16="http://schemas.microsoft.com/office/drawing/2014/main" id="{745664C0-1654-4B7C-922B-E7572E978208}"/>
                </a:ext>
              </a:extLst>
            </p:cNvPr>
            <p:cNvCxnSpPr/>
            <p:nvPr/>
          </p:nvCxnSpPr>
          <p:spPr>
            <a:xfrm>
              <a:off x="4536823"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0E812B-0883-4618-B421-BCAA04D39594}"/>
                </a:ext>
              </a:extLst>
            </p:cNvPr>
            <p:cNvCxnSpPr/>
            <p:nvPr/>
          </p:nvCxnSpPr>
          <p:spPr>
            <a:xfrm>
              <a:off x="4536823"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F9D9A7E-8096-44F0-9EF5-B43C466C7DD4}"/>
                </a:ext>
              </a:extLst>
            </p:cNvPr>
            <p:cNvCxnSpPr/>
            <p:nvPr/>
          </p:nvCxnSpPr>
          <p:spPr>
            <a:xfrm>
              <a:off x="4536823"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Shape 39">
              <a:extLst>
                <a:ext uri="{FF2B5EF4-FFF2-40B4-BE49-F238E27FC236}">
                  <a16:creationId xmlns:a16="http://schemas.microsoft.com/office/drawing/2014/main" id="{E90EE302-B5F1-45FC-8745-CBA97DFA989D}"/>
                </a:ext>
              </a:extLst>
            </p:cNvPr>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85" name="Rectangle 84">
              <a:extLst>
                <a:ext uri="{FF2B5EF4-FFF2-40B4-BE49-F238E27FC236}">
                  <a16:creationId xmlns:a16="http://schemas.microsoft.com/office/drawing/2014/main" id="{F7C3D0C9-85EC-486C-B3BA-1E6D9E77C654}"/>
                </a:ext>
              </a:extLst>
            </p:cNvPr>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grpSp>
    </p:spTree>
    <p:custDataLst>
      <p:tags r:id="rId1"/>
    </p:custDataLst>
    <p:extLst>
      <p:ext uri="{BB962C8B-B14F-4D97-AF65-F5344CB8AC3E}">
        <p14:creationId xmlns:p14="http://schemas.microsoft.com/office/powerpoint/2010/main" val="1735915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alf Field Vertical Goal Down v.1">
    <p:spTree>
      <p:nvGrpSpPr>
        <p:cNvPr id="1" name=""/>
        <p:cNvGrpSpPr/>
        <p:nvPr/>
      </p:nvGrpSpPr>
      <p:grpSpPr>
        <a:xfrm>
          <a:off x="0" y="0"/>
          <a:ext cx="0" cy="0"/>
          <a:chOff x="0" y="0"/>
          <a:chExt cx="0" cy="0"/>
        </a:xfrm>
      </p:grpSpPr>
      <p:sp>
        <p:nvSpPr>
          <p:cNvPr id="180" name="Title 1"/>
          <p:cNvSpPr>
            <a:spLocks noGrp="1"/>
          </p:cNvSpPr>
          <p:nvPr>
            <p:ph type="title" hasCustomPrompt="1"/>
          </p:nvPr>
        </p:nvSpPr>
        <p:spPr>
          <a:xfrm>
            <a:off x="833876" y="190814"/>
            <a:ext cx="10814315" cy="652996"/>
          </a:xfrm>
        </p:spPr>
        <p:txBody>
          <a:bodyPr/>
          <a:lstStyle>
            <a:lvl1pPr>
              <a:defRPr/>
            </a:lvl1pPr>
          </a:lstStyle>
          <a:p>
            <a:r>
              <a:rPr lang="en-US"/>
              <a:t>Topic Heading</a:t>
            </a:r>
          </a:p>
        </p:txBody>
      </p:sp>
      <p:grpSp>
        <p:nvGrpSpPr>
          <p:cNvPr id="44" name="Group 43">
            <a:extLst>
              <a:ext uri="{FF2B5EF4-FFF2-40B4-BE49-F238E27FC236}">
                <a16:creationId xmlns:a16="http://schemas.microsoft.com/office/drawing/2014/main" id="{A7256A42-62B1-4485-8901-880E4D9F6EA4}"/>
              </a:ext>
            </a:extLst>
          </p:cNvPr>
          <p:cNvGrpSpPr>
            <a:grpSpLocks noChangeAspect="1"/>
          </p:cNvGrpSpPr>
          <p:nvPr userDrawn="1"/>
        </p:nvGrpSpPr>
        <p:grpSpPr>
          <a:xfrm>
            <a:off x="1166416" y="922022"/>
            <a:ext cx="9859168" cy="5013957"/>
            <a:chOff x="143210" y="314658"/>
            <a:chExt cx="8806085" cy="4478404"/>
          </a:xfrm>
        </p:grpSpPr>
        <p:sp>
          <p:nvSpPr>
            <p:cNvPr id="45" name="Rectangle 44">
              <a:extLst>
                <a:ext uri="{FF2B5EF4-FFF2-40B4-BE49-F238E27FC236}">
                  <a16:creationId xmlns:a16="http://schemas.microsoft.com/office/drawing/2014/main" id="{57A1DF54-83FE-4DD2-9682-D84A52C92160}"/>
                </a:ext>
              </a:extLst>
            </p:cNvPr>
            <p:cNvSpPr/>
            <p:nvPr/>
          </p:nvSpPr>
          <p:spPr>
            <a:xfrm flipV="1">
              <a:off x="7380744" y="1948966"/>
              <a:ext cx="1420407"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 name="Rectangle 45">
              <a:extLst>
                <a:ext uri="{FF2B5EF4-FFF2-40B4-BE49-F238E27FC236}">
                  <a16:creationId xmlns:a16="http://schemas.microsoft.com/office/drawing/2014/main" id="{4EE47B3D-4FE2-46FB-B6A5-0259928A8465}"/>
                </a:ext>
              </a:extLst>
            </p:cNvPr>
            <p:cNvSpPr/>
            <p:nvPr/>
          </p:nvSpPr>
          <p:spPr>
            <a:xfrm flipV="1">
              <a:off x="1694239" y="1948966"/>
              <a:ext cx="5686506"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 name="Rectangle 46">
              <a:extLst>
                <a:ext uri="{FF2B5EF4-FFF2-40B4-BE49-F238E27FC236}">
                  <a16:creationId xmlns:a16="http://schemas.microsoft.com/office/drawing/2014/main" id="{3AE5521E-9A7C-4BD5-8852-5FF597545A63}"/>
                </a:ext>
              </a:extLst>
            </p:cNvPr>
            <p:cNvSpPr/>
            <p:nvPr/>
          </p:nvSpPr>
          <p:spPr>
            <a:xfrm flipV="1">
              <a:off x="277476" y="1948966"/>
              <a:ext cx="1416763"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 name="Shape 35">
              <a:extLst>
                <a:ext uri="{FF2B5EF4-FFF2-40B4-BE49-F238E27FC236}">
                  <a16:creationId xmlns:a16="http://schemas.microsoft.com/office/drawing/2014/main" id="{758127CB-D6C7-40B2-ADD9-C274034EFBA9}"/>
                </a:ext>
              </a:extLst>
            </p:cNvPr>
            <p:cNvSpPr/>
            <p:nvPr/>
          </p:nvSpPr>
          <p:spPr>
            <a:xfrm flipV="1">
              <a:off x="4248329" y="3184851"/>
              <a:ext cx="762000" cy="734352"/>
            </a:xfrm>
            <a:prstGeom prst="ellipse">
              <a:avLst/>
            </a:prstGeom>
            <a:noFill/>
            <a:ln w="44450" cap="flat">
              <a:solidFill>
                <a:schemeClr val="tx1"/>
              </a:solidFill>
              <a:prstDash val="solid"/>
              <a:miter lim="400000"/>
            </a:ln>
            <a:effectLst/>
          </p:spPr>
          <p:txBody>
            <a:bodyPr wrap="square" lIns="50800" tIns="50800" rIns="50800" bIns="50800" numCol="1" anchor="ctr">
              <a:noAutofit/>
            </a:bodyP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cxnSp>
          <p:nvCxnSpPr>
            <p:cNvPr id="50" name="Straight Connector 49">
              <a:extLst>
                <a:ext uri="{FF2B5EF4-FFF2-40B4-BE49-F238E27FC236}">
                  <a16:creationId xmlns:a16="http://schemas.microsoft.com/office/drawing/2014/main" id="{2F224F4B-A463-476F-83ED-D197841A042B}"/>
                </a:ext>
              </a:extLst>
            </p:cNvPr>
            <p:cNvCxnSpPr/>
            <p:nvPr/>
          </p:nvCxnSpPr>
          <p:spPr>
            <a:xfrm flipV="1">
              <a:off x="4508076" y="3552027"/>
              <a:ext cx="2425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0AB34A98-AA37-4270-B6D2-D05352E3316E}"/>
                </a:ext>
              </a:extLst>
            </p:cNvPr>
            <p:cNvSpPr/>
            <p:nvPr/>
          </p:nvSpPr>
          <p:spPr>
            <a:xfrm flipV="1">
              <a:off x="277476" y="353525"/>
              <a:ext cx="8523676" cy="15954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cxnSp>
          <p:nvCxnSpPr>
            <p:cNvPr id="53" name="Straight Connector 52">
              <a:extLst>
                <a:ext uri="{FF2B5EF4-FFF2-40B4-BE49-F238E27FC236}">
                  <a16:creationId xmlns:a16="http://schemas.microsoft.com/office/drawing/2014/main" id="{878C0911-3404-41B1-976C-7C59A84D8DAE}"/>
                </a:ext>
              </a:extLst>
            </p:cNvPr>
            <p:cNvCxnSpPr/>
            <p:nvPr/>
          </p:nvCxnSpPr>
          <p:spPr>
            <a:xfrm flipV="1">
              <a:off x="1708581"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DDB3636-3019-4EA5-863F-31A6D3FBDA4E}"/>
                </a:ext>
              </a:extLst>
            </p:cNvPr>
            <p:cNvCxnSpPr/>
            <p:nvPr/>
          </p:nvCxnSpPr>
          <p:spPr>
            <a:xfrm flipV="1">
              <a:off x="7382664"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F2ECB7C7-5194-4CEB-BDDF-EAF5B0570F1F}"/>
                </a:ext>
              </a:extLst>
            </p:cNvPr>
            <p:cNvSpPr/>
            <p:nvPr/>
          </p:nvSpPr>
          <p:spPr>
            <a:xfrm rot="16200000" flipV="1">
              <a:off x="4606469" y="304011"/>
              <a:ext cx="45720"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 name="Shape 41">
              <a:extLst>
                <a:ext uri="{FF2B5EF4-FFF2-40B4-BE49-F238E27FC236}">
                  <a16:creationId xmlns:a16="http://schemas.microsoft.com/office/drawing/2014/main" id="{B3940A3C-D3AA-4D2D-8D4F-09361764A022}"/>
                </a:ext>
              </a:extLst>
            </p:cNvPr>
            <p:cNvSpPr/>
            <p:nvPr/>
          </p:nvSpPr>
          <p:spPr>
            <a:xfrm rot="16200000" flipV="1">
              <a:off x="8839449" y="278200"/>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57" name="Isosceles Triangle 56">
              <a:extLst>
                <a:ext uri="{FF2B5EF4-FFF2-40B4-BE49-F238E27FC236}">
                  <a16:creationId xmlns:a16="http://schemas.microsoft.com/office/drawing/2014/main" id="{229E8EED-E911-4821-A233-486C1D0BA80B}"/>
                </a:ext>
              </a:extLst>
            </p:cNvPr>
            <p:cNvSpPr/>
            <p:nvPr/>
          </p:nvSpPr>
          <p:spPr>
            <a:xfrm rot="5400000" flipV="1">
              <a:off x="140948" y="1041626"/>
              <a:ext cx="135372" cy="130848"/>
            </a:xfrm>
            <a:prstGeom prst="triangle">
              <a:avLst/>
            </a:prstGeom>
            <a:solidFill>
              <a:schemeClr val="accent6">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 name="Shape 41">
              <a:extLst>
                <a:ext uri="{FF2B5EF4-FFF2-40B4-BE49-F238E27FC236}">
                  <a16:creationId xmlns:a16="http://schemas.microsoft.com/office/drawing/2014/main" id="{6CE631CC-5ED9-421E-8C66-B527AB00064A}"/>
                </a:ext>
              </a:extLst>
            </p:cNvPr>
            <p:cNvSpPr/>
            <p:nvPr userDrawn="1"/>
          </p:nvSpPr>
          <p:spPr>
            <a:xfrm rot="16200000" flipV="1">
              <a:off x="8825679" y="4683216"/>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59" name="Shape 41">
              <a:extLst>
                <a:ext uri="{FF2B5EF4-FFF2-40B4-BE49-F238E27FC236}">
                  <a16:creationId xmlns:a16="http://schemas.microsoft.com/office/drawing/2014/main" id="{7FEAE344-F94C-4FAF-9907-647C893985C1}"/>
                </a:ext>
              </a:extLst>
            </p:cNvPr>
            <p:cNvSpPr/>
            <p:nvPr userDrawn="1"/>
          </p:nvSpPr>
          <p:spPr>
            <a:xfrm rot="5400000" flipV="1">
              <a:off x="197998" y="4683217"/>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dirty="0">
                <a:ln>
                  <a:noFill/>
                </a:ln>
                <a:solidFill>
                  <a:srgbClr val="FFFFFF"/>
                </a:solidFill>
                <a:effectLst/>
                <a:uLnTx/>
                <a:uFillTx/>
              </a:endParaRPr>
            </a:p>
          </p:txBody>
        </p:sp>
      </p:grpSp>
    </p:spTree>
    <p:custDataLst>
      <p:tags r:id="rId1"/>
    </p:custDataLst>
    <p:extLst>
      <p:ext uri="{BB962C8B-B14F-4D97-AF65-F5344CB8AC3E}">
        <p14:creationId xmlns:p14="http://schemas.microsoft.com/office/powerpoint/2010/main" val="375509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559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eld Right Text">
    <p:spTree>
      <p:nvGrpSpPr>
        <p:cNvPr id="1" name=""/>
        <p:cNvGrpSpPr/>
        <p:nvPr/>
      </p:nvGrpSpPr>
      <p:grpSpPr>
        <a:xfrm>
          <a:off x="0" y="0"/>
          <a:ext cx="0" cy="0"/>
          <a:chOff x="0" y="0"/>
          <a:chExt cx="0" cy="0"/>
        </a:xfrm>
      </p:grpSpPr>
      <p:sp>
        <p:nvSpPr>
          <p:cNvPr id="41" name="Content Placeholder 2"/>
          <p:cNvSpPr>
            <a:spLocks noGrp="1"/>
          </p:cNvSpPr>
          <p:nvPr>
            <p:ph sz="half" idx="1"/>
          </p:nvPr>
        </p:nvSpPr>
        <p:spPr>
          <a:xfrm>
            <a:off x="310551" y="776377"/>
            <a:ext cx="5384800" cy="5235288"/>
          </a:xfrm>
        </p:spPr>
        <p:txBody>
          <a:bodyPr>
            <a:normAutofit/>
          </a:bodyPr>
          <a:lstStyle>
            <a:lvl1pPr>
              <a:defRPr sz="3733"/>
            </a:lvl1pPr>
            <a:lvl2pPr>
              <a:defRPr sz="3200"/>
            </a:lvl2pPr>
            <a:lvl3pPr>
              <a:defRPr sz="2400"/>
            </a:lvl3pPr>
            <a:lvl4pPr>
              <a:defRPr sz="2133"/>
            </a:lvl4pPr>
            <a:lvl5pPr>
              <a:defRPr sz="2133"/>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Footer Placeholder 8"/>
          <p:cNvSpPr>
            <a:spLocks noGrp="1"/>
          </p:cNvSpPr>
          <p:nvPr>
            <p:ph type="ftr" sz="quarter" idx="3"/>
          </p:nvPr>
        </p:nvSpPr>
        <p:spPr>
          <a:xfrm>
            <a:off x="5554134" y="8475137"/>
            <a:ext cx="5147733" cy="488244"/>
          </a:xfrm>
          <a:prstGeom prst="rect">
            <a:avLst/>
          </a:prstGeom>
        </p:spPr>
        <p:txBody>
          <a:bodyPr vert="horz" lIns="91440" tIns="45720" rIns="91440" bIns="45720" rtlCol="0" anchor="ctr"/>
          <a:lstStyle>
            <a:defPPr>
              <a:defRPr lang="en-US"/>
            </a:defPPr>
            <a:lvl1pPr marL="0" algn="ctr" defTabSz="609585" rtl="0" eaLnBrk="1" latinLnBrk="0" hangingPunct="1">
              <a:defRPr sz="12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defRPr/>
            </a:pPr>
            <a:r>
              <a:rPr lang="en-US" kern="0"/>
              <a:t>USLACROSSE.ARBITERSPORTS.COM | USLACROSSE.ORG</a:t>
            </a:r>
            <a:endParaRPr lang="en-US" kern="0" dirty="0"/>
          </a:p>
        </p:txBody>
      </p:sp>
      <p:sp>
        <p:nvSpPr>
          <p:cNvPr id="35" name="Title 1"/>
          <p:cNvSpPr>
            <a:spLocks noGrp="1"/>
          </p:cNvSpPr>
          <p:nvPr>
            <p:ph type="title"/>
          </p:nvPr>
        </p:nvSpPr>
        <p:spPr>
          <a:xfrm>
            <a:off x="4" y="43131"/>
            <a:ext cx="12192001" cy="388188"/>
          </a:xfrm>
        </p:spPr>
        <p:txBody>
          <a:bodyPr/>
          <a:lstStyle/>
          <a:p>
            <a:r>
              <a:rPr lang="en-US"/>
              <a:t>Click to edit Master title style</a:t>
            </a:r>
          </a:p>
        </p:txBody>
      </p:sp>
      <p:grpSp>
        <p:nvGrpSpPr>
          <p:cNvPr id="57" name="Group 56"/>
          <p:cNvGrpSpPr/>
          <p:nvPr userDrawn="1"/>
        </p:nvGrpSpPr>
        <p:grpSpPr>
          <a:xfrm flipH="1">
            <a:off x="6095999" y="832528"/>
            <a:ext cx="5874695" cy="5235288"/>
            <a:chOff x="76200" y="624396"/>
            <a:chExt cx="4482219" cy="4157154"/>
          </a:xfrm>
        </p:grpSpPr>
        <p:sp>
          <p:nvSpPr>
            <p:cNvPr id="58" name="Rectangle 57"/>
            <p:cNvSpPr/>
            <p:nvPr/>
          </p:nvSpPr>
          <p:spPr>
            <a:xfrm>
              <a:off x="2909976"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p:nvPr/>
          </p:nvSpPr>
          <p:spPr>
            <a:xfrm>
              <a:off x="113470"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p:nvPr/>
          </p:nvSpPr>
          <p:spPr>
            <a:xfrm>
              <a:off x="113166"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Shape 42"/>
            <p:cNvSpPr/>
            <p:nvPr/>
          </p:nvSpPr>
          <p:spPr>
            <a:xfrm>
              <a:off x="76200"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62" name="Shape 41"/>
            <p:cNvSpPr/>
            <p:nvPr/>
          </p:nvSpPr>
          <p:spPr>
            <a:xfrm>
              <a:off x="77182"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63" name="Rectangle 62"/>
            <p:cNvSpPr/>
            <p:nvPr/>
          </p:nvSpPr>
          <p:spPr>
            <a:xfrm>
              <a:off x="24528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600">
                  <a:solidFill>
                    <a:srgbClr val="FFFFFF"/>
                  </a:solidFill>
                </a:defRPr>
              </a:pPr>
              <a:endParaRPr kumimoji="0" sz="2600" b="0" i="0" u="none" strike="noStrike" kern="0" cap="none" spc="0" normalizeH="0" baseline="0" noProof="0">
                <a:ln>
                  <a:noFill/>
                </a:ln>
                <a:solidFill>
                  <a:srgbClr val="FFFFFF"/>
                </a:solidFill>
                <a:effectLst/>
                <a:uLnTx/>
                <a:uFillTx/>
              </a:endParaRPr>
            </a:p>
          </p:txBody>
        </p:sp>
        <p:sp>
          <p:nvSpPr>
            <p:cNvPr id="65" name="Shape 35"/>
            <p:cNvSpPr/>
            <p:nvPr/>
          </p:nvSpPr>
          <p:spPr>
            <a:xfrm>
              <a:off x="1075191"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66" name="Shape 36"/>
            <p:cNvSpPr/>
            <p:nvPr/>
          </p:nvSpPr>
          <p:spPr>
            <a:xfrm flipV="1">
              <a:off x="1306549"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cxnSp>
          <p:nvCxnSpPr>
            <p:cNvPr id="67" name="Straight Connector 66"/>
            <p:cNvCxnSpPr/>
            <p:nvPr/>
          </p:nvCxnSpPr>
          <p:spPr>
            <a:xfrm flipV="1">
              <a:off x="3716192"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13470"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9" name="Straight Connector 68"/>
            <p:cNvCxnSpPr/>
            <p:nvPr/>
          </p:nvCxnSpPr>
          <p:spPr>
            <a:xfrm flipH="1">
              <a:off x="3720384"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720384"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720384"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73" name="Rectangle 72"/>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2" name="Footer Placeholder 8"/>
          <p:cNvSpPr txBox="1">
            <a:spLocks/>
          </p:cNvSpPr>
          <p:nvPr userDrawn="1"/>
        </p:nvSpPr>
        <p:spPr>
          <a:xfrm>
            <a:off x="10141243" y="6427310"/>
            <a:ext cx="1935145" cy="230832"/>
          </a:xfrm>
          <a:prstGeom prst="rect">
            <a:avLst/>
          </a:prstGeom>
        </p:spPr>
        <p:txBody>
          <a:bodyPr vert="horz" wrap="non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FACEBOOK.COM/MENSLAXOFFICIALS</a:t>
            </a:r>
          </a:p>
        </p:txBody>
      </p:sp>
    </p:spTree>
    <p:custDataLst>
      <p:tags r:id="rId1"/>
    </p:custDataLst>
    <p:extLst>
      <p:ext uri="{BB962C8B-B14F-4D97-AF65-F5344CB8AC3E}">
        <p14:creationId xmlns:p14="http://schemas.microsoft.com/office/powerpoint/2010/main" val="672014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649224" y="365125"/>
            <a:ext cx="10890504" cy="739472"/>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hasCustomPrompt="1"/>
          </p:nvPr>
        </p:nvSpPr>
        <p:spPr>
          <a:xfrm>
            <a:off x="649224" y="1253048"/>
            <a:ext cx="3200400" cy="713232"/>
          </a:xfrm>
        </p:spPr>
        <p:txBody>
          <a:bodyPr anchor="b">
            <a:normAutofit/>
          </a:bodyPr>
          <a:lstStyle>
            <a:lvl1pPr marL="0" indent="0">
              <a:lnSpc>
                <a:spcPct val="100000"/>
              </a:lnSpc>
              <a:buNone/>
              <a:defRPr sz="3200" b="0">
                <a:solidFill>
                  <a:srgbClr val="FF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Subtitle</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649224" y="2114731"/>
            <a:ext cx="3200400" cy="4007583"/>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hasCustomPrompt="1"/>
          </p:nvPr>
        </p:nvSpPr>
        <p:spPr>
          <a:xfrm>
            <a:off x="4494276" y="1253047"/>
            <a:ext cx="3200400" cy="713232"/>
          </a:xfrm>
        </p:spPr>
        <p:txBody>
          <a:bodyPr anchor="b">
            <a:noAutofit/>
          </a:bodyPr>
          <a:lstStyle>
            <a:lvl1pPr marL="0" indent="0">
              <a:lnSpc>
                <a:spcPct val="100000"/>
              </a:lnSpc>
              <a:buNone/>
              <a:defRPr sz="3200" b="0">
                <a:solidFill>
                  <a:srgbClr val="FF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Subtitle</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4498848" y="2114730"/>
            <a:ext cx="3200400" cy="4007583"/>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a:xfrm>
            <a:off x="1117600" y="8475134"/>
            <a:ext cx="3657600" cy="486833"/>
          </a:xfrm>
          <a:prstGeom prst="rect">
            <a:avLst/>
          </a:prstGeom>
        </p:spPr>
        <p:txBody>
          <a:bodyPr vert="horz" lIns="91440" tIns="45720" rIns="91440" bIns="45720" rtlCol="0" anchor="ctr"/>
          <a:lstStyle>
            <a:defPPr>
              <a:defRPr lang="en-US"/>
            </a:defPPr>
            <a:lvl1pPr marL="0" algn="l" defTabSz="1219170" rtl="0" eaLnBrk="1" latinLnBrk="0" hangingPunct="1">
              <a:defRPr sz="2133"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t>9/3/20XX</a:t>
            </a:r>
            <a:endParaRPr lang="en-US" dirty="0"/>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a:xfrm>
            <a:off x="5384800" y="8475134"/>
            <a:ext cx="5486400" cy="486833"/>
          </a:xfrm>
          <a:prstGeom prst="rect">
            <a:avLst/>
          </a:prstGeom>
        </p:spPr>
        <p:txBody>
          <a:bodyPr vert="horz" lIns="91440" tIns="45720" rIns="91440" bIns="45720" rtlCol="0" anchor="ctr"/>
          <a:lstStyle>
            <a:defPPr>
              <a:defRPr lang="en-US"/>
            </a:defPPr>
            <a:lvl1pPr marL="0" algn="ctr" defTabSz="1219170" rtl="0" eaLnBrk="1" latinLnBrk="0" hangingPunct="1">
              <a:defRPr sz="2133"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a:t>Presentation Title</a:t>
            </a:r>
            <a:endParaRPr lang="en-US" dirty="0"/>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a:xfrm>
            <a:off x="11480800" y="8475134"/>
            <a:ext cx="3657600" cy="486833"/>
          </a:xfrm>
          <a:prstGeom prst="rect">
            <a:avLst/>
          </a:prstGeom>
        </p:spPr>
        <p:txBody>
          <a:bodyPr vert="horz" lIns="91440" tIns="45720" rIns="91440" bIns="45720" rtlCol="0" anchor="ctr"/>
          <a:lstStyle>
            <a:defPPr>
              <a:defRPr lang="en-US"/>
            </a:defPPr>
            <a:lvl1pPr marL="0" algn="r" defTabSz="1219170" rtl="0" eaLnBrk="1" latinLnBrk="0" hangingPunct="1">
              <a:defRPr sz="2133"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2C18C1E5-FB55-42F5-BD6D-9CC153FCDBE6}" type="slidenum">
              <a:rPr lang="en-US" smtClean="0"/>
              <a:pPr/>
              <a:t>‹#›</a:t>
            </a:fld>
            <a:endParaRPr lang="en-US" dirty="0"/>
          </a:p>
        </p:txBody>
      </p:sp>
      <p:sp>
        <p:nvSpPr>
          <p:cNvPr id="11" name="Text Placeholder 4">
            <a:extLst>
              <a:ext uri="{FF2B5EF4-FFF2-40B4-BE49-F238E27FC236}">
                <a16:creationId xmlns:a16="http://schemas.microsoft.com/office/drawing/2014/main" id="{42AA5FD4-D71A-436D-B50A-847980623CF0}"/>
              </a:ext>
            </a:extLst>
          </p:cNvPr>
          <p:cNvSpPr>
            <a:spLocks noGrp="1"/>
          </p:cNvSpPr>
          <p:nvPr>
            <p:ph type="body" sz="quarter" idx="13" hasCustomPrompt="1"/>
          </p:nvPr>
        </p:nvSpPr>
        <p:spPr>
          <a:xfrm>
            <a:off x="8280400" y="1253047"/>
            <a:ext cx="3200400" cy="713232"/>
          </a:xfrm>
        </p:spPr>
        <p:txBody>
          <a:bodyPr anchor="b">
            <a:normAutofit/>
          </a:bodyPr>
          <a:lstStyle>
            <a:lvl1pPr marL="0" indent="0">
              <a:lnSpc>
                <a:spcPct val="100000"/>
              </a:lnSpc>
              <a:buNone/>
              <a:defRPr sz="3200" b="0">
                <a:solidFill>
                  <a:srgbClr val="FF0000"/>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Subtitle</a:t>
            </a:r>
          </a:p>
        </p:txBody>
      </p:sp>
      <p:sp>
        <p:nvSpPr>
          <p:cNvPr id="12" name="Content Placeholder 5">
            <a:extLst>
              <a:ext uri="{FF2B5EF4-FFF2-40B4-BE49-F238E27FC236}">
                <a16:creationId xmlns:a16="http://schemas.microsoft.com/office/drawing/2014/main" id="{498877DB-362B-4B53-84A8-D53090240FDB}"/>
              </a:ext>
            </a:extLst>
          </p:cNvPr>
          <p:cNvSpPr>
            <a:spLocks noGrp="1"/>
          </p:cNvSpPr>
          <p:nvPr>
            <p:ph sz="quarter" idx="14"/>
          </p:nvPr>
        </p:nvSpPr>
        <p:spPr>
          <a:xfrm>
            <a:off x="8339328" y="2114730"/>
            <a:ext cx="3200400" cy="4007583"/>
          </a:xfrm>
        </p:spPr>
        <p:txBody>
          <a:bodyPr>
            <a:normAutofit/>
          </a:bodyPr>
          <a:lstStyle>
            <a:lvl1pPr>
              <a:lnSpc>
                <a:spcPct val="90000"/>
              </a:lnSpc>
              <a:defRPr sz="2400"/>
            </a:lvl1pPr>
            <a:lvl2pPr>
              <a:lnSpc>
                <a:spcPct val="90000"/>
              </a:lnSpc>
              <a:defRPr sz="2000"/>
            </a:lvl2pPr>
            <a:lvl3pPr>
              <a:lnSpc>
                <a:spcPct val="90000"/>
              </a:lnSpc>
              <a:defRPr sz="18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209877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954413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Header/Caption/Content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2802" y="504497"/>
            <a:ext cx="3807887" cy="921732"/>
          </a:xfrm>
        </p:spPr>
        <p:txBody>
          <a:bodyPr anchor="b">
            <a:noAutofit/>
          </a:bodyPr>
          <a:lstStyle>
            <a:lvl1pPr algn="l">
              <a:defRPr sz="3733" b="1">
                <a:solidFill>
                  <a:srgbClr val="003E7E"/>
                </a:solidFill>
              </a:defRPr>
            </a:lvl1pPr>
          </a:lstStyle>
          <a:p>
            <a:r>
              <a:rPr lang="en-US" dirty="0"/>
              <a:t>Topic Heading</a:t>
            </a:r>
          </a:p>
        </p:txBody>
      </p:sp>
      <p:sp>
        <p:nvSpPr>
          <p:cNvPr id="3" name="Content Placeholder 2"/>
          <p:cNvSpPr>
            <a:spLocks noGrp="1"/>
          </p:cNvSpPr>
          <p:nvPr>
            <p:ph idx="1"/>
          </p:nvPr>
        </p:nvSpPr>
        <p:spPr>
          <a:xfrm>
            <a:off x="4766735" y="733250"/>
            <a:ext cx="6815668" cy="5400385"/>
          </a:xfrm>
        </p:spPr>
        <p:txBody>
          <a:bodyPr>
            <a:normAutofit/>
          </a:bodyPr>
          <a:lstStyle>
            <a:lvl1pPr>
              <a:defRPr sz="3733">
                <a:solidFill>
                  <a:srgbClr val="00073B"/>
                </a:solidFill>
              </a:defRPr>
            </a:lvl1pPr>
            <a:lvl2pPr>
              <a:defRPr sz="3200">
                <a:solidFill>
                  <a:srgbClr val="00073B"/>
                </a:solidFill>
              </a:defRPr>
            </a:lvl2pPr>
            <a:lvl3pPr>
              <a:defRPr sz="2667">
                <a:solidFill>
                  <a:srgbClr val="00073B"/>
                </a:solidFill>
              </a:defRPr>
            </a:lvl3pPr>
            <a:lvl4pPr>
              <a:defRPr sz="2667">
                <a:solidFill>
                  <a:srgbClr val="00073B"/>
                </a:solidFill>
              </a:defRPr>
            </a:lvl4pPr>
            <a:lvl5pPr>
              <a:defRPr sz="2400">
                <a:solidFill>
                  <a:srgbClr val="00073B"/>
                </a:solidFill>
              </a:defRPr>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12802" y="1435106"/>
            <a:ext cx="3807887" cy="4698529"/>
          </a:xfrm>
        </p:spPr>
        <p:txBody>
          <a:bodyPr>
            <a:normAutofit/>
          </a:bodyPr>
          <a:lstStyle>
            <a:lvl1pPr marL="0" indent="0">
              <a:buNone/>
              <a:defRPr sz="2400" b="0">
                <a:solidFill>
                  <a:srgbClr val="E51937"/>
                </a:solidFill>
                <a:latin typeface="Obvia" panose="02000506030000020004" pitchFamily="50"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dirty="0"/>
              <a:t>Sub-heading  or Text</a:t>
            </a:r>
          </a:p>
        </p:txBody>
      </p:sp>
    </p:spTree>
    <p:custDataLst>
      <p:tags r:id="rId1"/>
    </p:custDataLst>
    <p:extLst>
      <p:ext uri="{BB962C8B-B14F-4D97-AF65-F5344CB8AC3E}">
        <p14:creationId xmlns:p14="http://schemas.microsoft.com/office/powerpoint/2010/main" val="2146564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3925" y="4627067"/>
            <a:ext cx="7315200" cy="703261"/>
          </a:xfrm>
        </p:spPr>
        <p:txBody>
          <a:bodyPr anchor="b"/>
          <a:lstStyle>
            <a:lvl1pPr algn="l">
              <a:defRPr sz="5333" b="1">
                <a:solidFill>
                  <a:srgbClr val="003E7E"/>
                </a:solidFill>
              </a:defRPr>
            </a:lvl1pPr>
          </a:lstStyle>
          <a:p>
            <a:r>
              <a:rPr lang="en-US" dirty="0"/>
              <a:t>Topic Heading</a:t>
            </a:r>
          </a:p>
        </p:txBody>
      </p:sp>
      <p:sp>
        <p:nvSpPr>
          <p:cNvPr id="3" name="Picture Placeholder 2"/>
          <p:cNvSpPr>
            <a:spLocks noGrp="1"/>
          </p:cNvSpPr>
          <p:nvPr>
            <p:ph type="pic" idx="1"/>
          </p:nvPr>
        </p:nvSpPr>
        <p:spPr>
          <a:xfrm>
            <a:off x="2438400" y="482600"/>
            <a:ext cx="7315200" cy="4114800"/>
          </a:xfrm>
        </p:spPr>
        <p:txBody>
          <a:bodyPr/>
          <a:lstStyle>
            <a:lvl1pPr marL="0" indent="0">
              <a:buNone/>
              <a:defRPr sz="4267"/>
            </a:lvl1pPr>
            <a:lvl2pPr marL="609555" indent="0">
              <a:buNone/>
              <a:defRPr sz="3733"/>
            </a:lvl2pPr>
            <a:lvl3pPr marL="1219108" indent="0">
              <a:buNone/>
              <a:defRPr sz="3200"/>
            </a:lvl3pPr>
            <a:lvl4pPr marL="1828664" indent="0">
              <a:buNone/>
              <a:defRPr sz="2667"/>
            </a:lvl4pPr>
            <a:lvl5pPr marL="2438218" indent="0">
              <a:buNone/>
              <a:defRPr sz="2667"/>
            </a:lvl5pPr>
            <a:lvl6pPr marL="3047772" indent="0">
              <a:buNone/>
              <a:defRPr sz="2667"/>
            </a:lvl6pPr>
            <a:lvl7pPr marL="3657325" indent="0">
              <a:buNone/>
              <a:defRPr sz="2667"/>
            </a:lvl7pPr>
            <a:lvl8pPr marL="4266880" indent="0">
              <a:buNone/>
              <a:defRPr sz="2667"/>
            </a:lvl8pPr>
            <a:lvl9pPr marL="4876435" indent="0">
              <a:buNone/>
              <a:defRPr sz="2667"/>
            </a:lvl9pPr>
          </a:lstStyle>
          <a:p>
            <a:r>
              <a:rPr lang="en-US"/>
              <a:t>Click icon to add picture</a:t>
            </a:r>
            <a:endParaRPr lang="en-US" dirty="0"/>
          </a:p>
        </p:txBody>
      </p:sp>
      <p:sp>
        <p:nvSpPr>
          <p:cNvPr id="4" name="Text Placeholder 3"/>
          <p:cNvSpPr>
            <a:spLocks noGrp="1"/>
          </p:cNvSpPr>
          <p:nvPr>
            <p:ph type="body" sz="half" idx="2" hasCustomPrompt="1"/>
          </p:nvPr>
        </p:nvSpPr>
        <p:spPr>
          <a:xfrm>
            <a:off x="2433925" y="5330328"/>
            <a:ext cx="7315200" cy="703261"/>
          </a:xfrm>
        </p:spPr>
        <p:txBody>
          <a:bodyPr>
            <a:normAutofit/>
          </a:bodyPr>
          <a:lstStyle>
            <a:lvl1pPr marL="0" indent="0">
              <a:buNone/>
              <a:defRPr sz="2489">
                <a:solidFill>
                  <a:srgbClr val="E51937"/>
                </a:solidFill>
                <a:latin typeface="Obvia" panose="02000506030000020004" pitchFamily="50"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5" indent="0">
              <a:buNone/>
              <a:defRPr sz="1200"/>
            </a:lvl7pPr>
            <a:lvl8pPr marL="4266880" indent="0">
              <a:buNone/>
              <a:defRPr sz="1200"/>
            </a:lvl8pPr>
            <a:lvl9pPr marL="4876435" indent="0">
              <a:buNone/>
              <a:defRPr sz="1200"/>
            </a:lvl9pPr>
          </a:lstStyle>
          <a:p>
            <a:pPr lvl="0"/>
            <a:r>
              <a:rPr lang="en-US" dirty="0"/>
              <a:t>Topic sub-heading or text</a:t>
            </a:r>
          </a:p>
        </p:txBody>
      </p:sp>
    </p:spTree>
    <p:custDataLst>
      <p:tags r:id="rId1"/>
    </p:custDataLst>
    <p:extLst>
      <p:ext uri="{BB962C8B-B14F-4D97-AF65-F5344CB8AC3E}">
        <p14:creationId xmlns:p14="http://schemas.microsoft.com/office/powerpoint/2010/main" val="1316888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Full Field">
    <p:spTree>
      <p:nvGrpSpPr>
        <p:cNvPr id="1" name=""/>
        <p:cNvGrpSpPr/>
        <p:nvPr/>
      </p:nvGrpSpPr>
      <p:grpSpPr>
        <a:xfrm>
          <a:off x="0" y="0"/>
          <a:ext cx="0" cy="0"/>
          <a:chOff x="0" y="0"/>
          <a:chExt cx="0" cy="0"/>
        </a:xfrm>
      </p:grpSpPr>
      <p:grpSp>
        <p:nvGrpSpPr>
          <p:cNvPr id="74" name="Group 73"/>
          <p:cNvGrpSpPr/>
          <p:nvPr userDrawn="1"/>
        </p:nvGrpSpPr>
        <p:grpSpPr>
          <a:xfrm>
            <a:off x="150674" y="832528"/>
            <a:ext cx="11890660" cy="5542872"/>
            <a:chOff x="76200" y="624396"/>
            <a:chExt cx="8917995" cy="4157154"/>
          </a:xfrm>
        </p:grpSpPr>
        <p:sp>
          <p:nvSpPr>
            <p:cNvPr id="75" name="Rectangle 74"/>
            <p:cNvSpPr/>
            <p:nvPr/>
          </p:nvSpPr>
          <p:spPr>
            <a:xfrm>
              <a:off x="2909976"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Rectangle 75"/>
            <p:cNvSpPr/>
            <p:nvPr/>
          </p:nvSpPr>
          <p:spPr>
            <a:xfrm>
              <a:off x="113470"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Rectangle 76"/>
            <p:cNvSpPr/>
            <p:nvPr/>
          </p:nvSpPr>
          <p:spPr>
            <a:xfrm>
              <a:off x="113166"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Shape 42"/>
            <p:cNvSpPr/>
            <p:nvPr/>
          </p:nvSpPr>
          <p:spPr>
            <a:xfrm>
              <a:off x="76200" y="624396"/>
              <a:ext cx="64172" cy="119937"/>
            </a:xfrm>
            <a:prstGeom prst="rect">
              <a:avLst/>
            </a:prstGeom>
            <a:solidFill>
              <a:schemeClr val="accent2"/>
            </a:solidFill>
            <a:ln w="9525">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79" name="Shape 41"/>
            <p:cNvSpPr/>
            <p:nvPr/>
          </p:nvSpPr>
          <p:spPr>
            <a:xfrm>
              <a:off x="77182"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80" name="Rectangle 79"/>
            <p:cNvSpPr/>
            <p:nvPr/>
          </p:nvSpPr>
          <p:spPr>
            <a:xfrm>
              <a:off x="24528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600">
                  <a:solidFill>
                    <a:srgbClr val="FFFFFF"/>
                  </a:solidFill>
                </a:defRPr>
              </a:pPr>
              <a:endParaRPr kumimoji="0" sz="2600" b="0" i="0" u="none" strike="noStrike" kern="0" cap="none" spc="0" normalizeH="0" baseline="0" noProof="0">
                <a:ln>
                  <a:noFill/>
                </a:ln>
                <a:solidFill>
                  <a:srgbClr val="FFFFFF"/>
                </a:solidFill>
                <a:effectLst/>
                <a:uLnTx/>
                <a:uFillTx/>
              </a:endParaRPr>
            </a:p>
          </p:txBody>
        </p:sp>
        <p:sp>
          <p:nvSpPr>
            <p:cNvPr id="82" name="Shape 35"/>
            <p:cNvSpPr/>
            <p:nvPr/>
          </p:nvSpPr>
          <p:spPr>
            <a:xfrm>
              <a:off x="1075191"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83" name="Shape 36"/>
            <p:cNvSpPr/>
            <p:nvPr/>
          </p:nvSpPr>
          <p:spPr>
            <a:xfrm flipV="1">
              <a:off x="1306549"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cxnSp>
          <p:nvCxnSpPr>
            <p:cNvPr id="84" name="Straight Connector 83"/>
            <p:cNvCxnSpPr/>
            <p:nvPr/>
          </p:nvCxnSpPr>
          <p:spPr>
            <a:xfrm flipV="1">
              <a:off x="3716192"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113470"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86" name="Straight Connector 85"/>
            <p:cNvCxnSpPr/>
            <p:nvPr/>
          </p:nvCxnSpPr>
          <p:spPr>
            <a:xfrm flipH="1">
              <a:off x="3720384"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720384"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3720384"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flipH="1">
              <a:off x="4534044"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Rectangle 90"/>
            <p:cNvSpPr/>
            <p:nvPr/>
          </p:nvSpPr>
          <p:spPr>
            <a:xfrm flipH="1">
              <a:off x="6160418"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Rectangle 91"/>
            <p:cNvSpPr/>
            <p:nvPr/>
          </p:nvSpPr>
          <p:spPr>
            <a:xfrm flipH="1">
              <a:off x="6160419"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Shape 42"/>
            <p:cNvSpPr/>
            <p:nvPr/>
          </p:nvSpPr>
          <p:spPr>
            <a:xfrm flipH="1">
              <a:off x="8930023" y="624396"/>
              <a:ext cx="64172" cy="119937"/>
            </a:xfrm>
            <a:prstGeom prst="rect">
              <a:avLst/>
            </a:prstGeom>
            <a:solidFill>
              <a:schemeClr val="accent2"/>
            </a:solidFill>
            <a:ln w="9525">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94" name="Shape 41"/>
            <p:cNvSpPr/>
            <p:nvPr/>
          </p:nvSpPr>
          <p:spPr>
            <a:xfrm flipH="1">
              <a:off x="8929041"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95" name="Rectangle 94"/>
            <p:cNvSpPr/>
            <p:nvPr/>
          </p:nvSpPr>
          <p:spPr>
            <a:xfrm flipH="1">
              <a:off x="53545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Shape 13"/>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600">
                  <a:solidFill>
                    <a:srgbClr val="FFFFFF"/>
                  </a:solidFill>
                </a:defRPr>
              </a:pPr>
              <a:endParaRPr kumimoji="0" sz="2600" b="0" i="0" u="none" strike="noStrike" kern="0" cap="none" spc="0" normalizeH="0" baseline="0" noProof="0">
                <a:ln>
                  <a:noFill/>
                </a:ln>
                <a:solidFill>
                  <a:srgbClr val="FFFFFF"/>
                </a:solidFill>
                <a:effectLst/>
                <a:uLnTx/>
                <a:uFillTx/>
              </a:endParaRPr>
            </a:p>
          </p:txBody>
        </p:sp>
        <p:sp>
          <p:nvSpPr>
            <p:cNvPr id="97" name="Shape 35"/>
            <p:cNvSpPr/>
            <p:nvPr/>
          </p:nvSpPr>
          <p:spPr>
            <a:xfrm flipH="1">
              <a:off x="7532487"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98" name="Shape 36"/>
            <p:cNvSpPr/>
            <p:nvPr/>
          </p:nvSpPr>
          <p:spPr>
            <a:xfrm flipH="1" flipV="1">
              <a:off x="7763846"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cxnSp>
          <p:nvCxnSpPr>
            <p:cNvPr id="99" name="Straight Connector 98"/>
            <p:cNvCxnSpPr/>
            <p:nvPr/>
          </p:nvCxnSpPr>
          <p:spPr>
            <a:xfrm flipH="1" flipV="1">
              <a:off x="5354203"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p:cNvSpPr/>
            <p:nvPr/>
          </p:nvSpPr>
          <p:spPr>
            <a:xfrm flipH="1">
              <a:off x="6160418"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101" name="Straight Connector 100"/>
            <p:cNvCxnSpPr/>
            <p:nvPr/>
          </p:nvCxnSpPr>
          <p:spPr>
            <a:xfrm>
              <a:off x="4536823"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4536823"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4536823"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Shape 39"/>
            <p:cNvSpPr/>
            <p:nvPr/>
          </p:nvSpPr>
          <p:spPr>
            <a:xfrm>
              <a:off x="4487571" y="624396"/>
              <a:ext cx="70848" cy="125745"/>
            </a:xfrm>
            <a:prstGeom prst="rect">
              <a:avLst/>
            </a:prstGeom>
            <a:solidFill>
              <a:schemeClr val="accent6">
                <a:lumMod val="75000"/>
              </a:schemeClr>
            </a:solidFill>
            <a:ln w="9525">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105" name="Rectangle 104"/>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37" name="Title 1">
            <a:extLst>
              <a:ext uri="{FF2B5EF4-FFF2-40B4-BE49-F238E27FC236}">
                <a16:creationId xmlns:a16="http://schemas.microsoft.com/office/drawing/2014/main" id="{C844B45C-AA73-42B4-855E-E9DF02CEE0D3}"/>
              </a:ext>
            </a:extLst>
          </p:cNvPr>
          <p:cNvSpPr>
            <a:spLocks noGrp="1"/>
          </p:cNvSpPr>
          <p:nvPr>
            <p:ph type="title"/>
          </p:nvPr>
        </p:nvSpPr>
        <p:spPr>
          <a:xfrm>
            <a:off x="609602" y="231133"/>
            <a:ext cx="8940799" cy="454667"/>
          </a:xfrm>
        </p:spPr>
        <p:txBody>
          <a:bodyPr/>
          <a:lstStyle>
            <a:lvl1pPr>
              <a:defRPr sz="2133">
                <a:solidFill>
                  <a:schemeClr val="bg1"/>
                </a:solidFill>
                <a:latin typeface="+mn-lt"/>
              </a:defRPr>
            </a:lvl1pPr>
          </a:lstStyle>
          <a:p>
            <a:r>
              <a:rPr lang="en-US"/>
              <a:t>Click to edit Master title style</a:t>
            </a:r>
            <a:endParaRPr lang="en-US" dirty="0"/>
          </a:p>
        </p:txBody>
      </p:sp>
      <p:pic>
        <p:nvPicPr>
          <p:cNvPr id="38" name="Picture 37">
            <a:extLst>
              <a:ext uri="{FF2B5EF4-FFF2-40B4-BE49-F238E27FC236}">
                <a16:creationId xmlns:a16="http://schemas.microsoft.com/office/drawing/2014/main" id="{C5E55916-3ABE-4F3A-B7FD-99BD335DB67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77494" y="1070934"/>
            <a:ext cx="1121668" cy="559233"/>
          </a:xfrm>
          <a:prstGeom prst="rect">
            <a:avLst/>
          </a:prstGeom>
        </p:spPr>
      </p:pic>
      <p:pic>
        <p:nvPicPr>
          <p:cNvPr id="39" name="Picture 38">
            <a:extLst>
              <a:ext uri="{FF2B5EF4-FFF2-40B4-BE49-F238E27FC236}">
                <a16:creationId xmlns:a16="http://schemas.microsoft.com/office/drawing/2014/main" id="{5083BC88-310A-42CA-80A8-6DEE7E457E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27522" y="4980304"/>
            <a:ext cx="1121668" cy="559233"/>
          </a:xfrm>
          <a:prstGeom prst="rect">
            <a:avLst/>
          </a:prstGeom>
        </p:spPr>
      </p:pic>
    </p:spTree>
    <p:custDataLst>
      <p:tags r:id="rId1"/>
    </p:custDataLst>
    <p:extLst>
      <p:ext uri="{BB962C8B-B14F-4D97-AF65-F5344CB8AC3E}">
        <p14:creationId xmlns:p14="http://schemas.microsoft.com/office/powerpoint/2010/main" val="7566164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alf Field Vertical Goal Down">
    <p:spTree>
      <p:nvGrpSpPr>
        <p:cNvPr id="1" name=""/>
        <p:cNvGrpSpPr/>
        <p:nvPr/>
      </p:nvGrpSpPr>
      <p:grpSpPr>
        <a:xfrm>
          <a:off x="0" y="0"/>
          <a:ext cx="0" cy="0"/>
          <a:chOff x="0" y="0"/>
          <a:chExt cx="0" cy="0"/>
        </a:xfrm>
      </p:grpSpPr>
      <p:grpSp>
        <p:nvGrpSpPr>
          <p:cNvPr id="9" name="Group 8"/>
          <p:cNvGrpSpPr/>
          <p:nvPr userDrawn="1"/>
        </p:nvGrpSpPr>
        <p:grpSpPr>
          <a:xfrm>
            <a:off x="891803" y="1097479"/>
            <a:ext cx="10408396" cy="5293272"/>
            <a:chOff x="143210" y="314658"/>
            <a:chExt cx="8806085" cy="4478404"/>
          </a:xfrm>
        </p:grpSpPr>
        <p:sp>
          <p:nvSpPr>
            <p:cNvPr id="23" name="Rectangle 22"/>
            <p:cNvSpPr/>
            <p:nvPr/>
          </p:nvSpPr>
          <p:spPr>
            <a:xfrm flipV="1">
              <a:off x="7380744" y="1948966"/>
              <a:ext cx="1420407" cy="28037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4" name="Rectangle 23"/>
            <p:cNvSpPr/>
            <p:nvPr/>
          </p:nvSpPr>
          <p:spPr>
            <a:xfrm flipV="1">
              <a:off x="1694239" y="1948966"/>
              <a:ext cx="5686506" cy="28037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5" name="Rectangle 24"/>
            <p:cNvSpPr/>
            <p:nvPr/>
          </p:nvSpPr>
          <p:spPr>
            <a:xfrm flipV="1">
              <a:off x="277476" y="1948966"/>
              <a:ext cx="1416763" cy="2803762"/>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26" name="Shape 35"/>
            <p:cNvSpPr/>
            <p:nvPr/>
          </p:nvSpPr>
          <p:spPr>
            <a:xfrm flipV="1">
              <a:off x="4248329" y="3184851"/>
              <a:ext cx="762000" cy="734352"/>
            </a:xfrm>
            <a:prstGeom prst="ellipse">
              <a:avLst/>
            </a:prstGeom>
            <a:noFill/>
            <a:ln w="44450" cap="flat">
              <a:solidFill>
                <a:schemeClr val="bg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cxnSp>
          <p:nvCxnSpPr>
            <p:cNvPr id="27" name="Straight Connector 26"/>
            <p:cNvCxnSpPr/>
            <p:nvPr/>
          </p:nvCxnSpPr>
          <p:spPr>
            <a:xfrm flipV="1">
              <a:off x="4508076" y="3552027"/>
              <a:ext cx="242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flipV="1">
              <a:off x="277476" y="353525"/>
              <a:ext cx="8523676" cy="159544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cxnSp>
          <p:nvCxnSpPr>
            <p:cNvPr id="29" name="Straight Connector 28"/>
            <p:cNvCxnSpPr/>
            <p:nvPr/>
          </p:nvCxnSpPr>
          <p:spPr>
            <a:xfrm flipV="1">
              <a:off x="1708581" y="353525"/>
              <a:ext cx="0" cy="7606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7382664" y="353525"/>
              <a:ext cx="0" cy="7606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16200000" flipV="1">
              <a:off x="4606469" y="304011"/>
              <a:ext cx="45720"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Shape 41"/>
            <p:cNvSpPr/>
            <p:nvPr/>
          </p:nvSpPr>
          <p:spPr>
            <a:xfrm rot="16200000" flipV="1">
              <a:off x="8839449" y="278200"/>
              <a:ext cx="73387" cy="146304"/>
            </a:xfrm>
            <a:prstGeom prst="rect">
              <a:avLst/>
            </a:prstGeom>
            <a:solidFill>
              <a:schemeClr val="accent2"/>
            </a:solidFill>
            <a:ln>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35" name="Isosceles Triangle 34"/>
            <p:cNvSpPr/>
            <p:nvPr/>
          </p:nvSpPr>
          <p:spPr>
            <a:xfrm rot="5400000" flipV="1">
              <a:off x="140948" y="1041626"/>
              <a:ext cx="135372" cy="130848"/>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Shape 41"/>
            <p:cNvSpPr/>
            <p:nvPr userDrawn="1"/>
          </p:nvSpPr>
          <p:spPr>
            <a:xfrm rot="16200000" flipV="1">
              <a:off x="8825679" y="4683216"/>
              <a:ext cx="73387" cy="146304"/>
            </a:xfrm>
            <a:prstGeom prst="rect">
              <a:avLst/>
            </a:prstGeom>
            <a:solidFill>
              <a:schemeClr val="accent2"/>
            </a:solidFill>
            <a:ln>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37" name="Shape 41"/>
            <p:cNvSpPr/>
            <p:nvPr userDrawn="1"/>
          </p:nvSpPr>
          <p:spPr>
            <a:xfrm rot="5400000" flipV="1">
              <a:off x="197998" y="4683217"/>
              <a:ext cx="73387" cy="146304"/>
            </a:xfrm>
            <a:prstGeom prst="rect">
              <a:avLst/>
            </a:prstGeom>
            <a:solidFill>
              <a:schemeClr val="accent2"/>
            </a:solidFill>
            <a:ln>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dirty="0">
                <a:ln>
                  <a:noFill/>
                </a:ln>
                <a:solidFill>
                  <a:srgbClr val="FFFFFF"/>
                </a:solidFill>
                <a:effectLst/>
                <a:uLnTx/>
                <a:uFillTx/>
              </a:endParaRPr>
            </a:p>
          </p:txBody>
        </p:sp>
      </p:grpSp>
      <p:sp>
        <p:nvSpPr>
          <p:cNvPr id="19" name="Title 1">
            <a:extLst>
              <a:ext uri="{FF2B5EF4-FFF2-40B4-BE49-F238E27FC236}">
                <a16:creationId xmlns:a16="http://schemas.microsoft.com/office/drawing/2014/main" id="{FBED02C6-2F2E-4518-BF89-51C69BDC8B9C}"/>
              </a:ext>
            </a:extLst>
          </p:cNvPr>
          <p:cNvSpPr>
            <a:spLocks noGrp="1"/>
          </p:cNvSpPr>
          <p:nvPr>
            <p:ph type="title"/>
          </p:nvPr>
        </p:nvSpPr>
        <p:spPr>
          <a:xfrm>
            <a:off x="609602" y="231133"/>
            <a:ext cx="8940799" cy="454667"/>
          </a:xfrm>
        </p:spPr>
        <p:txBody>
          <a:bodyPr/>
          <a:lstStyle>
            <a:lvl1pPr>
              <a:defRPr sz="2133">
                <a:solidFill>
                  <a:schemeClr val="bg1"/>
                </a:solidFill>
                <a:latin typeface="+mn-lt"/>
              </a:defRPr>
            </a:lvl1pPr>
          </a:lstStyle>
          <a:p>
            <a:r>
              <a:rPr lang="en-US"/>
              <a:t>Click to edit Master title style</a:t>
            </a:r>
            <a:endParaRPr lang="en-US" dirty="0"/>
          </a:p>
        </p:txBody>
      </p:sp>
      <p:pic>
        <p:nvPicPr>
          <p:cNvPr id="20" name="Picture 19">
            <a:extLst>
              <a:ext uri="{FF2B5EF4-FFF2-40B4-BE49-F238E27FC236}">
                <a16:creationId xmlns:a16="http://schemas.microsoft.com/office/drawing/2014/main" id="{B7F62DDD-03C5-46A3-AE47-879FEB6C56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1326939" y="3485418"/>
            <a:ext cx="1121668" cy="559233"/>
          </a:xfrm>
          <a:prstGeom prst="rect">
            <a:avLst/>
          </a:prstGeom>
        </p:spPr>
      </p:pic>
    </p:spTree>
    <p:custDataLst>
      <p:tags r:id="rId1"/>
    </p:custDataLst>
    <p:extLst>
      <p:ext uri="{BB962C8B-B14F-4D97-AF65-F5344CB8AC3E}">
        <p14:creationId xmlns:p14="http://schemas.microsoft.com/office/powerpoint/2010/main" val="2333472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eld Right Text">
    <p:spTree>
      <p:nvGrpSpPr>
        <p:cNvPr id="1" name=""/>
        <p:cNvGrpSpPr/>
        <p:nvPr/>
      </p:nvGrpSpPr>
      <p:grpSpPr>
        <a:xfrm>
          <a:off x="0" y="0"/>
          <a:ext cx="0" cy="0"/>
          <a:chOff x="0" y="0"/>
          <a:chExt cx="0" cy="0"/>
        </a:xfrm>
      </p:grpSpPr>
      <p:sp>
        <p:nvSpPr>
          <p:cNvPr id="41" name="Content Placeholder 2"/>
          <p:cNvSpPr>
            <a:spLocks noGrp="1"/>
          </p:cNvSpPr>
          <p:nvPr>
            <p:ph sz="half" idx="1"/>
          </p:nvPr>
        </p:nvSpPr>
        <p:spPr>
          <a:xfrm>
            <a:off x="310551" y="973653"/>
            <a:ext cx="5384800" cy="5038012"/>
          </a:xfr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7" name="Group 56"/>
          <p:cNvGrpSpPr/>
          <p:nvPr userDrawn="1"/>
        </p:nvGrpSpPr>
        <p:grpSpPr>
          <a:xfrm flipH="1">
            <a:off x="5994403" y="832528"/>
            <a:ext cx="5976292" cy="5542872"/>
            <a:chOff x="76200" y="624396"/>
            <a:chExt cx="4482219" cy="4157154"/>
          </a:xfrm>
        </p:grpSpPr>
        <p:sp>
          <p:nvSpPr>
            <p:cNvPr id="58" name="Rectangle 57"/>
            <p:cNvSpPr/>
            <p:nvPr/>
          </p:nvSpPr>
          <p:spPr>
            <a:xfrm>
              <a:off x="2909976" y="730240"/>
              <a:ext cx="1626375" cy="3518814"/>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p:nvPr/>
          </p:nvSpPr>
          <p:spPr>
            <a:xfrm>
              <a:off x="113470" y="730240"/>
              <a:ext cx="2796507"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p:nvPr/>
          </p:nvSpPr>
          <p:spPr>
            <a:xfrm>
              <a:off x="113166" y="3651737"/>
              <a:ext cx="2796810" cy="597317"/>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Shape 42"/>
            <p:cNvSpPr/>
            <p:nvPr/>
          </p:nvSpPr>
          <p:spPr>
            <a:xfrm>
              <a:off x="76200" y="624396"/>
              <a:ext cx="64172" cy="119937"/>
            </a:xfrm>
            <a:prstGeom prst="rect">
              <a:avLst/>
            </a:prstGeom>
            <a:solidFill>
              <a:schemeClr val="accent2"/>
            </a:solidFill>
            <a:ln w="9525">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62" name="Shape 41"/>
            <p:cNvSpPr/>
            <p:nvPr/>
          </p:nvSpPr>
          <p:spPr>
            <a:xfrm>
              <a:off x="77182" y="4240361"/>
              <a:ext cx="64172" cy="113896"/>
            </a:xfrm>
            <a:prstGeom prst="rect">
              <a:avLst/>
            </a:prstGeom>
            <a:solidFill>
              <a:schemeClr val="accent2"/>
            </a:solidFill>
            <a:ln w="9525">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63" name="Rectangle 62"/>
            <p:cNvSpPr/>
            <p:nvPr/>
          </p:nvSpPr>
          <p:spPr>
            <a:xfrm>
              <a:off x="2452806" y="4249055"/>
              <a:ext cx="1263083" cy="423805"/>
            </a:xfrm>
            <a:prstGeom prst="rect">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2"/>
            </a:solidFill>
            <a:ln w="9525">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600">
                  <a:solidFill>
                    <a:srgbClr val="FFFFFF"/>
                  </a:solidFill>
                </a:defRPr>
              </a:pPr>
              <a:endParaRPr kumimoji="0" sz="2600" b="0" i="0" u="none" strike="noStrike" kern="0" cap="none" spc="0" normalizeH="0" baseline="0" noProof="0">
                <a:ln>
                  <a:noFill/>
                </a:ln>
                <a:solidFill>
                  <a:srgbClr val="FFFFFF"/>
                </a:solidFill>
                <a:effectLst/>
                <a:uLnTx/>
                <a:uFillTx/>
              </a:endParaRPr>
            </a:p>
          </p:txBody>
        </p:sp>
        <p:sp>
          <p:nvSpPr>
            <p:cNvPr id="65" name="Shape 35"/>
            <p:cNvSpPr/>
            <p:nvPr/>
          </p:nvSpPr>
          <p:spPr>
            <a:xfrm>
              <a:off x="1075191" y="2276247"/>
              <a:ext cx="462717" cy="450769"/>
            </a:xfrm>
            <a:prstGeom prst="ellipse">
              <a:avLst/>
            </a:prstGeom>
            <a:noFill/>
            <a:ln w="28575" cap="flat">
              <a:solidFill>
                <a:schemeClr val="bg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66" name="Shape 36"/>
            <p:cNvSpPr/>
            <p:nvPr/>
          </p:nvSpPr>
          <p:spPr>
            <a:xfrm flipV="1">
              <a:off x="1306549" y="2421056"/>
              <a:ext cx="0" cy="161149"/>
            </a:xfrm>
            <a:prstGeom prst="line">
              <a:avLst/>
            </a:prstGeom>
            <a:noFill/>
            <a:ln w="19050" cap="flat">
              <a:solidFill>
                <a:schemeClr val="bg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cxnSp>
          <p:nvCxnSpPr>
            <p:cNvPr id="67" name="Straight Connector 66"/>
            <p:cNvCxnSpPr/>
            <p:nvPr/>
          </p:nvCxnSpPr>
          <p:spPr>
            <a:xfrm flipV="1">
              <a:off x="3716192" y="4256618"/>
              <a:ext cx="0" cy="5249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13470" y="1328649"/>
              <a:ext cx="2796507" cy="232059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9" name="Straight Connector 68"/>
            <p:cNvCxnSpPr/>
            <p:nvPr/>
          </p:nvCxnSpPr>
          <p:spPr>
            <a:xfrm flipH="1">
              <a:off x="3720384" y="3651692"/>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720384" y="1327557"/>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720384" y="4672860"/>
              <a:ext cx="81318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Shape 39"/>
            <p:cNvSpPr/>
            <p:nvPr/>
          </p:nvSpPr>
          <p:spPr>
            <a:xfrm>
              <a:off x="4487571" y="624396"/>
              <a:ext cx="70848" cy="125745"/>
            </a:xfrm>
            <a:prstGeom prst="rect">
              <a:avLst/>
            </a:prstGeom>
            <a:solidFill>
              <a:schemeClr val="accent2"/>
            </a:solidFill>
            <a:ln w="9525">
              <a:no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dirty="0">
                <a:ln>
                  <a:noFill/>
                </a:ln>
                <a:solidFill>
                  <a:srgbClr val="FFFFFF"/>
                </a:solidFill>
                <a:effectLst/>
                <a:uLnTx/>
                <a:uFillTx/>
              </a:endParaRPr>
            </a:p>
          </p:txBody>
        </p:sp>
        <p:sp>
          <p:nvSpPr>
            <p:cNvPr id="73" name="Rectangle 72"/>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3" name="Title 1">
            <a:extLst>
              <a:ext uri="{FF2B5EF4-FFF2-40B4-BE49-F238E27FC236}">
                <a16:creationId xmlns:a16="http://schemas.microsoft.com/office/drawing/2014/main" id="{6F2D8B5F-24F8-4A7E-88E1-3623BBECC79A}"/>
              </a:ext>
            </a:extLst>
          </p:cNvPr>
          <p:cNvSpPr>
            <a:spLocks noGrp="1"/>
          </p:cNvSpPr>
          <p:nvPr>
            <p:ph type="title"/>
          </p:nvPr>
        </p:nvSpPr>
        <p:spPr>
          <a:xfrm>
            <a:off x="609602" y="231133"/>
            <a:ext cx="8940799" cy="454667"/>
          </a:xfrm>
        </p:spPr>
        <p:txBody>
          <a:bodyPr/>
          <a:lstStyle>
            <a:lvl1pPr>
              <a:defRPr sz="2133">
                <a:solidFill>
                  <a:schemeClr val="bg1"/>
                </a:solidFill>
                <a:latin typeface="+mn-lt"/>
              </a:defRPr>
            </a:lvl1pPr>
          </a:lstStyle>
          <a:p>
            <a:r>
              <a:rPr lang="en-US"/>
              <a:t>Click to edit Master title style</a:t>
            </a:r>
            <a:endParaRPr lang="en-US" dirty="0"/>
          </a:p>
        </p:txBody>
      </p:sp>
      <p:pic>
        <p:nvPicPr>
          <p:cNvPr id="24" name="Picture 23">
            <a:extLst>
              <a:ext uri="{FF2B5EF4-FFF2-40B4-BE49-F238E27FC236}">
                <a16:creationId xmlns:a16="http://schemas.microsoft.com/office/drawing/2014/main" id="{6D5E63AF-5D9F-4D89-9461-8D443AB84CD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27522" y="4980304"/>
            <a:ext cx="1121668" cy="559233"/>
          </a:xfrm>
          <a:prstGeom prst="rect">
            <a:avLst/>
          </a:prstGeom>
        </p:spPr>
      </p:pic>
    </p:spTree>
    <p:custDataLst>
      <p:tags r:id="rId1"/>
    </p:custDataLst>
    <p:extLst>
      <p:ext uri="{BB962C8B-B14F-4D97-AF65-F5344CB8AC3E}">
        <p14:creationId xmlns:p14="http://schemas.microsoft.com/office/powerpoint/2010/main" val="3827661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Full Field">
    <p:spTree>
      <p:nvGrpSpPr>
        <p:cNvPr id="1" name=""/>
        <p:cNvGrpSpPr/>
        <p:nvPr/>
      </p:nvGrpSpPr>
      <p:grpSpPr>
        <a:xfrm>
          <a:off x="0" y="0"/>
          <a:ext cx="0" cy="0"/>
          <a:chOff x="0" y="0"/>
          <a:chExt cx="0" cy="0"/>
        </a:xfrm>
      </p:grpSpPr>
      <p:sp>
        <p:nvSpPr>
          <p:cNvPr id="180" name="Title 1"/>
          <p:cNvSpPr>
            <a:spLocks noGrp="1"/>
          </p:cNvSpPr>
          <p:nvPr>
            <p:ph type="title" hasCustomPrompt="1"/>
          </p:nvPr>
        </p:nvSpPr>
        <p:spPr>
          <a:xfrm>
            <a:off x="881453" y="93612"/>
            <a:ext cx="10942789" cy="828349"/>
          </a:xfrm>
        </p:spPr>
        <p:txBody>
          <a:bodyPr/>
          <a:lstStyle>
            <a:lvl1pPr>
              <a:defRPr/>
            </a:lvl1pPr>
          </a:lstStyle>
          <a:p>
            <a:r>
              <a:rPr lang="en-US"/>
              <a:t>Topic Heading</a:t>
            </a:r>
          </a:p>
        </p:txBody>
      </p:sp>
      <p:grpSp>
        <p:nvGrpSpPr>
          <p:cNvPr id="55" name="Group 54">
            <a:extLst>
              <a:ext uri="{FF2B5EF4-FFF2-40B4-BE49-F238E27FC236}">
                <a16:creationId xmlns:a16="http://schemas.microsoft.com/office/drawing/2014/main" id="{AD680C57-0A06-43EB-BE2E-BC91FC1947D6}"/>
              </a:ext>
            </a:extLst>
          </p:cNvPr>
          <p:cNvGrpSpPr>
            <a:grpSpLocks noChangeAspect="1"/>
          </p:cNvGrpSpPr>
          <p:nvPr userDrawn="1"/>
        </p:nvGrpSpPr>
        <p:grpSpPr>
          <a:xfrm>
            <a:off x="881454" y="1041987"/>
            <a:ext cx="11166653" cy="5247252"/>
            <a:chOff x="76200" y="624396"/>
            <a:chExt cx="8917995" cy="4157154"/>
          </a:xfrm>
        </p:grpSpPr>
        <p:sp>
          <p:nvSpPr>
            <p:cNvPr id="56" name="Rectangle 55">
              <a:extLst>
                <a:ext uri="{FF2B5EF4-FFF2-40B4-BE49-F238E27FC236}">
                  <a16:creationId xmlns:a16="http://schemas.microsoft.com/office/drawing/2014/main" id="{45C8C48D-349B-4171-867F-FFD50C28B0E7}"/>
                </a:ext>
              </a:extLst>
            </p:cNvPr>
            <p:cNvSpPr/>
            <p:nvPr/>
          </p:nvSpPr>
          <p:spPr>
            <a:xfrm>
              <a:off x="2909976"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7" name="Rectangle 56">
              <a:extLst>
                <a:ext uri="{FF2B5EF4-FFF2-40B4-BE49-F238E27FC236}">
                  <a16:creationId xmlns:a16="http://schemas.microsoft.com/office/drawing/2014/main" id="{A279B064-52F2-4F06-9558-0EAE3E195126}"/>
                </a:ext>
              </a:extLst>
            </p:cNvPr>
            <p:cNvSpPr/>
            <p:nvPr/>
          </p:nvSpPr>
          <p:spPr>
            <a:xfrm>
              <a:off x="113470"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 name="Rectangle 57">
              <a:extLst>
                <a:ext uri="{FF2B5EF4-FFF2-40B4-BE49-F238E27FC236}">
                  <a16:creationId xmlns:a16="http://schemas.microsoft.com/office/drawing/2014/main" id="{C6B1DA8F-6799-4CD9-A120-86FFDC580829}"/>
                </a:ext>
              </a:extLst>
            </p:cNvPr>
            <p:cNvSpPr/>
            <p:nvPr/>
          </p:nvSpPr>
          <p:spPr>
            <a:xfrm>
              <a:off x="113166"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9" name="Shape 42">
              <a:extLst>
                <a:ext uri="{FF2B5EF4-FFF2-40B4-BE49-F238E27FC236}">
                  <a16:creationId xmlns:a16="http://schemas.microsoft.com/office/drawing/2014/main" id="{3EA6DF1C-F730-49AA-B5F3-DF3610661ACA}"/>
                </a:ext>
              </a:extLst>
            </p:cNvPr>
            <p:cNvSpPr/>
            <p:nvPr/>
          </p:nvSpPr>
          <p:spPr>
            <a:xfrm>
              <a:off x="76200"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60" name="Shape 41">
              <a:extLst>
                <a:ext uri="{FF2B5EF4-FFF2-40B4-BE49-F238E27FC236}">
                  <a16:creationId xmlns:a16="http://schemas.microsoft.com/office/drawing/2014/main" id="{88F23E04-2140-4A33-A52F-F1020B3A94BF}"/>
                </a:ext>
              </a:extLst>
            </p:cNvPr>
            <p:cNvSpPr/>
            <p:nvPr/>
          </p:nvSpPr>
          <p:spPr>
            <a:xfrm>
              <a:off x="77182"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61" name="Rectangle 60">
              <a:extLst>
                <a:ext uri="{FF2B5EF4-FFF2-40B4-BE49-F238E27FC236}">
                  <a16:creationId xmlns:a16="http://schemas.microsoft.com/office/drawing/2014/main" id="{AA4E24A4-B5C4-4AC9-A962-708022DDA260}"/>
                </a:ext>
              </a:extLst>
            </p:cNvPr>
            <p:cNvSpPr/>
            <p:nvPr/>
          </p:nvSpPr>
          <p:spPr>
            <a:xfrm>
              <a:off x="24528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62" name="Shape 13">
              <a:extLst>
                <a:ext uri="{FF2B5EF4-FFF2-40B4-BE49-F238E27FC236}">
                  <a16:creationId xmlns:a16="http://schemas.microsoft.com/office/drawing/2014/main" id="{27AE52CA-06FB-44DA-BF63-7F4AC1D59D96}"/>
                </a:ext>
              </a:extLst>
            </p:cNvPr>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600">
                  <a:solidFill>
                    <a:srgbClr val="FFFFFF"/>
                  </a:solidFill>
                </a:defRPr>
              </a:pPr>
              <a:endParaRPr kumimoji="0" sz="3467" b="0" i="0" u="none" strike="noStrike" kern="0" cap="none" spc="0" normalizeH="0" baseline="0" noProof="0">
                <a:ln>
                  <a:noFill/>
                </a:ln>
                <a:solidFill>
                  <a:srgbClr val="FFFFFF"/>
                </a:solidFill>
                <a:effectLst/>
                <a:uLnTx/>
                <a:uFillTx/>
              </a:endParaRPr>
            </a:p>
          </p:txBody>
        </p:sp>
        <p:sp>
          <p:nvSpPr>
            <p:cNvPr id="63" name="Shape 35">
              <a:extLst>
                <a:ext uri="{FF2B5EF4-FFF2-40B4-BE49-F238E27FC236}">
                  <a16:creationId xmlns:a16="http://schemas.microsoft.com/office/drawing/2014/main" id="{3C736E39-C165-46B7-AD39-3E851384DF46}"/>
                </a:ext>
              </a:extLst>
            </p:cNvPr>
            <p:cNvSpPr/>
            <p:nvPr/>
          </p:nvSpPr>
          <p:spPr>
            <a:xfrm>
              <a:off x="1075191"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64" name="Shape 36">
              <a:extLst>
                <a:ext uri="{FF2B5EF4-FFF2-40B4-BE49-F238E27FC236}">
                  <a16:creationId xmlns:a16="http://schemas.microsoft.com/office/drawing/2014/main" id="{5EB9F8F0-DAED-4A2F-87B6-3CD15EE3BE05}"/>
                </a:ext>
              </a:extLst>
            </p:cNvPr>
            <p:cNvSpPr/>
            <p:nvPr/>
          </p:nvSpPr>
          <p:spPr>
            <a:xfrm flipV="1">
              <a:off x="1306549"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marL="0" marR="0" lvl="0" indent="0" defTabSz="1219170" eaLnBrk="1" fontAlgn="auto" latinLnBrk="0" hangingPunct="1">
                <a:lnSpc>
                  <a:spcPct val="100000"/>
                </a:lnSpc>
                <a:spcBef>
                  <a:spcPts val="0"/>
                </a:spcBef>
                <a:spcAft>
                  <a:spcPts val="0"/>
                </a:spcAft>
                <a:buClrTx/>
                <a:buSzTx/>
                <a:buFontTx/>
                <a:buNone/>
                <a:tabLst/>
                <a:defRPr sz="2400"/>
              </a:pPr>
              <a:endParaRPr kumimoji="0" sz="3200" b="0" i="0" u="none" strike="noStrike" kern="0" cap="none" spc="0" normalizeH="0" baseline="0" noProof="0">
                <a:ln>
                  <a:noFill/>
                </a:ln>
                <a:solidFill>
                  <a:sysClr val="windowText" lastClr="000000"/>
                </a:solidFill>
                <a:effectLst/>
                <a:uLnTx/>
                <a:uFillTx/>
              </a:endParaRPr>
            </a:p>
          </p:txBody>
        </p:sp>
        <p:cxnSp>
          <p:nvCxnSpPr>
            <p:cNvPr id="65" name="Straight Connector 64">
              <a:extLst>
                <a:ext uri="{FF2B5EF4-FFF2-40B4-BE49-F238E27FC236}">
                  <a16:creationId xmlns:a16="http://schemas.microsoft.com/office/drawing/2014/main" id="{21980672-8E01-41A6-9820-1B0665FA2AB4}"/>
                </a:ext>
              </a:extLst>
            </p:cNvPr>
            <p:cNvCxnSpPr/>
            <p:nvPr/>
          </p:nvCxnSpPr>
          <p:spPr>
            <a:xfrm flipV="1">
              <a:off x="3716192"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0534A9B-833B-4A4A-88E6-A41F5F30C3B2}"/>
                </a:ext>
              </a:extLst>
            </p:cNvPr>
            <p:cNvSpPr/>
            <p:nvPr/>
          </p:nvSpPr>
          <p:spPr>
            <a:xfrm>
              <a:off x="113470"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cxnSp>
          <p:nvCxnSpPr>
            <p:cNvPr id="67" name="Straight Connector 66">
              <a:extLst>
                <a:ext uri="{FF2B5EF4-FFF2-40B4-BE49-F238E27FC236}">
                  <a16:creationId xmlns:a16="http://schemas.microsoft.com/office/drawing/2014/main" id="{D6DF193D-012E-41AE-B248-CC05937E915F}"/>
                </a:ext>
              </a:extLst>
            </p:cNvPr>
            <p:cNvCxnSpPr/>
            <p:nvPr/>
          </p:nvCxnSpPr>
          <p:spPr>
            <a:xfrm flipH="1">
              <a:off x="3720384"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3A1C5BF-08DE-4B01-8CD7-F10143B1BA5E}"/>
                </a:ext>
              </a:extLst>
            </p:cNvPr>
            <p:cNvCxnSpPr/>
            <p:nvPr/>
          </p:nvCxnSpPr>
          <p:spPr>
            <a:xfrm flipH="1">
              <a:off x="3720384"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415867A9-9A64-4EC6-885E-9ACB9F792541}"/>
                </a:ext>
              </a:extLst>
            </p:cNvPr>
            <p:cNvCxnSpPr/>
            <p:nvPr/>
          </p:nvCxnSpPr>
          <p:spPr>
            <a:xfrm flipH="1">
              <a:off x="3720384"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071AF5BE-313B-454B-8EB5-9C4ADE963C6C}"/>
                </a:ext>
              </a:extLst>
            </p:cNvPr>
            <p:cNvSpPr/>
            <p:nvPr/>
          </p:nvSpPr>
          <p:spPr>
            <a:xfrm flipH="1">
              <a:off x="4534044"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1" name="Rectangle 70">
              <a:extLst>
                <a:ext uri="{FF2B5EF4-FFF2-40B4-BE49-F238E27FC236}">
                  <a16:creationId xmlns:a16="http://schemas.microsoft.com/office/drawing/2014/main" id="{A3328D3A-8249-4283-989A-6CD4594846F2}"/>
                </a:ext>
              </a:extLst>
            </p:cNvPr>
            <p:cNvSpPr/>
            <p:nvPr/>
          </p:nvSpPr>
          <p:spPr>
            <a:xfrm flipH="1">
              <a:off x="6160418"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2" name="Rectangle 71">
              <a:extLst>
                <a:ext uri="{FF2B5EF4-FFF2-40B4-BE49-F238E27FC236}">
                  <a16:creationId xmlns:a16="http://schemas.microsoft.com/office/drawing/2014/main" id="{A1D057B4-FBDD-4C7F-93BF-4700899058FB}"/>
                </a:ext>
              </a:extLst>
            </p:cNvPr>
            <p:cNvSpPr/>
            <p:nvPr/>
          </p:nvSpPr>
          <p:spPr>
            <a:xfrm flipH="1">
              <a:off x="6160419"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3" name="Shape 42">
              <a:extLst>
                <a:ext uri="{FF2B5EF4-FFF2-40B4-BE49-F238E27FC236}">
                  <a16:creationId xmlns:a16="http://schemas.microsoft.com/office/drawing/2014/main" id="{EE838510-2A72-4F13-BC1D-E42D010E446B}"/>
                </a:ext>
              </a:extLst>
            </p:cNvPr>
            <p:cNvSpPr/>
            <p:nvPr/>
          </p:nvSpPr>
          <p:spPr>
            <a:xfrm flipH="1">
              <a:off x="8930023"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74" name="Shape 41">
              <a:extLst>
                <a:ext uri="{FF2B5EF4-FFF2-40B4-BE49-F238E27FC236}">
                  <a16:creationId xmlns:a16="http://schemas.microsoft.com/office/drawing/2014/main" id="{29AF210E-2614-4037-AA9D-BF4EDB765CA0}"/>
                </a:ext>
              </a:extLst>
            </p:cNvPr>
            <p:cNvSpPr/>
            <p:nvPr/>
          </p:nvSpPr>
          <p:spPr>
            <a:xfrm flipH="1">
              <a:off x="8929041"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75" name="Rectangle 74">
              <a:extLst>
                <a:ext uri="{FF2B5EF4-FFF2-40B4-BE49-F238E27FC236}">
                  <a16:creationId xmlns:a16="http://schemas.microsoft.com/office/drawing/2014/main" id="{75109899-82B4-4CA3-B37E-53C37A6F3680}"/>
                </a:ext>
              </a:extLst>
            </p:cNvPr>
            <p:cNvSpPr/>
            <p:nvPr/>
          </p:nvSpPr>
          <p:spPr>
            <a:xfrm flipH="1">
              <a:off x="53545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76" name="Shape 13">
              <a:extLst>
                <a:ext uri="{FF2B5EF4-FFF2-40B4-BE49-F238E27FC236}">
                  <a16:creationId xmlns:a16="http://schemas.microsoft.com/office/drawing/2014/main" id="{698DAA1F-3C09-48B2-958B-89528D0E1AA1}"/>
                </a:ext>
              </a:extLst>
            </p:cNvPr>
            <p:cNvSpPr/>
            <p:nvPr/>
          </p:nvSpPr>
          <p:spPr>
            <a:xfrm flipH="1">
              <a:off x="5305394"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600">
                  <a:solidFill>
                    <a:srgbClr val="FFFFFF"/>
                  </a:solidFill>
                </a:defRPr>
              </a:pPr>
              <a:endParaRPr kumimoji="0" sz="3467" b="0" i="0" u="none" strike="noStrike" kern="0" cap="none" spc="0" normalizeH="0" baseline="0" noProof="0">
                <a:ln>
                  <a:noFill/>
                </a:ln>
                <a:solidFill>
                  <a:srgbClr val="FFFFFF"/>
                </a:solidFill>
                <a:effectLst/>
                <a:uLnTx/>
                <a:uFillTx/>
              </a:endParaRPr>
            </a:p>
          </p:txBody>
        </p:sp>
        <p:sp>
          <p:nvSpPr>
            <p:cNvPr id="77" name="Shape 35">
              <a:extLst>
                <a:ext uri="{FF2B5EF4-FFF2-40B4-BE49-F238E27FC236}">
                  <a16:creationId xmlns:a16="http://schemas.microsoft.com/office/drawing/2014/main" id="{A00C5C13-645E-462C-819D-EA9CFB9AADCB}"/>
                </a:ext>
              </a:extLst>
            </p:cNvPr>
            <p:cNvSpPr/>
            <p:nvPr/>
          </p:nvSpPr>
          <p:spPr>
            <a:xfrm flipH="1">
              <a:off x="7532487"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78" name="Shape 36">
              <a:extLst>
                <a:ext uri="{FF2B5EF4-FFF2-40B4-BE49-F238E27FC236}">
                  <a16:creationId xmlns:a16="http://schemas.microsoft.com/office/drawing/2014/main" id="{0F0BE19E-09FA-46F2-8291-265ADE8D98DF}"/>
                </a:ext>
              </a:extLst>
            </p:cNvPr>
            <p:cNvSpPr/>
            <p:nvPr/>
          </p:nvSpPr>
          <p:spPr>
            <a:xfrm flipH="1" flipV="1">
              <a:off x="7763846"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marL="0" marR="0" lvl="0" indent="0" defTabSz="1219170" eaLnBrk="1" fontAlgn="auto" latinLnBrk="0" hangingPunct="1">
                <a:lnSpc>
                  <a:spcPct val="100000"/>
                </a:lnSpc>
                <a:spcBef>
                  <a:spcPts val="0"/>
                </a:spcBef>
                <a:spcAft>
                  <a:spcPts val="0"/>
                </a:spcAft>
                <a:buClrTx/>
                <a:buSzTx/>
                <a:buFontTx/>
                <a:buNone/>
                <a:tabLst/>
                <a:defRPr sz="2400"/>
              </a:pPr>
              <a:endParaRPr kumimoji="0" sz="3200" b="0" i="0" u="none" strike="noStrike" kern="0" cap="none" spc="0" normalizeH="0" baseline="0" noProof="0">
                <a:ln>
                  <a:noFill/>
                </a:ln>
                <a:solidFill>
                  <a:sysClr val="windowText" lastClr="000000"/>
                </a:solidFill>
                <a:effectLst/>
                <a:uLnTx/>
                <a:uFillTx/>
              </a:endParaRPr>
            </a:p>
          </p:txBody>
        </p:sp>
        <p:cxnSp>
          <p:nvCxnSpPr>
            <p:cNvPr id="79" name="Straight Connector 78">
              <a:extLst>
                <a:ext uri="{FF2B5EF4-FFF2-40B4-BE49-F238E27FC236}">
                  <a16:creationId xmlns:a16="http://schemas.microsoft.com/office/drawing/2014/main" id="{06B1F5D6-A5B2-43D3-A617-57EC94EF3CE5}"/>
                </a:ext>
              </a:extLst>
            </p:cNvPr>
            <p:cNvCxnSpPr/>
            <p:nvPr/>
          </p:nvCxnSpPr>
          <p:spPr>
            <a:xfrm flipH="1" flipV="1">
              <a:off x="5354203"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4E27A641-9B7A-4C9A-BBF8-254A173DB7D8}"/>
                </a:ext>
              </a:extLst>
            </p:cNvPr>
            <p:cNvSpPr/>
            <p:nvPr/>
          </p:nvSpPr>
          <p:spPr>
            <a:xfrm flipH="1">
              <a:off x="6160418"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cxnSp>
          <p:nvCxnSpPr>
            <p:cNvPr id="81" name="Straight Connector 80">
              <a:extLst>
                <a:ext uri="{FF2B5EF4-FFF2-40B4-BE49-F238E27FC236}">
                  <a16:creationId xmlns:a16="http://schemas.microsoft.com/office/drawing/2014/main" id="{745664C0-1654-4B7C-922B-E7572E978208}"/>
                </a:ext>
              </a:extLst>
            </p:cNvPr>
            <p:cNvCxnSpPr/>
            <p:nvPr/>
          </p:nvCxnSpPr>
          <p:spPr>
            <a:xfrm>
              <a:off x="4536823"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30E812B-0883-4618-B421-BCAA04D39594}"/>
                </a:ext>
              </a:extLst>
            </p:cNvPr>
            <p:cNvCxnSpPr/>
            <p:nvPr/>
          </p:nvCxnSpPr>
          <p:spPr>
            <a:xfrm>
              <a:off x="4536823"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EF9D9A7E-8096-44F0-9EF5-B43C466C7DD4}"/>
                </a:ext>
              </a:extLst>
            </p:cNvPr>
            <p:cNvCxnSpPr/>
            <p:nvPr/>
          </p:nvCxnSpPr>
          <p:spPr>
            <a:xfrm>
              <a:off x="4536823"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4" name="Shape 39">
              <a:extLst>
                <a:ext uri="{FF2B5EF4-FFF2-40B4-BE49-F238E27FC236}">
                  <a16:creationId xmlns:a16="http://schemas.microsoft.com/office/drawing/2014/main" id="{E90EE302-B5F1-45FC-8745-CBA97DFA989D}"/>
                </a:ext>
              </a:extLst>
            </p:cNvPr>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85" name="Rectangle 84">
              <a:extLst>
                <a:ext uri="{FF2B5EF4-FFF2-40B4-BE49-F238E27FC236}">
                  <a16:creationId xmlns:a16="http://schemas.microsoft.com/office/drawing/2014/main" id="{F7C3D0C9-85EC-486C-B3BA-1E6D9E77C654}"/>
                </a:ext>
              </a:extLst>
            </p:cNvPr>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grpSp>
    </p:spTree>
    <p:custDataLst>
      <p:tags r:id="rId1"/>
    </p:custDataLst>
    <p:extLst>
      <p:ext uri="{BB962C8B-B14F-4D97-AF65-F5344CB8AC3E}">
        <p14:creationId xmlns:p14="http://schemas.microsoft.com/office/powerpoint/2010/main" val="3386922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Half Field Vertical Goal Down v.1">
    <p:spTree>
      <p:nvGrpSpPr>
        <p:cNvPr id="1" name=""/>
        <p:cNvGrpSpPr/>
        <p:nvPr/>
      </p:nvGrpSpPr>
      <p:grpSpPr>
        <a:xfrm>
          <a:off x="0" y="0"/>
          <a:ext cx="0" cy="0"/>
          <a:chOff x="0" y="0"/>
          <a:chExt cx="0" cy="0"/>
        </a:xfrm>
      </p:grpSpPr>
      <p:sp>
        <p:nvSpPr>
          <p:cNvPr id="180" name="Title 1"/>
          <p:cNvSpPr>
            <a:spLocks noGrp="1"/>
          </p:cNvSpPr>
          <p:nvPr>
            <p:ph type="title" hasCustomPrompt="1"/>
          </p:nvPr>
        </p:nvSpPr>
        <p:spPr>
          <a:xfrm>
            <a:off x="833876" y="190814"/>
            <a:ext cx="10814315" cy="652996"/>
          </a:xfrm>
        </p:spPr>
        <p:txBody>
          <a:bodyPr/>
          <a:lstStyle>
            <a:lvl1pPr>
              <a:defRPr/>
            </a:lvl1pPr>
          </a:lstStyle>
          <a:p>
            <a:r>
              <a:rPr lang="en-US"/>
              <a:t>Topic Heading</a:t>
            </a:r>
          </a:p>
        </p:txBody>
      </p:sp>
      <p:grpSp>
        <p:nvGrpSpPr>
          <p:cNvPr id="44" name="Group 43">
            <a:extLst>
              <a:ext uri="{FF2B5EF4-FFF2-40B4-BE49-F238E27FC236}">
                <a16:creationId xmlns:a16="http://schemas.microsoft.com/office/drawing/2014/main" id="{A7256A42-62B1-4485-8901-880E4D9F6EA4}"/>
              </a:ext>
            </a:extLst>
          </p:cNvPr>
          <p:cNvGrpSpPr>
            <a:grpSpLocks noChangeAspect="1"/>
          </p:cNvGrpSpPr>
          <p:nvPr userDrawn="1"/>
        </p:nvGrpSpPr>
        <p:grpSpPr>
          <a:xfrm>
            <a:off x="1082079" y="843810"/>
            <a:ext cx="10317908" cy="5247252"/>
            <a:chOff x="143210" y="314658"/>
            <a:chExt cx="8806085" cy="4478404"/>
          </a:xfrm>
        </p:grpSpPr>
        <p:sp>
          <p:nvSpPr>
            <p:cNvPr id="45" name="Rectangle 44">
              <a:extLst>
                <a:ext uri="{FF2B5EF4-FFF2-40B4-BE49-F238E27FC236}">
                  <a16:creationId xmlns:a16="http://schemas.microsoft.com/office/drawing/2014/main" id="{57A1DF54-83FE-4DD2-9682-D84A52C92160}"/>
                </a:ext>
              </a:extLst>
            </p:cNvPr>
            <p:cNvSpPr/>
            <p:nvPr/>
          </p:nvSpPr>
          <p:spPr>
            <a:xfrm flipV="1">
              <a:off x="7380744" y="1948966"/>
              <a:ext cx="1420407"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6" name="Rectangle 45">
              <a:extLst>
                <a:ext uri="{FF2B5EF4-FFF2-40B4-BE49-F238E27FC236}">
                  <a16:creationId xmlns:a16="http://schemas.microsoft.com/office/drawing/2014/main" id="{4EE47B3D-4FE2-46FB-B6A5-0259928A8465}"/>
                </a:ext>
              </a:extLst>
            </p:cNvPr>
            <p:cNvSpPr/>
            <p:nvPr/>
          </p:nvSpPr>
          <p:spPr>
            <a:xfrm flipV="1">
              <a:off x="1694239" y="1948966"/>
              <a:ext cx="5686506"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7" name="Rectangle 46">
              <a:extLst>
                <a:ext uri="{FF2B5EF4-FFF2-40B4-BE49-F238E27FC236}">
                  <a16:creationId xmlns:a16="http://schemas.microsoft.com/office/drawing/2014/main" id="{3AE5521E-9A7C-4BD5-8852-5FF597545A63}"/>
                </a:ext>
              </a:extLst>
            </p:cNvPr>
            <p:cNvSpPr/>
            <p:nvPr/>
          </p:nvSpPr>
          <p:spPr>
            <a:xfrm flipV="1">
              <a:off x="277476" y="1948966"/>
              <a:ext cx="1416763" cy="280376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48" name="Shape 35">
              <a:extLst>
                <a:ext uri="{FF2B5EF4-FFF2-40B4-BE49-F238E27FC236}">
                  <a16:creationId xmlns:a16="http://schemas.microsoft.com/office/drawing/2014/main" id="{758127CB-D6C7-40B2-ADD9-C274034EFBA9}"/>
                </a:ext>
              </a:extLst>
            </p:cNvPr>
            <p:cNvSpPr/>
            <p:nvPr/>
          </p:nvSpPr>
          <p:spPr>
            <a:xfrm flipV="1">
              <a:off x="4248329" y="3184851"/>
              <a:ext cx="762000" cy="734352"/>
            </a:xfrm>
            <a:prstGeom prst="ellipse">
              <a:avLst/>
            </a:prstGeom>
            <a:noFill/>
            <a:ln w="44450" cap="flat">
              <a:solidFill>
                <a:schemeClr val="tx1"/>
              </a:solidFill>
              <a:prstDash val="solid"/>
              <a:miter lim="400000"/>
            </a:ln>
            <a:effectLst/>
          </p:spPr>
          <p:txBody>
            <a:bodyPr wrap="square" lIns="50800" tIns="50800" rIns="50800" bIns="50800" numCol="1" anchor="ctr">
              <a:noAutofit/>
            </a:bodyP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cxnSp>
          <p:nvCxnSpPr>
            <p:cNvPr id="50" name="Straight Connector 49">
              <a:extLst>
                <a:ext uri="{FF2B5EF4-FFF2-40B4-BE49-F238E27FC236}">
                  <a16:creationId xmlns:a16="http://schemas.microsoft.com/office/drawing/2014/main" id="{2F224F4B-A463-476F-83ED-D197841A042B}"/>
                </a:ext>
              </a:extLst>
            </p:cNvPr>
            <p:cNvCxnSpPr/>
            <p:nvPr/>
          </p:nvCxnSpPr>
          <p:spPr>
            <a:xfrm flipV="1">
              <a:off x="4508076" y="3552027"/>
              <a:ext cx="24250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0AB34A98-AA37-4270-B6D2-D05352E3316E}"/>
                </a:ext>
              </a:extLst>
            </p:cNvPr>
            <p:cNvSpPr/>
            <p:nvPr/>
          </p:nvSpPr>
          <p:spPr>
            <a:xfrm flipV="1">
              <a:off x="277476" y="353525"/>
              <a:ext cx="8523676" cy="15954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cxnSp>
          <p:nvCxnSpPr>
            <p:cNvPr id="53" name="Straight Connector 52">
              <a:extLst>
                <a:ext uri="{FF2B5EF4-FFF2-40B4-BE49-F238E27FC236}">
                  <a16:creationId xmlns:a16="http://schemas.microsoft.com/office/drawing/2014/main" id="{878C0911-3404-41B1-976C-7C59A84D8DAE}"/>
                </a:ext>
              </a:extLst>
            </p:cNvPr>
            <p:cNvCxnSpPr/>
            <p:nvPr/>
          </p:nvCxnSpPr>
          <p:spPr>
            <a:xfrm flipV="1">
              <a:off x="1708581"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DDB3636-3019-4EA5-863F-31A6D3FBDA4E}"/>
                </a:ext>
              </a:extLst>
            </p:cNvPr>
            <p:cNvCxnSpPr/>
            <p:nvPr/>
          </p:nvCxnSpPr>
          <p:spPr>
            <a:xfrm flipV="1">
              <a:off x="7382664" y="353525"/>
              <a:ext cx="0" cy="7606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F2ECB7C7-5194-4CEB-BDDF-EAF5B0570F1F}"/>
                </a:ext>
              </a:extLst>
            </p:cNvPr>
            <p:cNvSpPr/>
            <p:nvPr/>
          </p:nvSpPr>
          <p:spPr>
            <a:xfrm rot="16200000" flipV="1">
              <a:off x="4606469" y="304011"/>
              <a:ext cx="45720"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6" name="Shape 41">
              <a:extLst>
                <a:ext uri="{FF2B5EF4-FFF2-40B4-BE49-F238E27FC236}">
                  <a16:creationId xmlns:a16="http://schemas.microsoft.com/office/drawing/2014/main" id="{B3940A3C-D3AA-4D2D-8D4F-09361764A022}"/>
                </a:ext>
              </a:extLst>
            </p:cNvPr>
            <p:cNvSpPr/>
            <p:nvPr/>
          </p:nvSpPr>
          <p:spPr>
            <a:xfrm rot="16200000" flipV="1">
              <a:off x="8839449" y="278200"/>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57" name="Isosceles Triangle 56">
              <a:extLst>
                <a:ext uri="{FF2B5EF4-FFF2-40B4-BE49-F238E27FC236}">
                  <a16:creationId xmlns:a16="http://schemas.microsoft.com/office/drawing/2014/main" id="{229E8EED-E911-4821-A233-486C1D0BA80B}"/>
                </a:ext>
              </a:extLst>
            </p:cNvPr>
            <p:cNvSpPr/>
            <p:nvPr/>
          </p:nvSpPr>
          <p:spPr>
            <a:xfrm rot="5400000" flipV="1">
              <a:off x="140948" y="1041626"/>
              <a:ext cx="135372" cy="130848"/>
            </a:xfrm>
            <a:prstGeom prst="triangle">
              <a:avLst/>
            </a:prstGeom>
            <a:solidFill>
              <a:schemeClr val="accent6">
                <a:lumMod val="75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ysClr val="windowText" lastClr="000000"/>
                </a:solidFill>
                <a:effectLst/>
                <a:uLnTx/>
                <a:uFillTx/>
              </a:endParaRPr>
            </a:p>
          </p:txBody>
        </p:sp>
        <p:sp>
          <p:nvSpPr>
            <p:cNvPr id="58" name="Shape 41">
              <a:extLst>
                <a:ext uri="{FF2B5EF4-FFF2-40B4-BE49-F238E27FC236}">
                  <a16:creationId xmlns:a16="http://schemas.microsoft.com/office/drawing/2014/main" id="{6CE631CC-5ED9-421E-8C66-B527AB00064A}"/>
                </a:ext>
              </a:extLst>
            </p:cNvPr>
            <p:cNvSpPr/>
            <p:nvPr userDrawn="1"/>
          </p:nvSpPr>
          <p:spPr>
            <a:xfrm rot="16200000" flipV="1">
              <a:off x="8825679" y="4683216"/>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a:ln>
                  <a:noFill/>
                </a:ln>
                <a:solidFill>
                  <a:srgbClr val="FFFFFF"/>
                </a:solidFill>
                <a:effectLst/>
                <a:uLnTx/>
                <a:uFillTx/>
              </a:endParaRPr>
            </a:p>
          </p:txBody>
        </p:sp>
        <p:sp>
          <p:nvSpPr>
            <p:cNvPr id="59" name="Shape 41">
              <a:extLst>
                <a:ext uri="{FF2B5EF4-FFF2-40B4-BE49-F238E27FC236}">
                  <a16:creationId xmlns:a16="http://schemas.microsoft.com/office/drawing/2014/main" id="{7FEAE344-F94C-4FAF-9907-647C893985C1}"/>
                </a:ext>
              </a:extLst>
            </p:cNvPr>
            <p:cNvSpPr/>
            <p:nvPr userDrawn="1"/>
          </p:nvSpPr>
          <p:spPr>
            <a:xfrm rot="5400000" flipV="1">
              <a:off x="197998" y="4683217"/>
              <a:ext cx="73387" cy="146304"/>
            </a:xfrm>
            <a:prstGeom prst="rect">
              <a:avLst/>
            </a:prstGeom>
            <a:solidFill>
              <a:schemeClr val="accent6">
                <a:lumMod val="75000"/>
              </a:schemeClr>
            </a:solidFill>
            <a:ln>
              <a:solidFill>
                <a:srgbClr val="000000"/>
              </a:solidFill>
              <a:miter lim="400000"/>
            </a:ln>
          </p:spPr>
          <p:txBody>
            <a:bodyPr lIns="50800" tIns="50800" rIns="50800" bIns="50800" anchor="ctr"/>
            <a:lstStyle/>
            <a:p>
              <a:pPr marL="0" marR="0" lvl="0" indent="0" defTabSz="1219170" eaLnBrk="1" fontAlgn="auto" latinLnBrk="0" hangingPunct="1">
                <a:lnSpc>
                  <a:spcPct val="100000"/>
                </a:lnSpc>
                <a:spcBef>
                  <a:spcPts val="0"/>
                </a:spcBef>
                <a:spcAft>
                  <a:spcPts val="0"/>
                </a:spcAft>
                <a:buClrTx/>
                <a:buSzTx/>
                <a:buFontTx/>
                <a:buNone/>
                <a:tabLst/>
                <a:defRPr sz="2400">
                  <a:solidFill>
                    <a:srgbClr val="FFFFFF"/>
                  </a:solidFill>
                </a:defRPr>
              </a:pPr>
              <a:endParaRPr kumimoji="0" sz="3200" b="0" i="0" u="none" strike="noStrike" kern="0" cap="none" spc="0" normalizeH="0" baseline="0" noProof="0" dirty="0">
                <a:ln>
                  <a:noFill/>
                </a:ln>
                <a:solidFill>
                  <a:srgbClr val="FFFFFF"/>
                </a:solidFill>
                <a:effectLst/>
                <a:uLnTx/>
                <a:uFillTx/>
              </a:endParaRPr>
            </a:p>
          </p:txBody>
        </p:sp>
      </p:grpSp>
    </p:spTree>
    <p:custDataLst>
      <p:tags r:id="rId1"/>
    </p:custDataLst>
    <p:extLst>
      <p:ext uri="{BB962C8B-B14F-4D97-AF65-F5344CB8AC3E}">
        <p14:creationId xmlns:p14="http://schemas.microsoft.com/office/powerpoint/2010/main" val="3988054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774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Field Right Text">
    <p:spTree>
      <p:nvGrpSpPr>
        <p:cNvPr id="1" name=""/>
        <p:cNvGrpSpPr/>
        <p:nvPr/>
      </p:nvGrpSpPr>
      <p:grpSpPr>
        <a:xfrm>
          <a:off x="0" y="0"/>
          <a:ext cx="0" cy="0"/>
          <a:chOff x="0" y="0"/>
          <a:chExt cx="0" cy="0"/>
        </a:xfrm>
      </p:grpSpPr>
      <p:sp>
        <p:nvSpPr>
          <p:cNvPr id="41" name="Content Placeholder 2"/>
          <p:cNvSpPr>
            <a:spLocks noGrp="1"/>
          </p:cNvSpPr>
          <p:nvPr>
            <p:ph sz="half" idx="1"/>
          </p:nvPr>
        </p:nvSpPr>
        <p:spPr>
          <a:xfrm>
            <a:off x="310551" y="776377"/>
            <a:ext cx="5384800" cy="523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Footer Placeholder 8"/>
          <p:cNvSpPr>
            <a:spLocks noGrp="1"/>
          </p:cNvSpPr>
          <p:nvPr>
            <p:ph type="ftr" sz="quarter" idx="3"/>
          </p:nvPr>
        </p:nvSpPr>
        <p:spPr>
          <a:xfrm>
            <a:off x="5554134" y="8475137"/>
            <a:ext cx="5147733" cy="488244"/>
          </a:xfrm>
          <a:prstGeom prst="rect">
            <a:avLst/>
          </a:prstGeom>
        </p:spPr>
        <p:txBody>
          <a:bodyPr vert="horz" lIns="91440" tIns="45720" rIns="91440" bIns="45720" rtlCol="0" anchor="ctr"/>
          <a:lstStyle>
            <a:defPPr>
              <a:defRPr lang="en-US"/>
            </a:defPPr>
            <a:lvl1pPr marL="0" algn="ctr" defTabSz="609585" rtl="0" eaLnBrk="1" latinLnBrk="0" hangingPunct="1">
              <a:defRPr sz="12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377">
              <a:defRPr/>
            </a:pPr>
            <a:r>
              <a:rPr lang="en-US" kern="0"/>
              <a:t>USLACROSSE.ARBITERSPORTS.COM | USLACROSSE.ORG</a:t>
            </a:r>
            <a:endParaRPr lang="en-US" kern="0" dirty="0"/>
          </a:p>
        </p:txBody>
      </p:sp>
      <p:sp>
        <p:nvSpPr>
          <p:cNvPr id="35" name="Title 1"/>
          <p:cNvSpPr>
            <a:spLocks noGrp="1"/>
          </p:cNvSpPr>
          <p:nvPr>
            <p:ph type="title"/>
          </p:nvPr>
        </p:nvSpPr>
        <p:spPr>
          <a:xfrm>
            <a:off x="4" y="43131"/>
            <a:ext cx="12192001" cy="388188"/>
          </a:xfrm>
        </p:spPr>
        <p:txBody>
          <a:bodyPr/>
          <a:lstStyle/>
          <a:p>
            <a:r>
              <a:rPr lang="en-US"/>
              <a:t>Click to edit Master title style</a:t>
            </a:r>
          </a:p>
        </p:txBody>
      </p:sp>
      <p:grpSp>
        <p:nvGrpSpPr>
          <p:cNvPr id="57" name="Group 56"/>
          <p:cNvGrpSpPr/>
          <p:nvPr userDrawn="1"/>
        </p:nvGrpSpPr>
        <p:grpSpPr>
          <a:xfrm flipH="1">
            <a:off x="5994403" y="832528"/>
            <a:ext cx="5976292" cy="5542872"/>
            <a:chOff x="76200" y="624396"/>
            <a:chExt cx="4482219" cy="4157154"/>
          </a:xfrm>
        </p:grpSpPr>
        <p:sp>
          <p:nvSpPr>
            <p:cNvPr id="58" name="Rectangle 57"/>
            <p:cNvSpPr/>
            <p:nvPr/>
          </p:nvSpPr>
          <p:spPr>
            <a:xfrm>
              <a:off x="2909976" y="730240"/>
              <a:ext cx="1626375" cy="35188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Rectangle 58"/>
            <p:cNvSpPr/>
            <p:nvPr/>
          </p:nvSpPr>
          <p:spPr>
            <a:xfrm>
              <a:off x="113470" y="730240"/>
              <a:ext cx="2796507"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Rectangle 59"/>
            <p:cNvSpPr/>
            <p:nvPr/>
          </p:nvSpPr>
          <p:spPr>
            <a:xfrm>
              <a:off x="113166" y="3651737"/>
              <a:ext cx="2796810" cy="59731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Shape 42"/>
            <p:cNvSpPr/>
            <p:nvPr/>
          </p:nvSpPr>
          <p:spPr>
            <a:xfrm>
              <a:off x="76200" y="624396"/>
              <a:ext cx="64172" cy="119937"/>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62" name="Shape 41"/>
            <p:cNvSpPr/>
            <p:nvPr/>
          </p:nvSpPr>
          <p:spPr>
            <a:xfrm>
              <a:off x="77182" y="4240361"/>
              <a:ext cx="64172" cy="113896"/>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63" name="Rectangle 62"/>
            <p:cNvSpPr/>
            <p:nvPr/>
          </p:nvSpPr>
          <p:spPr>
            <a:xfrm>
              <a:off x="2452806" y="4249055"/>
              <a:ext cx="1263083" cy="42380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Shape 13"/>
            <p:cNvSpPr/>
            <p:nvPr/>
          </p:nvSpPr>
          <p:spPr>
            <a:xfrm>
              <a:off x="3669080" y="4184677"/>
              <a:ext cx="95921" cy="7194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600">
                  <a:solidFill>
                    <a:srgbClr val="FFFFFF"/>
                  </a:solidFill>
                </a:defRPr>
              </a:pPr>
              <a:endParaRPr kumimoji="0" sz="2600" b="0" i="0" u="none" strike="noStrike" kern="0" cap="none" spc="0" normalizeH="0" baseline="0" noProof="0">
                <a:ln>
                  <a:noFill/>
                </a:ln>
                <a:solidFill>
                  <a:srgbClr val="FFFFFF"/>
                </a:solidFill>
                <a:effectLst/>
                <a:uLnTx/>
                <a:uFillTx/>
              </a:endParaRPr>
            </a:p>
          </p:txBody>
        </p:sp>
        <p:sp>
          <p:nvSpPr>
            <p:cNvPr id="65" name="Shape 35"/>
            <p:cNvSpPr/>
            <p:nvPr/>
          </p:nvSpPr>
          <p:spPr>
            <a:xfrm>
              <a:off x="1075191" y="2276247"/>
              <a:ext cx="462717" cy="450769"/>
            </a:xfrm>
            <a:prstGeom prst="ellipse">
              <a:avLst/>
            </a:prstGeom>
            <a:noFill/>
            <a:ln w="28575" cap="flat">
              <a:solidFill>
                <a:schemeClr val="tx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66" name="Shape 36"/>
            <p:cNvSpPr/>
            <p:nvPr/>
          </p:nvSpPr>
          <p:spPr>
            <a:xfrm flipV="1">
              <a:off x="1306549" y="2421056"/>
              <a:ext cx="0" cy="161149"/>
            </a:xfrm>
            <a:prstGeom prst="line">
              <a:avLst/>
            </a:prstGeom>
            <a:noFill/>
            <a:ln w="19050" cap="flat">
              <a:solidFill>
                <a:schemeClr val="tx1"/>
              </a:solidFill>
              <a:prstDash val="solid"/>
              <a:miter lim="400000"/>
            </a:ln>
            <a:effectLst/>
          </p:spPr>
          <p:txBody>
            <a:bodyPr wrap="square" lIns="50800" tIns="50800" rIns="50800" bIns="50800" numCol="1" anchor="ctr">
              <a:noAutofit/>
            </a:bodyPr>
            <a:lstStyle/>
            <a:p>
              <a:pPr marL="0" marR="0" lvl="0" indent="0" defTabSz="914377" eaLnBrk="1" fontAlgn="auto" latinLnBrk="0" hangingPunct="1">
                <a:lnSpc>
                  <a:spcPct val="100000"/>
                </a:lnSpc>
                <a:spcBef>
                  <a:spcPts val="0"/>
                </a:spcBef>
                <a:spcAft>
                  <a:spcPts val="0"/>
                </a:spcAft>
                <a:buClrTx/>
                <a:buSzTx/>
                <a:buFontTx/>
                <a:buNone/>
                <a:tabLst/>
                <a:defRPr sz="2400"/>
              </a:pPr>
              <a:endParaRPr kumimoji="0" sz="2400" b="0" i="0" u="none" strike="noStrike" kern="0" cap="none" spc="0" normalizeH="0" baseline="0" noProof="0">
                <a:ln>
                  <a:noFill/>
                </a:ln>
                <a:solidFill>
                  <a:sysClr val="windowText" lastClr="000000"/>
                </a:solidFill>
                <a:effectLst/>
                <a:uLnTx/>
                <a:uFillTx/>
              </a:endParaRPr>
            </a:p>
          </p:txBody>
        </p:sp>
        <p:cxnSp>
          <p:nvCxnSpPr>
            <p:cNvPr id="67" name="Straight Connector 66"/>
            <p:cNvCxnSpPr/>
            <p:nvPr/>
          </p:nvCxnSpPr>
          <p:spPr>
            <a:xfrm flipV="1">
              <a:off x="3716192" y="4256618"/>
              <a:ext cx="0" cy="5249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113470" y="1328649"/>
              <a:ext cx="2796507" cy="232059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cxnSp>
          <p:nvCxnSpPr>
            <p:cNvPr id="69" name="Straight Connector 68"/>
            <p:cNvCxnSpPr/>
            <p:nvPr/>
          </p:nvCxnSpPr>
          <p:spPr>
            <a:xfrm flipH="1">
              <a:off x="3720384" y="3651692"/>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3720384" y="1327557"/>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3720384" y="4672860"/>
              <a:ext cx="81318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Shape 39"/>
            <p:cNvSpPr/>
            <p:nvPr/>
          </p:nvSpPr>
          <p:spPr>
            <a:xfrm>
              <a:off x="4487571" y="624396"/>
              <a:ext cx="70848" cy="125745"/>
            </a:xfrm>
            <a:prstGeom prst="rect">
              <a:avLst/>
            </a:prstGeom>
            <a:solidFill>
              <a:schemeClr val="accent6">
                <a:lumMod val="75000"/>
              </a:schemeClr>
            </a:solidFill>
            <a:ln w="9525">
              <a:solidFill>
                <a:srgbClr val="000000"/>
              </a:solidFill>
              <a:miter lim="400000"/>
            </a:ln>
          </p:spPr>
          <p:txBody>
            <a:bodyPr lIns="50800" tIns="50800" rIns="50800" bIns="50800" anchor="ctr"/>
            <a:lstStyle/>
            <a:p>
              <a:pPr marL="0" marR="0" lvl="0" indent="0" defTabSz="914377" eaLnBrk="1" fontAlgn="auto" latinLnBrk="0" hangingPunct="1">
                <a:lnSpc>
                  <a:spcPct val="100000"/>
                </a:lnSpc>
                <a:spcBef>
                  <a:spcPts val="0"/>
                </a:spcBef>
                <a:spcAft>
                  <a:spcPts val="0"/>
                </a:spcAft>
                <a:buClrTx/>
                <a:buSzTx/>
                <a:buFontTx/>
                <a:buNone/>
                <a:tabLst/>
                <a:defRPr sz="2400">
                  <a:solidFill>
                    <a:srgbClr val="FFFFFF"/>
                  </a:solidFill>
                </a:defRPr>
              </a:pPr>
              <a:endParaRPr kumimoji="0" sz="2400" b="0" i="0" u="none" strike="noStrike" kern="0" cap="none" spc="0" normalizeH="0" baseline="0" noProof="0">
                <a:ln>
                  <a:noFill/>
                </a:ln>
                <a:solidFill>
                  <a:srgbClr val="FFFFFF"/>
                </a:solidFill>
                <a:effectLst/>
                <a:uLnTx/>
                <a:uFillTx/>
              </a:endParaRPr>
            </a:p>
          </p:txBody>
        </p:sp>
        <p:sp>
          <p:nvSpPr>
            <p:cNvPr id="73" name="Rectangle 72"/>
            <p:cNvSpPr/>
            <p:nvPr/>
          </p:nvSpPr>
          <p:spPr>
            <a:xfrm>
              <a:off x="4516358" y="2451713"/>
              <a:ext cx="39979" cy="99837"/>
            </a:xfrm>
            <a:prstGeom prst="rect">
              <a:avLst/>
            </a:prstGeom>
            <a:solidFill>
              <a:srgbClr val="C00000"/>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22" name="Footer Placeholder 8"/>
          <p:cNvSpPr txBox="1">
            <a:spLocks/>
          </p:cNvSpPr>
          <p:nvPr userDrawn="1"/>
        </p:nvSpPr>
        <p:spPr>
          <a:xfrm>
            <a:off x="10141243" y="6427310"/>
            <a:ext cx="1935145" cy="230832"/>
          </a:xfrm>
          <a:prstGeom prst="rect">
            <a:avLst/>
          </a:prstGeom>
        </p:spPr>
        <p:txBody>
          <a:bodyPr vert="horz" wrap="none" lIns="91440" tIns="45720" rIns="91440" bIns="4572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mn-lt"/>
                <a:ea typeface="+mn-ea"/>
                <a:cs typeface="+mn-cs"/>
              </a:rPr>
              <a:t>FACEBOOK.COM/MENSLAXOFFICIALS</a:t>
            </a:r>
          </a:p>
        </p:txBody>
      </p:sp>
    </p:spTree>
    <p:custDataLst>
      <p:tags r:id="rId1"/>
    </p:custDataLst>
    <p:extLst>
      <p:ext uri="{BB962C8B-B14F-4D97-AF65-F5344CB8AC3E}">
        <p14:creationId xmlns:p14="http://schemas.microsoft.com/office/powerpoint/2010/main" val="31384302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Field">
    <p:spTree>
      <p:nvGrpSpPr>
        <p:cNvPr id="1" name=""/>
        <p:cNvGrpSpPr/>
        <p:nvPr/>
      </p:nvGrpSpPr>
      <p:grpSpPr>
        <a:xfrm>
          <a:off x="0" y="0"/>
          <a:ext cx="0" cy="0"/>
          <a:chOff x="0" y="0"/>
          <a:chExt cx="0" cy="0"/>
        </a:xfrm>
      </p:grpSpPr>
      <p:sp>
        <p:nvSpPr>
          <p:cNvPr id="180" name="Title 1"/>
          <p:cNvSpPr>
            <a:spLocks noGrp="1"/>
          </p:cNvSpPr>
          <p:nvPr>
            <p:ph type="title" hasCustomPrompt="1"/>
          </p:nvPr>
        </p:nvSpPr>
        <p:spPr>
          <a:xfrm>
            <a:off x="881453" y="93612"/>
            <a:ext cx="10942789" cy="828349"/>
          </a:xfrm>
        </p:spPr>
        <p:txBody>
          <a:bodyPr/>
          <a:lstStyle>
            <a:lvl1pPr>
              <a:defRPr/>
            </a:lvl1pPr>
          </a:lstStyle>
          <a:p>
            <a:r>
              <a:rPr lang="en-US"/>
              <a:t>Topic Heading</a:t>
            </a:r>
          </a:p>
        </p:txBody>
      </p:sp>
      <p:grpSp>
        <p:nvGrpSpPr>
          <p:cNvPr id="97" name="Group 96"/>
          <p:cNvGrpSpPr/>
          <p:nvPr userDrawn="1"/>
        </p:nvGrpSpPr>
        <p:grpSpPr>
          <a:xfrm>
            <a:off x="541867" y="1092200"/>
            <a:ext cx="11514667" cy="5044539"/>
            <a:chOff x="186032" y="1602077"/>
            <a:chExt cx="8987094" cy="4590414"/>
          </a:xfrm>
        </p:grpSpPr>
        <p:grpSp>
          <p:nvGrpSpPr>
            <p:cNvPr id="98" name="Group 97"/>
            <p:cNvGrpSpPr/>
            <p:nvPr/>
          </p:nvGrpSpPr>
          <p:grpSpPr>
            <a:xfrm>
              <a:off x="186032" y="2932439"/>
              <a:ext cx="2179967" cy="2158395"/>
              <a:chOff x="-238317" y="2568076"/>
              <a:chExt cx="2377340" cy="2293269"/>
            </a:xfrm>
          </p:grpSpPr>
          <p:cxnSp>
            <p:nvCxnSpPr>
              <p:cNvPr id="132" name="Straight Connector 131"/>
              <p:cNvCxnSpPr/>
              <p:nvPr/>
            </p:nvCxnSpPr>
            <p:spPr>
              <a:xfrm flipV="1">
                <a:off x="996022"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985851"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Arc 133"/>
              <p:cNvSpPr/>
              <p:nvPr/>
            </p:nvSpPr>
            <p:spPr>
              <a:xfrm>
                <a:off x="-238317" y="2573641"/>
                <a:ext cx="2377340" cy="2287704"/>
              </a:xfrm>
              <a:prstGeom prst="arc">
                <a:avLst>
                  <a:gd name="adj1" fmla="val 16200000"/>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41" name="Arc 140"/>
              <p:cNvSpPr/>
              <p:nvPr/>
            </p:nvSpPr>
            <p:spPr>
              <a:xfrm rot="5400000">
                <a:off x="-146978" y="2568076"/>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47" name="Straight Connector 146"/>
              <p:cNvCxnSpPr/>
              <p:nvPr/>
            </p:nvCxnSpPr>
            <p:spPr>
              <a:xfrm rot="2700000" flipV="1">
                <a:off x="1167624" y="3097797"/>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a:cxnSpLocks/>
              </p:cNvCxnSpPr>
              <p:nvPr/>
            </p:nvCxnSpPr>
            <p:spPr>
              <a:xfrm>
                <a:off x="956464" y="3946945"/>
                <a:ext cx="412364" cy="3232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9" name="Arc 148"/>
              <p:cNvSpPr/>
              <p:nvPr/>
            </p:nvSpPr>
            <p:spPr>
              <a:xfrm>
                <a:off x="317302" y="3066188"/>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50" name="Arc 149"/>
              <p:cNvSpPr/>
              <p:nvPr/>
            </p:nvSpPr>
            <p:spPr>
              <a:xfrm flipV="1">
                <a:off x="317303" y="3066157"/>
                <a:ext cx="1337095"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51" name="Straight Connector 150"/>
              <p:cNvCxnSpPr/>
              <p:nvPr/>
            </p:nvCxnSpPr>
            <p:spPr>
              <a:xfrm>
                <a:off x="985851"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985848"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159964"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1146584" y="3030842"/>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1611502"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1405043" y="4138876"/>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1578413"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541456"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1450016" y="3241038"/>
                <a:ext cx="64008"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flipH="1">
              <a:off x="7076915" y="2932438"/>
              <a:ext cx="2096211" cy="2158396"/>
              <a:chOff x="-400522" y="2568075"/>
              <a:chExt cx="2286000" cy="2293270"/>
            </a:xfrm>
          </p:grpSpPr>
          <p:cxnSp>
            <p:nvCxnSpPr>
              <p:cNvPr id="115" name="Straight Connector 114"/>
              <p:cNvCxnSpPr/>
              <p:nvPr/>
            </p:nvCxnSpPr>
            <p:spPr>
              <a:xfrm flipV="1">
                <a:off x="742480" y="2573643"/>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732309" y="3946945"/>
                <a:ext cx="0" cy="9144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Arc 116"/>
              <p:cNvSpPr/>
              <p:nvPr/>
            </p:nvSpPr>
            <p:spPr>
              <a:xfrm>
                <a:off x="-400522" y="2575345"/>
                <a:ext cx="2286000" cy="2286000"/>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18" name="Arc 117"/>
              <p:cNvSpPr/>
              <p:nvPr/>
            </p:nvSpPr>
            <p:spPr>
              <a:xfrm rot="5400000">
                <a:off x="-400522" y="2568075"/>
                <a:ext cx="2286000" cy="2285999"/>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19" name="Straight Connector 118"/>
              <p:cNvCxnSpPr/>
              <p:nvPr/>
            </p:nvCxnSpPr>
            <p:spPr>
              <a:xfrm rot="2700000" flipV="1">
                <a:off x="914081" y="3097798"/>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18900000">
                <a:off x="904125" y="3879990"/>
                <a:ext cx="0" cy="457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Arc 120"/>
              <p:cNvSpPr/>
              <p:nvPr/>
            </p:nvSpPr>
            <p:spPr>
              <a:xfrm>
                <a:off x="63758" y="3066188"/>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22" name="Arc 121"/>
              <p:cNvSpPr/>
              <p:nvPr/>
            </p:nvSpPr>
            <p:spPr>
              <a:xfrm flipV="1">
                <a:off x="63757" y="3030843"/>
                <a:ext cx="1337096" cy="1304314"/>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123" name="Straight Connector 122"/>
              <p:cNvCxnSpPr/>
              <p:nvPr/>
            </p:nvCxnSpPr>
            <p:spPr>
              <a:xfrm>
                <a:off x="732307" y="3066188"/>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32305" y="4370502"/>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06421" y="4302828"/>
                <a:ext cx="45720"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893042" y="3030843"/>
                <a:ext cx="45709" cy="91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1357959" y="3716643"/>
                <a:ext cx="914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a:cxnSpLocks/>
              </p:cNvCxnSpPr>
              <p:nvPr/>
            </p:nvCxnSpPr>
            <p:spPr>
              <a:xfrm>
                <a:off x="1151501" y="4138876"/>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1324870" y="3445199"/>
                <a:ext cx="91440" cy="42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1287913" y="3955600"/>
                <a:ext cx="91440"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V="1">
                <a:off x="1196473" y="3241037"/>
                <a:ext cx="64007" cy="6400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0" name="Rectangle 99"/>
            <p:cNvSpPr/>
            <p:nvPr/>
          </p:nvSpPr>
          <p:spPr>
            <a:xfrm>
              <a:off x="451074" y="1870436"/>
              <a:ext cx="8540765" cy="430310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08" fontAlgn="auto">
                <a:spcBef>
                  <a:spcPts val="0"/>
                </a:spcBef>
                <a:spcAft>
                  <a:spcPts val="0"/>
                </a:spcAft>
              </a:pPr>
              <a:endParaRPr lang="en-US" sz="2400">
                <a:solidFill>
                  <a:schemeClr val="accent1"/>
                </a:solidFill>
              </a:endParaRPr>
            </a:p>
          </p:txBody>
        </p:sp>
        <p:cxnSp>
          <p:nvCxnSpPr>
            <p:cNvPr id="101" name="Straight Connector 100"/>
            <p:cNvCxnSpPr/>
            <p:nvPr/>
          </p:nvCxnSpPr>
          <p:spPr>
            <a:xfrm>
              <a:off x="6387074" y="1889385"/>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3069078" y="1861954"/>
              <a:ext cx="0" cy="43031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1108273" y="3798300"/>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08" fontAlgn="auto">
                <a:spcBef>
                  <a:spcPts val="0"/>
                </a:spcBef>
                <a:spcAft>
                  <a:spcPts val="0"/>
                </a:spcAft>
              </a:pPr>
              <a:endParaRPr lang="en-US" sz="2400">
                <a:solidFill>
                  <a:schemeClr val="accent1"/>
                </a:solidFill>
              </a:endParaRPr>
            </a:p>
          </p:txBody>
        </p:sp>
        <p:sp>
          <p:nvSpPr>
            <p:cNvPr id="104" name="Oval 103"/>
            <p:cNvSpPr/>
            <p:nvPr/>
          </p:nvSpPr>
          <p:spPr>
            <a:xfrm>
              <a:off x="7915398" y="3799903"/>
              <a:ext cx="419242" cy="430311"/>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08" fontAlgn="auto">
                <a:spcBef>
                  <a:spcPts val="0"/>
                </a:spcBef>
                <a:spcAft>
                  <a:spcPts val="0"/>
                </a:spcAft>
              </a:pPr>
              <a:endParaRPr lang="en-US" sz="2400">
                <a:solidFill>
                  <a:schemeClr val="accent1"/>
                </a:solidFill>
              </a:endParaRPr>
            </a:p>
          </p:txBody>
        </p:sp>
        <p:cxnSp>
          <p:nvCxnSpPr>
            <p:cNvPr id="105" name="Straight Connector 104"/>
            <p:cNvCxnSpPr/>
            <p:nvPr/>
          </p:nvCxnSpPr>
          <p:spPr>
            <a:xfrm>
              <a:off x="1327024"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125019" y="3906059"/>
              <a:ext cx="0" cy="214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264629" y="1602077"/>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204951" y="1612250"/>
              <a:ext cx="0" cy="2581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4727580" y="3757976"/>
              <a:ext cx="0" cy="4303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4041781" y="3410333"/>
              <a:ext cx="1371600" cy="11548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11" name="Straight Connector 110"/>
            <p:cNvCxnSpPr/>
            <p:nvPr/>
          </p:nvCxnSpPr>
          <p:spPr>
            <a:xfrm flipH="1">
              <a:off x="877552" y="3401228"/>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877551" y="4628830"/>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8527422" y="3410333"/>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528211" y="4628859"/>
              <a:ext cx="50967" cy="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7567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alf Field Vertical Goal Down v.1">
    <p:spTree>
      <p:nvGrpSpPr>
        <p:cNvPr id="1" name=""/>
        <p:cNvGrpSpPr/>
        <p:nvPr/>
      </p:nvGrpSpPr>
      <p:grpSpPr>
        <a:xfrm>
          <a:off x="0" y="0"/>
          <a:ext cx="0" cy="0"/>
          <a:chOff x="0" y="0"/>
          <a:chExt cx="0" cy="0"/>
        </a:xfrm>
      </p:grpSpPr>
      <p:sp>
        <p:nvSpPr>
          <p:cNvPr id="180" name="Title 1"/>
          <p:cNvSpPr>
            <a:spLocks noGrp="1"/>
          </p:cNvSpPr>
          <p:nvPr>
            <p:ph type="title" hasCustomPrompt="1"/>
          </p:nvPr>
        </p:nvSpPr>
        <p:spPr>
          <a:xfrm>
            <a:off x="833876" y="190814"/>
            <a:ext cx="10814315" cy="652996"/>
          </a:xfrm>
        </p:spPr>
        <p:txBody>
          <a:bodyPr/>
          <a:lstStyle>
            <a:lvl1pPr>
              <a:defRPr/>
            </a:lvl1pPr>
          </a:lstStyle>
          <a:p>
            <a:r>
              <a:rPr lang="en-US"/>
              <a:t>Topic Heading</a:t>
            </a:r>
          </a:p>
        </p:txBody>
      </p:sp>
      <p:grpSp>
        <p:nvGrpSpPr>
          <p:cNvPr id="3" name="Group 2"/>
          <p:cNvGrpSpPr/>
          <p:nvPr userDrawn="1"/>
        </p:nvGrpSpPr>
        <p:grpSpPr>
          <a:xfrm>
            <a:off x="812805" y="990600"/>
            <a:ext cx="10837332" cy="5080000"/>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grpSp>
      <p:grpSp>
        <p:nvGrpSpPr>
          <p:cNvPr id="5" name="Group 4"/>
          <p:cNvGrpSpPr>
            <a:grpSpLocks noChangeAspect="1"/>
          </p:cNvGrpSpPr>
          <p:nvPr userDrawn="1"/>
        </p:nvGrpSpPr>
        <p:grpSpPr>
          <a:xfrm rot="16200000">
            <a:off x="3392163" y="699766"/>
            <a:ext cx="5407679" cy="6908799"/>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08" fontAlgn="auto">
                <a:spcBef>
                  <a:spcPts val="0"/>
                </a:spcBef>
                <a:spcAft>
                  <a:spcPts val="0"/>
                </a:spcAft>
              </a:pPr>
              <a:endParaRPr lang="en-US" sz="240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1044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alf Field Vertical Goal Down v.2">
    <p:spTree>
      <p:nvGrpSpPr>
        <p:cNvPr id="1" name=""/>
        <p:cNvGrpSpPr/>
        <p:nvPr/>
      </p:nvGrpSpPr>
      <p:grpSpPr>
        <a:xfrm>
          <a:off x="0" y="0"/>
          <a:ext cx="0" cy="0"/>
          <a:chOff x="0" y="0"/>
          <a:chExt cx="0" cy="0"/>
        </a:xfrm>
      </p:grpSpPr>
      <p:sp>
        <p:nvSpPr>
          <p:cNvPr id="180" name="Title 1"/>
          <p:cNvSpPr>
            <a:spLocks noGrp="1"/>
          </p:cNvSpPr>
          <p:nvPr>
            <p:ph type="title" hasCustomPrompt="1"/>
          </p:nvPr>
        </p:nvSpPr>
        <p:spPr>
          <a:xfrm>
            <a:off x="834340" y="228916"/>
            <a:ext cx="10680325" cy="548288"/>
          </a:xfrm>
        </p:spPr>
        <p:txBody>
          <a:bodyPr/>
          <a:lstStyle>
            <a:lvl1pPr>
              <a:defRPr/>
            </a:lvl1pPr>
          </a:lstStyle>
          <a:p>
            <a:r>
              <a:rPr lang="en-US"/>
              <a:t>Topic Heading</a:t>
            </a:r>
          </a:p>
        </p:txBody>
      </p:sp>
      <p:grpSp>
        <p:nvGrpSpPr>
          <p:cNvPr id="3" name="Group 2"/>
          <p:cNvGrpSpPr/>
          <p:nvPr userDrawn="1"/>
        </p:nvGrpSpPr>
        <p:grpSpPr>
          <a:xfrm>
            <a:off x="834340" y="889000"/>
            <a:ext cx="10680325" cy="5168568"/>
            <a:chOff x="379106" y="529005"/>
            <a:chExt cx="8509918" cy="3960631"/>
          </a:xfrm>
        </p:grpSpPr>
        <p:sp>
          <p:nvSpPr>
            <p:cNvPr id="49" name="Shape 14"/>
            <p:cNvSpPr/>
            <p:nvPr/>
          </p:nvSpPr>
          <p:spPr>
            <a:xfrm flipH="1" flipV="1">
              <a:off x="395654" y="543924"/>
              <a:ext cx="0" cy="394571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51" name="Shape 17"/>
            <p:cNvSpPr/>
            <p:nvPr/>
          </p:nvSpPr>
          <p:spPr>
            <a:xfrm flipV="1">
              <a:off x="386863" y="4458890"/>
              <a:ext cx="8502161" cy="21086"/>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5" name="Shape 14"/>
            <p:cNvSpPr/>
            <p:nvPr userDrawn="1"/>
          </p:nvSpPr>
          <p:spPr>
            <a:xfrm flipH="1" flipV="1">
              <a:off x="8889022" y="529005"/>
              <a:ext cx="0" cy="3938932"/>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sp>
          <p:nvSpPr>
            <p:cNvPr id="68" name="Shape 16"/>
            <p:cNvSpPr/>
            <p:nvPr userDrawn="1"/>
          </p:nvSpPr>
          <p:spPr>
            <a:xfrm>
              <a:off x="379106" y="543924"/>
              <a:ext cx="8508391" cy="0"/>
            </a:xfrm>
            <a:prstGeom prst="line">
              <a:avLst/>
            </a:prstGeom>
            <a:noFill/>
            <a:ln w="38100" cap="flat">
              <a:solidFill>
                <a:schemeClr val="tx1"/>
              </a:solidFill>
              <a:prstDash val="solid"/>
              <a:miter lim="400000"/>
            </a:ln>
            <a:effectLst/>
          </p:spPr>
          <p:txBody>
            <a:bodyPr wrap="square" lIns="50800" tIns="50800" rIns="50800" bIns="50800" numCol="1" anchor="ctr">
              <a:noAutofit/>
            </a:bodyPr>
            <a:lstStyle/>
            <a:p>
              <a:pPr>
                <a:defRPr sz="2400"/>
              </a:pPr>
              <a:endParaRPr sz="3200"/>
            </a:p>
          </p:txBody>
        </p:sp>
      </p:grpSp>
      <p:grpSp>
        <p:nvGrpSpPr>
          <p:cNvPr id="5" name="Group 4"/>
          <p:cNvGrpSpPr>
            <a:grpSpLocks noChangeAspect="1"/>
          </p:cNvGrpSpPr>
          <p:nvPr userDrawn="1"/>
        </p:nvGrpSpPr>
        <p:grpSpPr>
          <a:xfrm rot="5400000">
            <a:off x="3566144" y="-797922"/>
            <a:ext cx="5566951" cy="6908799"/>
            <a:chOff x="275358" y="1585266"/>
            <a:chExt cx="2019194" cy="1993916"/>
          </a:xfrm>
        </p:grpSpPr>
        <p:cxnSp>
          <p:nvCxnSpPr>
            <p:cNvPr id="23" name="Straight Connector 22"/>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rc 24"/>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26" name="Arc 25"/>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7" name="Straight Connector 26"/>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Arc 28"/>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30" name="Arc 29"/>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31" name="Straight Connector 30"/>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Oval 39"/>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08" fontAlgn="auto">
                <a:spcBef>
                  <a:spcPts val="0"/>
                </a:spcBef>
                <a:spcAft>
                  <a:spcPts val="0"/>
                </a:spcAft>
              </a:pPr>
              <a:endParaRPr lang="en-US" sz="2400">
                <a:solidFill>
                  <a:schemeClr val="accent1"/>
                </a:solidFill>
              </a:endParaRPr>
            </a:p>
          </p:txBody>
        </p:sp>
        <p:cxnSp>
          <p:nvCxnSpPr>
            <p:cNvPr id="41" name="Straight Connector 40"/>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168893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rease Zoomed">
    <p:spTree>
      <p:nvGrpSpPr>
        <p:cNvPr id="1" name=""/>
        <p:cNvGrpSpPr/>
        <p:nvPr/>
      </p:nvGrpSpPr>
      <p:grpSpPr>
        <a:xfrm>
          <a:off x="0" y="0"/>
          <a:ext cx="0" cy="0"/>
          <a:chOff x="0" y="0"/>
          <a:chExt cx="0" cy="0"/>
        </a:xfrm>
      </p:grpSpPr>
      <p:sp>
        <p:nvSpPr>
          <p:cNvPr id="180" name="Title 1"/>
          <p:cNvSpPr>
            <a:spLocks noGrp="1"/>
          </p:cNvSpPr>
          <p:nvPr>
            <p:ph type="title" hasCustomPrompt="1"/>
          </p:nvPr>
        </p:nvSpPr>
        <p:spPr>
          <a:xfrm>
            <a:off x="948268" y="268965"/>
            <a:ext cx="10430933" cy="669572"/>
          </a:xfrm>
        </p:spPr>
        <p:txBody>
          <a:bodyPr/>
          <a:lstStyle>
            <a:lvl1pPr>
              <a:defRPr/>
            </a:lvl1pPr>
          </a:lstStyle>
          <a:p>
            <a:r>
              <a:rPr lang="en-US"/>
              <a:t>Topic Heading</a:t>
            </a:r>
          </a:p>
        </p:txBody>
      </p:sp>
      <p:grpSp>
        <p:nvGrpSpPr>
          <p:cNvPr id="15" name="Group 14"/>
          <p:cNvGrpSpPr>
            <a:grpSpLocks noChangeAspect="1"/>
          </p:cNvGrpSpPr>
          <p:nvPr userDrawn="1"/>
        </p:nvGrpSpPr>
        <p:grpSpPr>
          <a:xfrm rot="16200000">
            <a:off x="3003895" y="734760"/>
            <a:ext cx="6184211" cy="7915097"/>
            <a:chOff x="275358" y="1585266"/>
            <a:chExt cx="2019194" cy="1993916"/>
          </a:xfrm>
        </p:grpSpPr>
        <p:cxnSp>
          <p:nvCxnSpPr>
            <p:cNvPr id="16" name="Straight Connector 15"/>
            <p:cNvCxnSpPr/>
            <p:nvPr userDrawn="1"/>
          </p:nvCxnSpPr>
          <p:spPr>
            <a:xfrm flipV="1">
              <a:off x="1284955" y="1590106"/>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1275971" y="2784144"/>
              <a:ext cx="0" cy="7950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Arc 17"/>
            <p:cNvSpPr/>
            <p:nvPr userDrawn="1"/>
          </p:nvSpPr>
          <p:spPr>
            <a:xfrm>
              <a:off x="275358" y="1591586"/>
              <a:ext cx="2019194" cy="1987596"/>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19" name="Arc 18"/>
            <p:cNvSpPr/>
            <p:nvPr userDrawn="1"/>
          </p:nvSpPr>
          <p:spPr>
            <a:xfrm rot="5400000">
              <a:off x="291157" y="1569467"/>
              <a:ext cx="1987596" cy="2019194"/>
            </a:xfrm>
            <a:prstGeom prst="arc">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0" name="Straight Connector 19"/>
            <p:cNvCxnSpPr/>
            <p:nvPr userDrawn="1"/>
          </p:nvCxnSpPr>
          <p:spPr>
            <a:xfrm rot="2700000" flipV="1">
              <a:off x="1436529" y="2045840"/>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rot="18900000">
              <a:off x="1427734" y="2725929"/>
              <a:ext cx="0" cy="39751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Arc 21"/>
            <p:cNvSpPr/>
            <p:nvPr userDrawn="1"/>
          </p:nvSpPr>
          <p:spPr>
            <a:xfrm>
              <a:off x="685450" y="2018357"/>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sp>
          <p:nvSpPr>
            <p:cNvPr id="23" name="Arc 22"/>
            <p:cNvSpPr/>
            <p:nvPr userDrawn="1"/>
          </p:nvSpPr>
          <p:spPr>
            <a:xfrm flipV="1">
              <a:off x="685451" y="2018330"/>
              <a:ext cx="1181039" cy="1134055"/>
            </a:xfrm>
            <a:prstGeom prst="arc">
              <a:avLst>
                <a:gd name="adj1" fmla="val 18038934"/>
                <a:gd name="adj2" fmla="val 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1"/>
                </a:solidFill>
              </a:endParaRPr>
            </a:p>
          </p:txBody>
        </p:sp>
        <p:cxnSp>
          <p:nvCxnSpPr>
            <p:cNvPr id="24" name="Straight Connector 23"/>
            <p:cNvCxnSpPr/>
            <p:nvPr userDrawn="1"/>
          </p:nvCxnSpPr>
          <p:spPr>
            <a:xfrm>
              <a:off x="1275971" y="2018357"/>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1275968" y="3152411"/>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1429763" y="3093571"/>
              <a:ext cx="4038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H="1">
              <a:off x="1417944" y="1987625"/>
              <a:ext cx="40374" cy="79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1828600" y="2583904"/>
              <a:ext cx="807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646238" y="2951021"/>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1799373" y="2347893"/>
              <a:ext cx="80768" cy="3725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766730" y="2791669"/>
              <a:ext cx="80768"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1685962" y="2170383"/>
              <a:ext cx="56537" cy="556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Oval 32"/>
            <p:cNvSpPr/>
            <p:nvPr userDrawn="1"/>
          </p:nvSpPr>
          <p:spPr>
            <a:xfrm>
              <a:off x="1083037" y="2385145"/>
              <a:ext cx="403839" cy="397519"/>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08" fontAlgn="auto">
                <a:spcBef>
                  <a:spcPts val="0"/>
                </a:spcBef>
                <a:spcAft>
                  <a:spcPts val="0"/>
                </a:spcAft>
              </a:pPr>
              <a:endParaRPr lang="en-US" sz="2400">
                <a:solidFill>
                  <a:schemeClr val="accent1"/>
                </a:solidFill>
              </a:endParaRPr>
            </a:p>
          </p:txBody>
        </p:sp>
        <p:cxnSp>
          <p:nvCxnSpPr>
            <p:cNvPr id="34" name="Straight Connector 33"/>
            <p:cNvCxnSpPr/>
            <p:nvPr userDrawn="1"/>
          </p:nvCxnSpPr>
          <p:spPr>
            <a:xfrm>
              <a:off x="1293751" y="2484692"/>
              <a:ext cx="0" cy="1984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flipH="1">
              <a:off x="860792" y="2018332"/>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flipH="1">
              <a:off x="860791" y="3152385"/>
              <a:ext cx="22762" cy="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50149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85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8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749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67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3493DEA7-2AD4-B244-90B9-78A075AE8D14}"/>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548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C68AEAC-C45B-504B-870C-B339C10E5E9E}"/>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90403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tags" Target="../tags/tag1.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image" Target="../media/image12.png"/><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9683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511EBF-1A7A-4FCB-95D8-41898A19BFA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0" y="6162499"/>
            <a:ext cx="12192000" cy="689048"/>
          </a:xfrm>
          <a:prstGeom prst="rect">
            <a:avLst/>
          </a:prstGeom>
        </p:spPr>
      </p:pic>
      <p:sp>
        <p:nvSpPr>
          <p:cNvPr id="2" name="Title Placeholder 1"/>
          <p:cNvSpPr>
            <a:spLocks noGrp="1"/>
          </p:cNvSpPr>
          <p:nvPr>
            <p:ph type="title"/>
          </p:nvPr>
        </p:nvSpPr>
        <p:spPr>
          <a:xfrm>
            <a:off x="812796" y="230585"/>
            <a:ext cx="10769600" cy="421944"/>
          </a:xfrm>
          <a:prstGeom prst="rect">
            <a:avLst/>
          </a:prstGeom>
        </p:spPr>
        <p:txBody>
          <a:bodyPr vert="horz" lIns="91440" tIns="45720" rIns="91440" bIns="45720" rtlCol="0" anchor="ctr">
            <a:noAutofit/>
          </a:bodyPr>
          <a:lstStyle/>
          <a:p>
            <a:r>
              <a:rPr lang="en-US" dirty="0"/>
              <a:t>Click to edit Master title</a:t>
            </a:r>
          </a:p>
        </p:txBody>
      </p:sp>
      <p:sp>
        <p:nvSpPr>
          <p:cNvPr id="3" name="Text Placeholder 2"/>
          <p:cNvSpPr>
            <a:spLocks noGrp="1"/>
          </p:cNvSpPr>
          <p:nvPr>
            <p:ph type="body" idx="1"/>
          </p:nvPr>
        </p:nvSpPr>
        <p:spPr>
          <a:xfrm>
            <a:off x="812796" y="735342"/>
            <a:ext cx="10769600" cy="5371396"/>
          </a:xfrm>
          <a:prstGeom prst="rect">
            <a:avLst/>
          </a:prstGeom>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6891D25B-3C5A-442B-B7AF-D5946E95E09A}"/>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906317" y="6253896"/>
            <a:ext cx="1183144" cy="546840"/>
          </a:xfrm>
          <a:prstGeom prst="rect">
            <a:avLst/>
          </a:prstGeom>
        </p:spPr>
      </p:pic>
    </p:spTree>
    <p:custDataLst>
      <p:tags r:id="rId26"/>
    </p:custDataLst>
    <p:extLst>
      <p:ext uri="{BB962C8B-B14F-4D97-AF65-F5344CB8AC3E}">
        <p14:creationId xmlns:p14="http://schemas.microsoft.com/office/powerpoint/2010/main" val="368682297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Lst>
  <p:hf hdr="0" dt="0"/>
  <p:txStyles>
    <p:titleStyle>
      <a:lvl1pPr algn="ctr" defTabSz="1219108" rtl="0" eaLnBrk="1" latinLnBrk="0" hangingPunct="1">
        <a:spcBef>
          <a:spcPct val="0"/>
        </a:spcBef>
        <a:buNone/>
        <a:defRPr sz="5333" b="1" kern="1200" cap="all" baseline="0">
          <a:solidFill>
            <a:srgbClr val="003E7E"/>
          </a:solidFill>
          <a:latin typeface="Dharma Gothic M Bold" panose="04050502020B02020202" pitchFamily="82" charset="0"/>
          <a:ea typeface="+mj-ea"/>
          <a:cs typeface="Helvetica" panose="020B0604020202020204" pitchFamily="34" charset="0"/>
        </a:defRPr>
      </a:lvl1pPr>
    </p:titleStyle>
    <p:bodyStyle>
      <a:lvl1pPr marL="457165" indent="-457165" algn="l" defTabSz="1219108" rtl="0" eaLnBrk="1" latinLnBrk="0" hangingPunct="1">
        <a:spcBef>
          <a:spcPct val="20000"/>
        </a:spcBef>
        <a:buFont typeface="Wingdings" panose="05000000000000000000" pitchFamily="2" charset="2"/>
        <a:buChar char="§"/>
        <a:defRPr sz="3733" kern="1200">
          <a:solidFill>
            <a:srgbClr val="00073B"/>
          </a:solidFill>
          <a:latin typeface="Acumin Pro Condensed" panose="020B0506020202020204" pitchFamily="34" charset="0"/>
          <a:ea typeface="+mn-ea"/>
          <a:cs typeface="Helvetica" panose="020B0604020202020204" pitchFamily="34" charset="0"/>
        </a:defRPr>
      </a:lvl1pPr>
      <a:lvl2pPr marL="990526" indent="-380973" algn="l" defTabSz="1219108" rtl="0" eaLnBrk="1" latinLnBrk="0" hangingPunct="1">
        <a:spcBef>
          <a:spcPct val="20000"/>
        </a:spcBef>
        <a:buFont typeface="Arial" panose="020B0604020202020204" pitchFamily="34" charset="0"/>
        <a:buChar char="–"/>
        <a:defRPr sz="3200" kern="1200">
          <a:solidFill>
            <a:srgbClr val="00073B"/>
          </a:solidFill>
          <a:latin typeface="Acumin Pro Condensed" panose="020B0506020202020204" pitchFamily="34" charset="0"/>
          <a:ea typeface="+mn-ea"/>
          <a:cs typeface="Helvetica" panose="020B0604020202020204" pitchFamily="34" charset="0"/>
        </a:defRPr>
      </a:lvl2pPr>
      <a:lvl3pPr marL="1523885" indent="-304778" algn="l" defTabSz="1219108" rtl="0" eaLnBrk="1" latinLnBrk="0" hangingPunct="1">
        <a:spcBef>
          <a:spcPct val="20000"/>
        </a:spcBef>
        <a:buFont typeface="Arial" panose="020B0604020202020204" pitchFamily="34" charset="0"/>
        <a:buChar char="•"/>
        <a:defRPr sz="3200" kern="1200">
          <a:solidFill>
            <a:srgbClr val="00073B"/>
          </a:solidFill>
          <a:latin typeface="Acumin Pro Condensed" panose="020B0506020202020204" pitchFamily="34" charset="0"/>
          <a:ea typeface="+mn-ea"/>
          <a:cs typeface="Helvetica" panose="020B0604020202020204" pitchFamily="34" charset="0"/>
        </a:defRPr>
      </a:lvl3pPr>
      <a:lvl4pPr marL="2133440" indent="-304778" algn="l" defTabSz="1219108" rtl="0" eaLnBrk="1" latinLnBrk="0" hangingPunct="1">
        <a:spcBef>
          <a:spcPct val="20000"/>
        </a:spcBef>
        <a:buFont typeface="Arial" panose="020B0604020202020204" pitchFamily="34" charset="0"/>
        <a:buChar char="–"/>
        <a:defRPr sz="2667" kern="1200">
          <a:solidFill>
            <a:srgbClr val="00073B"/>
          </a:solidFill>
          <a:latin typeface="Acumin Pro Condensed" panose="020B0506020202020204" pitchFamily="34" charset="0"/>
          <a:ea typeface="+mn-ea"/>
          <a:cs typeface="Helvetica" panose="020B0604020202020204" pitchFamily="34" charset="0"/>
        </a:defRPr>
      </a:lvl4pPr>
      <a:lvl5pPr marL="2742995" indent="-304778" algn="l" defTabSz="1219108" rtl="0" eaLnBrk="1" latinLnBrk="0" hangingPunct="1">
        <a:spcBef>
          <a:spcPct val="20000"/>
        </a:spcBef>
        <a:buFont typeface="Arial" panose="020B0604020202020204" pitchFamily="34" charset="0"/>
        <a:buChar char="»"/>
        <a:defRPr sz="2400" kern="1200">
          <a:solidFill>
            <a:srgbClr val="00073B"/>
          </a:solidFill>
          <a:latin typeface="Acumin Pro Condensed" panose="020B0506020202020204" pitchFamily="34" charset="0"/>
          <a:ea typeface="+mn-ea"/>
          <a:cs typeface="Helvetica" panose="020B0604020202020204" pitchFamily="34" charset="0"/>
        </a:defRPr>
      </a:lvl5pPr>
      <a:lvl6pPr marL="3352548" indent="-304778"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104" indent="-304778"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658" indent="-304778"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212" indent="-304778" algn="l" defTabSz="1219108"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08" rtl="0" eaLnBrk="1" latinLnBrk="0" hangingPunct="1">
        <a:defRPr sz="2400" kern="1200">
          <a:solidFill>
            <a:schemeClr val="tx1"/>
          </a:solidFill>
          <a:latin typeface="+mn-lt"/>
          <a:ea typeface="+mn-ea"/>
          <a:cs typeface="+mn-cs"/>
        </a:defRPr>
      </a:lvl1pPr>
      <a:lvl2pPr marL="609555" algn="l" defTabSz="1219108" rtl="0" eaLnBrk="1" latinLnBrk="0" hangingPunct="1">
        <a:defRPr sz="2400" kern="1200">
          <a:solidFill>
            <a:schemeClr val="tx1"/>
          </a:solidFill>
          <a:latin typeface="+mn-lt"/>
          <a:ea typeface="+mn-ea"/>
          <a:cs typeface="+mn-cs"/>
        </a:defRPr>
      </a:lvl2pPr>
      <a:lvl3pPr marL="1219108" algn="l" defTabSz="1219108" rtl="0" eaLnBrk="1" latinLnBrk="0" hangingPunct="1">
        <a:defRPr sz="2400" kern="1200">
          <a:solidFill>
            <a:schemeClr val="tx1"/>
          </a:solidFill>
          <a:latin typeface="+mn-lt"/>
          <a:ea typeface="+mn-ea"/>
          <a:cs typeface="+mn-cs"/>
        </a:defRPr>
      </a:lvl3pPr>
      <a:lvl4pPr marL="1828664" algn="l" defTabSz="1219108" rtl="0" eaLnBrk="1" latinLnBrk="0" hangingPunct="1">
        <a:defRPr sz="2400" kern="1200">
          <a:solidFill>
            <a:schemeClr val="tx1"/>
          </a:solidFill>
          <a:latin typeface="+mn-lt"/>
          <a:ea typeface="+mn-ea"/>
          <a:cs typeface="+mn-cs"/>
        </a:defRPr>
      </a:lvl4pPr>
      <a:lvl5pPr marL="2438218" algn="l" defTabSz="1219108" rtl="0" eaLnBrk="1" latinLnBrk="0" hangingPunct="1">
        <a:defRPr sz="2400" kern="1200">
          <a:solidFill>
            <a:schemeClr val="tx1"/>
          </a:solidFill>
          <a:latin typeface="+mn-lt"/>
          <a:ea typeface="+mn-ea"/>
          <a:cs typeface="+mn-cs"/>
        </a:defRPr>
      </a:lvl5pPr>
      <a:lvl6pPr marL="3047772" algn="l" defTabSz="1219108" rtl="0" eaLnBrk="1" latinLnBrk="0" hangingPunct="1">
        <a:defRPr sz="2400" kern="1200">
          <a:solidFill>
            <a:schemeClr val="tx1"/>
          </a:solidFill>
          <a:latin typeface="+mn-lt"/>
          <a:ea typeface="+mn-ea"/>
          <a:cs typeface="+mn-cs"/>
        </a:defRPr>
      </a:lvl6pPr>
      <a:lvl7pPr marL="3657325" algn="l" defTabSz="1219108" rtl="0" eaLnBrk="1" latinLnBrk="0" hangingPunct="1">
        <a:defRPr sz="2400" kern="1200">
          <a:solidFill>
            <a:schemeClr val="tx1"/>
          </a:solidFill>
          <a:latin typeface="+mn-lt"/>
          <a:ea typeface="+mn-ea"/>
          <a:cs typeface="+mn-cs"/>
        </a:defRPr>
      </a:lvl7pPr>
      <a:lvl8pPr marL="4266880" algn="l" defTabSz="1219108" rtl="0" eaLnBrk="1" latinLnBrk="0" hangingPunct="1">
        <a:defRPr sz="2400" kern="1200">
          <a:solidFill>
            <a:schemeClr val="tx1"/>
          </a:solidFill>
          <a:latin typeface="+mn-lt"/>
          <a:ea typeface="+mn-ea"/>
          <a:cs typeface="+mn-cs"/>
        </a:defRPr>
      </a:lvl8pPr>
      <a:lvl9pPr marL="4876435" algn="l" defTabSz="1219108"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9.xml"/><Relationship Id="rId7" Type="http://schemas.openxmlformats.org/officeDocument/2006/relationships/diagramColors" Target="../diagrams/colors6.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diagramQuickStyle" Target="../diagrams/quickStyle6.xml"/><Relationship Id="rId11" Type="http://schemas.openxmlformats.org/officeDocument/2006/relationships/image" Target="../media/image24.svg"/><Relationship Id="rId5" Type="http://schemas.openxmlformats.org/officeDocument/2006/relationships/diagramLayout" Target="../diagrams/layout6.xml"/><Relationship Id="rId10" Type="http://schemas.openxmlformats.org/officeDocument/2006/relationships/image" Target="../media/image23.png"/><Relationship Id="rId4" Type="http://schemas.openxmlformats.org/officeDocument/2006/relationships/diagramData" Target="../diagrams/data6.xml"/><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notesSlide" Target="../notesSlides/notesSlide10.xml"/><Relationship Id="rId7" Type="http://schemas.openxmlformats.org/officeDocument/2006/relationships/diagramColors" Target="../diagrams/colors7.xml"/><Relationship Id="rId2" Type="http://schemas.openxmlformats.org/officeDocument/2006/relationships/slideLayout" Target="../slideLayouts/slideLayout4.xml"/><Relationship Id="rId1" Type="http://schemas.openxmlformats.org/officeDocument/2006/relationships/tags" Target="../tags/tag3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notesSlide" Target="../notesSlides/notesSlide11.xml"/><Relationship Id="rId7" Type="http://schemas.openxmlformats.org/officeDocument/2006/relationships/diagramColors" Target="../diagrams/colors8.xml"/><Relationship Id="rId2" Type="http://schemas.openxmlformats.org/officeDocument/2006/relationships/slideLayout" Target="../slideLayouts/slideLayout4.xml"/><Relationship Id="rId1" Type="http://schemas.openxmlformats.org/officeDocument/2006/relationships/tags" Target="../tags/tag3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notesSlide" Target="../notesSlides/notesSlide12.xml"/><Relationship Id="rId7" Type="http://schemas.openxmlformats.org/officeDocument/2006/relationships/diagramColors" Target="../diagrams/colors9.xml"/><Relationship Id="rId2" Type="http://schemas.openxmlformats.org/officeDocument/2006/relationships/slideLayout" Target="../slideLayouts/slideLayout4.xml"/><Relationship Id="rId1" Type="http://schemas.openxmlformats.org/officeDocument/2006/relationships/tags" Target="../tags/tag3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7.xml"/><Relationship Id="rId5" Type="http://schemas.openxmlformats.org/officeDocument/2006/relationships/image" Target="../media/image39.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4.xml"/><Relationship Id="rId1" Type="http://schemas.openxmlformats.org/officeDocument/2006/relationships/tags" Target="../tags/tag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xml"/><Relationship Id="rId7" Type="http://schemas.openxmlformats.org/officeDocument/2006/relationships/diagramColors" Target="../diagrams/colors2.xml"/><Relationship Id="rId2" Type="http://schemas.openxmlformats.org/officeDocument/2006/relationships/slideLayout" Target="../slideLayouts/slideLayout4.xml"/><Relationship Id="rId1" Type="http://schemas.openxmlformats.org/officeDocument/2006/relationships/tags" Target="../tags/tag2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4.xml"/><Relationship Id="rId1" Type="http://schemas.openxmlformats.org/officeDocument/2006/relationships/tags" Target="../tags/tag3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7.xml"/><Relationship Id="rId7" Type="http://schemas.openxmlformats.org/officeDocument/2006/relationships/diagramColors" Target="../diagrams/colors4.xml"/><Relationship Id="rId2" Type="http://schemas.openxmlformats.org/officeDocument/2006/relationships/slideLayout" Target="../slideLayouts/slideLayout4.xml"/><Relationship Id="rId1" Type="http://schemas.openxmlformats.org/officeDocument/2006/relationships/tags" Target="../tags/tag3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8.xml"/><Relationship Id="rId7" Type="http://schemas.openxmlformats.org/officeDocument/2006/relationships/diagramColors" Target="../diagrams/colors5.xml"/><Relationship Id="rId2" Type="http://schemas.openxmlformats.org/officeDocument/2006/relationships/slideLayout" Target="../slideLayouts/slideLayout4.xml"/><Relationship Id="rId1" Type="http://schemas.openxmlformats.org/officeDocument/2006/relationships/tags" Target="../tags/tag3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501F6D-8646-4541-BF4F-4D5A0B9DE8F6}"/>
              </a:ext>
            </a:extLst>
          </p:cNvPr>
          <p:cNvSpPr txBox="1"/>
          <p:nvPr/>
        </p:nvSpPr>
        <p:spPr>
          <a:xfrm>
            <a:off x="6005146" y="5509846"/>
            <a:ext cx="5738445" cy="707886"/>
          </a:xfrm>
          <a:prstGeom prst="rect">
            <a:avLst/>
          </a:prstGeom>
          <a:noFill/>
        </p:spPr>
        <p:txBody>
          <a:bodyPr wrap="square" lIns="91440" tIns="45720" rIns="91440" bIns="45720" rtlCol="0" anchor="t">
            <a:spAutoFit/>
          </a:bodyPr>
          <a:lstStyle/>
          <a:p>
            <a:pPr algn="r"/>
            <a:r>
              <a:rPr lang="en-US" sz="4000" b="1" i="0" spc="600" dirty="0">
                <a:solidFill>
                  <a:schemeClr val="bg1"/>
                </a:solidFill>
                <a:latin typeface="Alt Gothic Comp ATF"/>
              </a:rPr>
              <a:t>Professionalism</a:t>
            </a:r>
          </a:p>
        </p:txBody>
      </p:sp>
    </p:spTree>
    <p:extLst>
      <p:ext uri="{BB962C8B-B14F-4D97-AF65-F5344CB8AC3E}">
        <p14:creationId xmlns:p14="http://schemas.microsoft.com/office/powerpoint/2010/main" val="3788717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288348592"/>
              </p:ext>
            </p:extLst>
          </p:nvPr>
        </p:nvGraphicFramePr>
        <p:xfrm>
          <a:off x="609600" y="1552074"/>
          <a:ext cx="109728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a:extLst>
              <a:ext uri="{FF2B5EF4-FFF2-40B4-BE49-F238E27FC236}">
                <a16:creationId xmlns:a16="http://schemas.microsoft.com/office/drawing/2014/main" id="{C1880701-A7BE-C741-B5D6-ECD99949EC85}"/>
              </a:ext>
            </a:extLst>
          </p:cNvPr>
          <p:cNvSpPr/>
          <p:nvPr/>
        </p:nvSpPr>
        <p:spPr>
          <a:xfrm>
            <a:off x="1320801" y="1229166"/>
            <a:ext cx="2246091" cy="2213811"/>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Calibri"/>
            </a:endParaRPr>
          </a:p>
        </p:txBody>
      </p:sp>
      <p:pic>
        <p:nvPicPr>
          <p:cNvPr id="1026" name="Picture 2" descr="C:\Users\Locke\AppData\Local\Microsoft\Windows\Temporary Internet Files\Content.IE5\ZAYKUGSW\rss_reader[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1047" y="1630219"/>
            <a:ext cx="16256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Run">
            <a:extLst>
              <a:ext uri="{FF2B5EF4-FFF2-40B4-BE49-F238E27FC236}">
                <a16:creationId xmlns:a16="http://schemas.microsoft.com/office/drawing/2014/main" id="{C0282DA7-53EC-1549-8639-6D6133574A4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37601" y="3945077"/>
            <a:ext cx="2133601" cy="2133601"/>
          </a:xfrm>
          <a:prstGeom prst="rect">
            <a:avLst/>
          </a:prstGeom>
        </p:spPr>
      </p:pic>
      <p:sp>
        <p:nvSpPr>
          <p:cNvPr id="7" name="TextBox 6">
            <a:extLst>
              <a:ext uri="{FF2B5EF4-FFF2-40B4-BE49-F238E27FC236}">
                <a16:creationId xmlns:a16="http://schemas.microsoft.com/office/drawing/2014/main" id="{D97A5024-58BE-48D7-995B-85E0F310616E}"/>
              </a:ext>
            </a:extLst>
          </p:cNvPr>
          <p:cNvSpPr txBox="1"/>
          <p:nvPr/>
        </p:nvSpPr>
        <p:spPr>
          <a:xfrm>
            <a:off x="2792205" y="81900"/>
            <a:ext cx="7776558"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PREPARATION FOR THE SEASON</a:t>
            </a:r>
          </a:p>
        </p:txBody>
      </p:sp>
    </p:spTree>
    <p:custDataLst>
      <p:tags r:id="rId1"/>
    </p:custDataLst>
    <p:extLst>
      <p:ext uri="{BB962C8B-B14F-4D97-AF65-F5344CB8AC3E}">
        <p14:creationId xmlns:p14="http://schemas.microsoft.com/office/powerpoint/2010/main" val="323980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726063819"/>
              </p:ext>
            </p:extLst>
          </p:nvPr>
        </p:nvGraphicFramePr>
        <p:xfrm>
          <a:off x="609600" y="1353386"/>
          <a:ext cx="10972800" cy="45243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ABF80B5A-9AF0-45B6-B32E-30243455E9C5}"/>
              </a:ext>
            </a:extLst>
          </p:cNvPr>
          <p:cNvSpPr txBox="1"/>
          <p:nvPr/>
        </p:nvSpPr>
        <p:spPr>
          <a:xfrm>
            <a:off x="179394" y="222122"/>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MENTAL PREPARATION</a:t>
            </a:r>
          </a:p>
        </p:txBody>
      </p:sp>
    </p:spTree>
    <p:custDataLst>
      <p:tags r:id="rId1"/>
    </p:custDataLst>
    <p:extLst>
      <p:ext uri="{BB962C8B-B14F-4D97-AF65-F5344CB8AC3E}">
        <p14:creationId xmlns:p14="http://schemas.microsoft.com/office/powerpoint/2010/main" val="314249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44062771"/>
              </p:ext>
            </p:extLst>
          </p:nvPr>
        </p:nvGraphicFramePr>
        <p:xfrm>
          <a:off x="609600" y="1287622"/>
          <a:ext cx="109728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1580B30-AA6D-4F61-807B-17D12E912415}"/>
              </a:ext>
            </a:extLst>
          </p:cNvPr>
          <p:cNvSpPr txBox="1"/>
          <p:nvPr/>
        </p:nvSpPr>
        <p:spPr>
          <a:xfrm>
            <a:off x="179394" y="163434"/>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PHYSICAL PREPARATION</a:t>
            </a:r>
          </a:p>
        </p:txBody>
      </p:sp>
    </p:spTree>
    <p:custDataLst>
      <p:tags r:id="rId1"/>
    </p:custDataLst>
    <p:extLst>
      <p:ext uri="{BB962C8B-B14F-4D97-AF65-F5344CB8AC3E}">
        <p14:creationId xmlns:p14="http://schemas.microsoft.com/office/powerpoint/2010/main" val="1489295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507185468"/>
              </p:ext>
            </p:extLst>
          </p:nvPr>
        </p:nvGraphicFramePr>
        <p:xfrm>
          <a:off x="0" y="1349245"/>
          <a:ext cx="12192000" cy="49735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p:cNvSpPr/>
          <p:nvPr/>
        </p:nvSpPr>
        <p:spPr>
          <a:xfrm>
            <a:off x="9613229" y="5388743"/>
            <a:ext cx="2270623" cy="129106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defTabSz="1219170"/>
            <a:r>
              <a:rPr lang="en-US" sz="2400" dirty="0">
                <a:solidFill>
                  <a:schemeClr val="tx1"/>
                </a:solidFill>
                <a:latin typeface="Calibri"/>
              </a:rPr>
              <a:t>BREAK OUT GROUPS:</a:t>
            </a:r>
            <a:endParaRPr lang="en-US" dirty="0">
              <a:solidFill>
                <a:schemeClr val="tx1"/>
              </a:solidFill>
              <a:latin typeface="Calibri"/>
            </a:endParaRPr>
          </a:p>
          <a:p>
            <a:pPr algn="ctr" defTabSz="1219170"/>
            <a:r>
              <a:rPr lang="en-US" sz="2400" dirty="0">
                <a:solidFill>
                  <a:schemeClr val="tx1"/>
                </a:solidFill>
                <a:latin typeface="Calibri"/>
              </a:rPr>
              <a:t>Impressions</a:t>
            </a:r>
            <a:endParaRPr lang="en-US" sz="2400" dirty="0">
              <a:solidFill>
                <a:schemeClr val="tx1"/>
              </a:solidFill>
              <a:cs typeface="Calibri"/>
            </a:endParaRPr>
          </a:p>
        </p:txBody>
      </p:sp>
      <p:sp>
        <p:nvSpPr>
          <p:cNvPr id="5" name="TextBox 4">
            <a:extLst>
              <a:ext uri="{FF2B5EF4-FFF2-40B4-BE49-F238E27FC236}">
                <a16:creationId xmlns:a16="http://schemas.microsoft.com/office/drawing/2014/main" id="{014B5266-C12C-4413-A77F-3588963FC85A}"/>
              </a:ext>
            </a:extLst>
          </p:cNvPr>
          <p:cNvSpPr txBox="1"/>
          <p:nvPr/>
        </p:nvSpPr>
        <p:spPr>
          <a:xfrm>
            <a:off x="516838" y="227565"/>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DRESS FOR SUCCESS</a:t>
            </a:r>
          </a:p>
        </p:txBody>
      </p:sp>
    </p:spTree>
    <p:custDataLst>
      <p:tags r:id="rId1"/>
    </p:custDataLst>
    <p:extLst>
      <p:ext uri="{BB962C8B-B14F-4D97-AF65-F5344CB8AC3E}">
        <p14:creationId xmlns:p14="http://schemas.microsoft.com/office/powerpoint/2010/main" val="88100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71074" y="1504206"/>
            <a:ext cx="5646822" cy="4527550"/>
          </a:xfrm>
          <a:prstGeom prst="rect">
            <a:avLst/>
          </a:prstGeom>
        </p:spPr>
        <p:txBody>
          <a:bodyPr lIns="91440" tIns="45720" rIns="91440" bIns="45720" anchor="t">
            <a:normAutofit lnSpcReduction="10000"/>
          </a:bodyPr>
          <a:lstStyle/>
          <a:p>
            <a:pPr>
              <a:buFont typeface="Wingdings" panose="05000000000000000000" pitchFamily="2" charset="2"/>
              <a:buChar char="ü"/>
            </a:pPr>
            <a:r>
              <a:rPr lang="en-US" dirty="0"/>
              <a:t>Whistle</a:t>
            </a:r>
            <a:endParaRPr lang="en-US" dirty="0">
              <a:cs typeface="Calibri"/>
            </a:endParaRPr>
          </a:p>
          <a:p>
            <a:pPr>
              <a:buFont typeface="Wingdings" panose="05000000000000000000" pitchFamily="2" charset="2"/>
              <a:buChar char="ü"/>
            </a:pPr>
            <a:r>
              <a:rPr lang="en-US" dirty="0"/>
              <a:t>Yellow flag </a:t>
            </a:r>
            <a:endParaRPr lang="en-US" dirty="0">
              <a:cs typeface="Calibri"/>
            </a:endParaRPr>
          </a:p>
          <a:p>
            <a:pPr>
              <a:buFont typeface="Wingdings" panose="05000000000000000000" pitchFamily="2" charset="2"/>
              <a:buChar char="ü"/>
            </a:pPr>
            <a:r>
              <a:rPr lang="en-US" dirty="0"/>
              <a:t>Cards (red, yellow, green)</a:t>
            </a:r>
            <a:endParaRPr lang="en-US" dirty="0">
              <a:cs typeface="Calibri"/>
            </a:endParaRPr>
          </a:p>
          <a:p>
            <a:pPr>
              <a:buFont typeface="Wingdings" panose="05000000000000000000" pitchFamily="2" charset="2"/>
              <a:buChar char="ü"/>
            </a:pPr>
            <a:r>
              <a:rPr lang="en-US" dirty="0"/>
              <a:t>Rule book</a:t>
            </a:r>
            <a:endParaRPr lang="en-US" dirty="0">
              <a:cs typeface="Calibri"/>
            </a:endParaRPr>
          </a:p>
          <a:p>
            <a:pPr>
              <a:buFont typeface="Wingdings" panose="05000000000000000000" pitchFamily="2" charset="2"/>
              <a:buChar char="ü"/>
            </a:pPr>
            <a:r>
              <a:rPr lang="en-US" dirty="0"/>
              <a:t>Measuring tape</a:t>
            </a:r>
            <a:endParaRPr lang="en-US" dirty="0">
              <a:cs typeface="Calibri"/>
            </a:endParaRPr>
          </a:p>
          <a:p>
            <a:pPr>
              <a:buFont typeface="Wingdings" panose="05000000000000000000" pitchFamily="2" charset="2"/>
              <a:buChar char="ü"/>
            </a:pPr>
            <a:r>
              <a:rPr lang="en-US" dirty="0"/>
              <a:t>Pencil</a:t>
            </a:r>
            <a:endParaRPr lang="en-US" dirty="0">
              <a:cs typeface="Calibri"/>
            </a:endParaRPr>
          </a:p>
          <a:p>
            <a:pPr>
              <a:buFont typeface="Wingdings" panose="05000000000000000000" pitchFamily="2" charset="2"/>
              <a:buChar char="ü"/>
            </a:pPr>
            <a:r>
              <a:rPr lang="en-US" dirty="0"/>
              <a:t>Coin</a:t>
            </a:r>
            <a:endParaRPr lang="en-US" dirty="0">
              <a:cs typeface="Calibri"/>
            </a:endParaRPr>
          </a:p>
          <a:p>
            <a:pPr>
              <a:buFont typeface="Wingdings" panose="05000000000000000000" pitchFamily="2" charset="2"/>
              <a:buChar char="ü"/>
            </a:pPr>
            <a:r>
              <a:rPr lang="en-US" dirty="0">
                <a:cs typeface="Calibri"/>
              </a:rPr>
              <a:t>Watch</a:t>
            </a:r>
            <a:endParaRPr lang="en-US" dirty="0"/>
          </a:p>
          <a:p>
            <a:pPr>
              <a:buFont typeface="Wingdings" panose="05000000000000000000" pitchFamily="2" charset="2"/>
              <a:buChar char="ü"/>
            </a:pPr>
            <a:r>
              <a:rPr lang="en-US" dirty="0"/>
              <a:t>Sportsmanship card (if applicable)</a:t>
            </a:r>
            <a:endParaRPr lang="en-US" dirty="0">
              <a:cs typeface="Calibri"/>
            </a:endParaRPr>
          </a:p>
          <a:p>
            <a:pPr>
              <a:buFont typeface="Wingdings" panose="05000000000000000000" pitchFamily="2" charset="2"/>
              <a:buChar char="ü"/>
            </a:pPr>
            <a:endParaRPr lang="en-US" dirty="0"/>
          </a:p>
          <a:p>
            <a:endParaRPr lang="en-US" dirty="0">
              <a:solidFill>
                <a:srgbClr val="0070C0"/>
              </a:solidFill>
            </a:endParaRPr>
          </a:p>
          <a:p>
            <a:endParaRPr lang="en-US" dirty="0">
              <a:solidFill>
                <a:srgbClr val="0070C0"/>
              </a:solidFill>
            </a:endParaRPr>
          </a:p>
          <a:p>
            <a:pPr marL="0" indent="0">
              <a:buNone/>
            </a:pPr>
            <a:endParaRPr lang="en-US" dirty="0">
              <a:solidFill>
                <a:srgbClr val="0070C0"/>
              </a:solidFill>
            </a:endParaRPr>
          </a:p>
          <a:p>
            <a:endParaRPr lang="en-US" dirty="0">
              <a:solidFill>
                <a:srgbClr val="0070C0"/>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6198" y="344036"/>
            <a:ext cx="5158877" cy="3921389"/>
          </a:xfrm>
          <a:prstGeom prst="rect">
            <a:avLst/>
          </a:prstGeom>
          <a:noFill/>
          <a:ln>
            <a:noFill/>
          </a:ln>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23A1E172-EE3E-4C02-B3C0-2501DDF52D45}"/>
              </a:ext>
            </a:extLst>
          </p:cNvPr>
          <p:cNvSpPr txBox="1"/>
          <p:nvPr/>
        </p:nvSpPr>
        <p:spPr>
          <a:xfrm>
            <a:off x="612531" y="445477"/>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EQUIPMENT CHECK</a:t>
            </a:r>
          </a:p>
        </p:txBody>
      </p:sp>
      <p:pic>
        <p:nvPicPr>
          <p:cNvPr id="7" name="Picture 6" descr="Icon&#10;&#10;Description automatically generated">
            <a:extLst>
              <a:ext uri="{FF2B5EF4-FFF2-40B4-BE49-F238E27FC236}">
                <a16:creationId xmlns:a16="http://schemas.microsoft.com/office/drawing/2014/main" id="{9F77AF26-9781-49D2-BBD1-69534CE6A5F3}"/>
              </a:ext>
            </a:extLst>
          </p:cNvPr>
          <p:cNvPicPr>
            <a:picLocks noChangeAspect="1"/>
          </p:cNvPicPr>
          <p:nvPr/>
        </p:nvPicPr>
        <p:blipFill>
          <a:blip r:embed="rId5"/>
          <a:stretch>
            <a:fillRect/>
          </a:stretch>
        </p:blipFill>
        <p:spPr>
          <a:xfrm>
            <a:off x="7622697" y="4137088"/>
            <a:ext cx="2754592" cy="250991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898584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95FCC7-2CCD-4E4D-9181-C729B18AEE8F}"/>
              </a:ext>
            </a:extLst>
          </p:cNvPr>
          <p:cNvSpPr txBox="1"/>
          <p:nvPr/>
        </p:nvSpPr>
        <p:spPr>
          <a:xfrm>
            <a:off x="609600" y="5690388"/>
            <a:ext cx="11582400" cy="420564"/>
          </a:xfrm>
          <a:prstGeom prst="rect">
            <a:avLst/>
          </a:prstGeom>
          <a:noFill/>
        </p:spPr>
        <p:txBody>
          <a:bodyPr wrap="square" lIns="91440" tIns="45720" rIns="91440" bIns="45720" rtlCol="0" anchor="t">
            <a:spAutoFit/>
          </a:bodyPr>
          <a:lstStyle/>
          <a:p>
            <a:pPr defTabSz="1219170"/>
            <a:r>
              <a:rPr lang="en-US" sz="2100" dirty="0">
                <a:latin typeface="Calibri"/>
              </a:rPr>
              <a:t>“Honor the Past” “Commitment to the Core Values” “Maintain Relevance” “Respect All Participants”</a:t>
            </a:r>
          </a:p>
        </p:txBody>
      </p:sp>
      <p:sp>
        <p:nvSpPr>
          <p:cNvPr id="22" name="TextBox 21">
            <a:extLst>
              <a:ext uri="{FF2B5EF4-FFF2-40B4-BE49-F238E27FC236}">
                <a16:creationId xmlns:a16="http://schemas.microsoft.com/office/drawing/2014/main" id="{A8BC5C4C-978F-1141-86DD-E02BD0B73383}"/>
              </a:ext>
            </a:extLst>
          </p:cNvPr>
          <p:cNvSpPr txBox="1"/>
          <p:nvPr/>
        </p:nvSpPr>
        <p:spPr>
          <a:xfrm>
            <a:off x="892029" y="589090"/>
            <a:ext cx="9753600" cy="1077218"/>
          </a:xfrm>
          <a:prstGeom prst="rect">
            <a:avLst/>
          </a:prstGeom>
          <a:noFill/>
        </p:spPr>
        <p:txBody>
          <a:bodyPr wrap="square" rtlCol="0">
            <a:spAutoFit/>
          </a:bodyPr>
          <a:lstStyle/>
          <a:p>
            <a:pPr algn="ctr" defTabSz="1219170"/>
            <a:r>
              <a:rPr lang="en-US" sz="3200" dirty="0">
                <a:solidFill>
                  <a:prstClr val="black"/>
                </a:solidFill>
                <a:latin typeface="Calibri"/>
              </a:rPr>
              <a:t>We envision a future that offers anyone the lifelong opportunity to enjoy the sport of lacrosse.</a:t>
            </a:r>
          </a:p>
        </p:txBody>
      </p:sp>
      <p:sp>
        <p:nvSpPr>
          <p:cNvPr id="25" name="TextBox 24">
            <a:extLst>
              <a:ext uri="{FF2B5EF4-FFF2-40B4-BE49-F238E27FC236}">
                <a16:creationId xmlns:a16="http://schemas.microsoft.com/office/drawing/2014/main" id="{B4692E69-2811-C74E-8171-F405E90F2036}"/>
              </a:ext>
            </a:extLst>
          </p:cNvPr>
          <p:cNvSpPr txBox="1"/>
          <p:nvPr/>
        </p:nvSpPr>
        <p:spPr>
          <a:xfrm>
            <a:off x="762000" y="3895171"/>
            <a:ext cx="10668000" cy="1569660"/>
          </a:xfrm>
          <a:prstGeom prst="rect">
            <a:avLst/>
          </a:prstGeom>
          <a:noFill/>
        </p:spPr>
        <p:txBody>
          <a:bodyPr wrap="square" rtlCol="0">
            <a:spAutoFit/>
          </a:bodyPr>
          <a:lstStyle/>
          <a:p>
            <a:pPr algn="ctr" defTabSz="1219170"/>
            <a:r>
              <a:rPr lang="en-US" sz="3200" dirty="0">
                <a:solidFill>
                  <a:prstClr val="black"/>
                </a:solidFill>
                <a:latin typeface="Calibri"/>
              </a:rPr>
              <a:t>As the sport’s national governing body, USA Lacrosse provides national leadership, structure and resources to fuel the sport’s growth and the experience of participants.</a:t>
            </a:r>
          </a:p>
        </p:txBody>
      </p:sp>
      <p:pic>
        <p:nvPicPr>
          <p:cNvPr id="5" name="Picture 4" descr="Logo, company name&#10;&#10;Description automatically generated">
            <a:extLst>
              <a:ext uri="{FF2B5EF4-FFF2-40B4-BE49-F238E27FC236}">
                <a16:creationId xmlns:a16="http://schemas.microsoft.com/office/drawing/2014/main" id="{B8B630B2-4D0D-41B8-A677-2409D90D3562}"/>
              </a:ext>
            </a:extLst>
          </p:cNvPr>
          <p:cNvPicPr>
            <a:picLocks noChangeAspect="1"/>
          </p:cNvPicPr>
          <p:nvPr/>
        </p:nvPicPr>
        <p:blipFill>
          <a:blip r:embed="rId4"/>
          <a:stretch>
            <a:fillRect/>
          </a:stretch>
        </p:blipFill>
        <p:spPr>
          <a:xfrm>
            <a:off x="3581968" y="1906558"/>
            <a:ext cx="4575057" cy="1862332"/>
          </a:xfrm>
          <a:prstGeom prst="rect">
            <a:avLst/>
          </a:prstGeom>
        </p:spPr>
      </p:pic>
    </p:spTree>
    <p:custDataLst>
      <p:tags r:id="rId1"/>
    </p:custDataLst>
    <p:extLst>
      <p:ext uri="{BB962C8B-B14F-4D97-AF65-F5344CB8AC3E}">
        <p14:creationId xmlns:p14="http://schemas.microsoft.com/office/powerpoint/2010/main" val="1618582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856455792"/>
              </p:ext>
            </p:extLst>
          </p:nvPr>
        </p:nvGraphicFramePr>
        <p:xfrm>
          <a:off x="1674702" y="1341301"/>
          <a:ext cx="88392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592B00EE-D17A-437B-A466-4517E7AD0309}"/>
              </a:ext>
            </a:extLst>
          </p:cNvPr>
          <p:cNvSpPr txBox="1"/>
          <p:nvPr/>
        </p:nvSpPr>
        <p:spPr>
          <a:xfrm>
            <a:off x="305416" y="192591"/>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Main Focus as Officials</a:t>
            </a:r>
          </a:p>
        </p:txBody>
      </p:sp>
    </p:spTree>
    <p:custDataLst>
      <p:tags r:id="rId1"/>
    </p:custDataLst>
    <p:extLst>
      <p:ext uri="{BB962C8B-B14F-4D97-AF65-F5344CB8AC3E}">
        <p14:creationId xmlns:p14="http://schemas.microsoft.com/office/powerpoint/2010/main" val="3257037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4060745-758E-3144-8C53-D2D4FBDDB223}"/>
              </a:ext>
            </a:extLst>
          </p:cNvPr>
          <p:cNvSpPr txBox="1"/>
          <p:nvPr/>
        </p:nvSpPr>
        <p:spPr>
          <a:xfrm>
            <a:off x="519130" y="1642574"/>
            <a:ext cx="6959603" cy="3567002"/>
          </a:xfrm>
          <a:prstGeom prst="rect">
            <a:avLst/>
          </a:prstGeom>
          <a:noFill/>
        </p:spPr>
        <p:txBody>
          <a:bodyPr wrap="square" rtlCol="0" anchor="t">
            <a:spAutoFit/>
          </a:bodyPr>
          <a:lstStyle/>
          <a:p>
            <a:pPr marL="457189" indent="-457189" defTabSz="1219170">
              <a:lnSpc>
                <a:spcPts val="3040"/>
              </a:lnSpc>
              <a:buClr>
                <a:srgbClr val="D04040"/>
              </a:buClr>
              <a:buFont typeface="Wingdings"/>
              <a:buChar char="ü"/>
            </a:pPr>
            <a:r>
              <a:rPr lang="en-US" sz="3200" b="1" dirty="0">
                <a:solidFill>
                  <a:prstClr val="black"/>
                </a:solidFill>
                <a:latin typeface="Montserrat" panose="02000505000000020004" pitchFamily="2" charset="0"/>
                <a:ea typeface="Baskerville" panose="02020502070401020303" pitchFamily="18" charset="0"/>
              </a:rPr>
              <a:t>USL  Membership</a:t>
            </a:r>
            <a:endParaRPr lang="en-US" sz="3200" dirty="0">
              <a:solidFill>
                <a:prstClr val="black"/>
              </a:solidFill>
              <a:latin typeface="Montserrat" panose="02000505000000020004" pitchFamily="2" charset="0"/>
            </a:endParaRPr>
          </a:p>
          <a:p>
            <a:pPr marL="457189" indent="-457189" defTabSz="1219170">
              <a:lnSpc>
                <a:spcPts val="3040"/>
              </a:lnSpc>
              <a:buClr>
                <a:srgbClr val="D04040"/>
              </a:buClr>
              <a:buFont typeface="Wingdings"/>
              <a:buChar char="ü"/>
            </a:pPr>
            <a:endParaRPr lang="en-US" sz="3200" b="1" dirty="0">
              <a:solidFill>
                <a:prstClr val="black"/>
              </a:solidFill>
              <a:latin typeface="Montserrat" panose="02000505000000020004" pitchFamily="2" charset="0"/>
              <a:ea typeface="Baskerville" panose="02020502070401020303" pitchFamily="18" charset="0"/>
            </a:endParaRPr>
          </a:p>
          <a:p>
            <a:pPr marL="457189" indent="-457189" defTabSz="1219170">
              <a:lnSpc>
                <a:spcPts val="3040"/>
              </a:lnSpc>
              <a:buClr>
                <a:srgbClr val="D04040"/>
              </a:buClr>
              <a:buFont typeface="Wingdings"/>
              <a:buChar char="ü"/>
            </a:pPr>
            <a:r>
              <a:rPr lang="en-US" sz="3200" b="1" dirty="0">
                <a:solidFill>
                  <a:prstClr val="black"/>
                </a:solidFill>
                <a:latin typeface="Montserrat" panose="02000505000000020004" pitchFamily="2" charset="0"/>
                <a:ea typeface="Baskerville" panose="02020502070401020303" pitchFamily="18" charset="0"/>
              </a:rPr>
              <a:t>Annual Rules Exam</a:t>
            </a:r>
          </a:p>
          <a:p>
            <a:pPr marL="457189" indent="-457189" defTabSz="1219170">
              <a:lnSpc>
                <a:spcPts val="3040"/>
              </a:lnSpc>
              <a:buClr>
                <a:srgbClr val="D04040"/>
              </a:buClr>
              <a:buFont typeface="Wingdings"/>
              <a:buChar char="ü"/>
            </a:pPr>
            <a:endParaRPr lang="en-US" sz="3200" b="1" dirty="0">
              <a:solidFill>
                <a:prstClr val="black"/>
              </a:solidFill>
              <a:latin typeface="Montserrat" panose="02000505000000020004" pitchFamily="2" charset="0"/>
              <a:ea typeface="Baskerville" panose="02020502070401020303" pitchFamily="18" charset="0"/>
            </a:endParaRPr>
          </a:p>
          <a:p>
            <a:pPr marL="457189" indent="-457189" defTabSz="1219170">
              <a:lnSpc>
                <a:spcPts val="3040"/>
              </a:lnSpc>
              <a:buClr>
                <a:srgbClr val="D04040"/>
              </a:buClr>
              <a:buFont typeface="Wingdings"/>
              <a:buChar char="ü"/>
            </a:pPr>
            <a:r>
              <a:rPr lang="en-US" sz="3200" b="1" dirty="0">
                <a:solidFill>
                  <a:prstClr val="black"/>
                </a:solidFill>
                <a:latin typeface="Montserrat" panose="02000505000000020004" pitchFamily="2" charset="0"/>
                <a:ea typeface="Baskerville" panose="02020502070401020303" pitchFamily="18" charset="0"/>
              </a:rPr>
              <a:t>Annual Professional Development</a:t>
            </a:r>
          </a:p>
          <a:p>
            <a:pPr marL="457189" indent="-457189" defTabSz="1219170">
              <a:lnSpc>
                <a:spcPts val="3040"/>
              </a:lnSpc>
              <a:buClr>
                <a:srgbClr val="D04040"/>
              </a:buClr>
              <a:buFont typeface="Wingdings"/>
              <a:buChar char="ü"/>
            </a:pPr>
            <a:endParaRPr lang="en-US" sz="3200" b="1" dirty="0">
              <a:solidFill>
                <a:prstClr val="black"/>
              </a:solidFill>
              <a:latin typeface="Montserrat" panose="02000505000000020004" pitchFamily="2" charset="0"/>
              <a:ea typeface="Baskerville" panose="02020502070401020303" pitchFamily="18" charset="0"/>
            </a:endParaRPr>
          </a:p>
          <a:p>
            <a:pPr marL="457189" indent="-457189" defTabSz="1219170">
              <a:lnSpc>
                <a:spcPts val="3040"/>
              </a:lnSpc>
              <a:buClr>
                <a:srgbClr val="D04040"/>
              </a:buClr>
              <a:buFont typeface="Wingdings"/>
              <a:buChar char="ü"/>
            </a:pPr>
            <a:r>
              <a:rPr lang="en-US" sz="3200" b="1" dirty="0">
                <a:solidFill>
                  <a:prstClr val="black"/>
                </a:solidFill>
                <a:latin typeface="Montserrat" panose="02000505000000020004" pitchFamily="2" charset="0"/>
                <a:ea typeface="Baskerville" panose="02020502070401020303" pitchFamily="18" charset="0"/>
              </a:rPr>
              <a:t>Rules Online Course</a:t>
            </a:r>
          </a:p>
          <a:p>
            <a:pPr marL="457189" indent="-457189" defTabSz="1219170">
              <a:lnSpc>
                <a:spcPts val="3040"/>
              </a:lnSpc>
              <a:buClr>
                <a:srgbClr val="D04040"/>
              </a:buClr>
              <a:buFont typeface="Wingdings"/>
              <a:buChar char="ü"/>
            </a:pPr>
            <a:endParaRPr lang="en-US" sz="3200" b="1" dirty="0">
              <a:solidFill>
                <a:prstClr val="black"/>
              </a:solidFill>
              <a:latin typeface="Montserrat" panose="02000505000000020004" pitchFamily="2" charset="0"/>
              <a:ea typeface="Baskerville" panose="02020502070401020303" pitchFamily="18" charset="0"/>
            </a:endParaRPr>
          </a:p>
          <a:p>
            <a:pPr marL="457189" indent="-457189" defTabSz="1219170">
              <a:lnSpc>
                <a:spcPts val="3040"/>
              </a:lnSpc>
              <a:buClr>
                <a:srgbClr val="D04040"/>
              </a:buClr>
              <a:buFont typeface="Wingdings"/>
              <a:buChar char="ü"/>
            </a:pPr>
            <a:r>
              <a:rPr lang="en-US" sz="3200" b="1" dirty="0">
                <a:solidFill>
                  <a:prstClr val="black"/>
                </a:solidFill>
                <a:latin typeface="Montserrat" panose="02000505000000020004" pitchFamily="2" charset="0"/>
                <a:ea typeface="Baskerville" panose="02020502070401020303" pitchFamily="18" charset="0"/>
              </a:rPr>
              <a:t>On-Field Evaluation</a:t>
            </a:r>
          </a:p>
        </p:txBody>
      </p:sp>
      <p:sp>
        <p:nvSpPr>
          <p:cNvPr id="26" name="Right Brace 25">
            <a:extLst>
              <a:ext uri="{FF2B5EF4-FFF2-40B4-BE49-F238E27FC236}">
                <a16:creationId xmlns:a16="http://schemas.microsoft.com/office/drawing/2014/main" id="{7FDF238D-AED6-9A46-B23E-BE911B53AA5F}"/>
              </a:ext>
            </a:extLst>
          </p:cNvPr>
          <p:cNvSpPr/>
          <p:nvPr/>
        </p:nvSpPr>
        <p:spPr>
          <a:xfrm>
            <a:off x="6622201" y="1287924"/>
            <a:ext cx="1237833" cy="4282153"/>
          </a:xfrm>
          <a:prstGeom prst="righ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defTabSz="1219170"/>
            <a:endParaRPr lang="en-US" sz="2400">
              <a:solidFill>
                <a:prstClr val="black"/>
              </a:solidFill>
              <a:latin typeface="Calibri"/>
            </a:endParaRPr>
          </a:p>
        </p:txBody>
      </p:sp>
      <p:sp>
        <p:nvSpPr>
          <p:cNvPr id="27" name="TextBox 26">
            <a:extLst>
              <a:ext uri="{FF2B5EF4-FFF2-40B4-BE49-F238E27FC236}">
                <a16:creationId xmlns:a16="http://schemas.microsoft.com/office/drawing/2014/main" id="{5A9CC614-2207-114F-8BA7-7316BD77268E}"/>
              </a:ext>
            </a:extLst>
          </p:cNvPr>
          <p:cNvSpPr txBox="1"/>
          <p:nvPr/>
        </p:nvSpPr>
        <p:spPr>
          <a:xfrm>
            <a:off x="7213600" y="5047711"/>
            <a:ext cx="4673600" cy="748988"/>
          </a:xfrm>
          <a:prstGeom prst="rect">
            <a:avLst/>
          </a:prstGeom>
          <a:noFill/>
        </p:spPr>
        <p:txBody>
          <a:bodyPr wrap="square" rtlCol="0">
            <a:spAutoFit/>
          </a:bodyPr>
          <a:lstStyle/>
          <a:p>
            <a:pPr algn="ctr" defTabSz="1219170"/>
            <a:r>
              <a:rPr lang="en-US" sz="4267" dirty="0">
                <a:solidFill>
                  <a:prstClr val="black"/>
                </a:solidFill>
                <a:latin typeface="Calibri"/>
              </a:rPr>
              <a:t>Certified Official</a:t>
            </a:r>
          </a:p>
        </p:txBody>
      </p:sp>
      <p:sp>
        <p:nvSpPr>
          <p:cNvPr id="7" name="TextBox 6">
            <a:extLst>
              <a:ext uri="{FF2B5EF4-FFF2-40B4-BE49-F238E27FC236}">
                <a16:creationId xmlns:a16="http://schemas.microsoft.com/office/drawing/2014/main" id="{C81ACFF6-6ED8-499E-A5DA-6B9D4A955003}"/>
              </a:ext>
            </a:extLst>
          </p:cNvPr>
          <p:cNvSpPr txBox="1"/>
          <p:nvPr/>
        </p:nvSpPr>
        <p:spPr>
          <a:xfrm>
            <a:off x="183362" y="138625"/>
            <a:ext cx="7766838"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Pathway to Annual Certification</a:t>
            </a:r>
          </a:p>
        </p:txBody>
      </p:sp>
      <p:pic>
        <p:nvPicPr>
          <p:cNvPr id="4" name="Picture 3" descr="Logo&#10;&#10;Description automatically generated">
            <a:extLst>
              <a:ext uri="{FF2B5EF4-FFF2-40B4-BE49-F238E27FC236}">
                <a16:creationId xmlns:a16="http://schemas.microsoft.com/office/drawing/2014/main" id="{55A6BB5E-CB89-4F70-A914-3A04A99E11A5}"/>
              </a:ext>
            </a:extLst>
          </p:cNvPr>
          <p:cNvPicPr>
            <a:picLocks noChangeAspect="1"/>
          </p:cNvPicPr>
          <p:nvPr/>
        </p:nvPicPr>
        <p:blipFill>
          <a:blip r:embed="rId4"/>
          <a:stretch>
            <a:fillRect/>
          </a:stretch>
        </p:blipFill>
        <p:spPr>
          <a:xfrm>
            <a:off x="8451433" y="1287924"/>
            <a:ext cx="2428562" cy="3781402"/>
          </a:xfrm>
          <a:prstGeom prst="rect">
            <a:avLst/>
          </a:prstGeom>
        </p:spPr>
      </p:pic>
      <p:sp>
        <p:nvSpPr>
          <p:cNvPr id="2" name="Rectangle 1">
            <a:extLst>
              <a:ext uri="{FF2B5EF4-FFF2-40B4-BE49-F238E27FC236}">
                <a16:creationId xmlns:a16="http://schemas.microsoft.com/office/drawing/2014/main" id="{303F5731-C2E8-468B-99D4-A676B970D8C5}"/>
              </a:ext>
            </a:extLst>
          </p:cNvPr>
          <p:cNvSpPr/>
          <p:nvPr/>
        </p:nvSpPr>
        <p:spPr>
          <a:xfrm>
            <a:off x="9775370" y="5793711"/>
            <a:ext cx="2118527" cy="9127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cs typeface="Calibri"/>
              </a:rPr>
              <a:t>ACTIVITY:</a:t>
            </a:r>
          </a:p>
          <a:p>
            <a:pPr algn="ctr"/>
            <a:r>
              <a:rPr lang="en-US" dirty="0">
                <a:solidFill>
                  <a:schemeClr val="tx1"/>
                </a:solidFill>
                <a:cs typeface="Calibri"/>
              </a:rPr>
              <a:t>USAL Certification Checklist</a:t>
            </a:r>
            <a:endParaRPr lang="en-US">
              <a:solidFill>
                <a:schemeClr val="tx1"/>
              </a:solidFill>
              <a:cs typeface="Calibri"/>
            </a:endParaRPr>
          </a:p>
        </p:txBody>
      </p:sp>
    </p:spTree>
    <p:custDataLst>
      <p:tags r:id="rId1"/>
    </p:custDataLst>
    <p:extLst>
      <p:ext uri="{BB962C8B-B14F-4D97-AF65-F5344CB8AC3E}">
        <p14:creationId xmlns:p14="http://schemas.microsoft.com/office/powerpoint/2010/main" val="918422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941583626"/>
              </p:ext>
            </p:extLst>
          </p:nvPr>
        </p:nvGraphicFramePr>
        <p:xfrm>
          <a:off x="613144" y="1762543"/>
          <a:ext cx="109728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AFF5D654-351C-4023-9B4E-7971CED5C07A}"/>
              </a:ext>
            </a:extLst>
          </p:cNvPr>
          <p:cNvSpPr txBox="1"/>
          <p:nvPr/>
        </p:nvSpPr>
        <p:spPr>
          <a:xfrm>
            <a:off x="355857" y="236930"/>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Competency Levels</a:t>
            </a:r>
          </a:p>
        </p:txBody>
      </p:sp>
      <p:sp>
        <p:nvSpPr>
          <p:cNvPr id="6" name="TextBox 5">
            <a:extLst>
              <a:ext uri="{FF2B5EF4-FFF2-40B4-BE49-F238E27FC236}">
                <a16:creationId xmlns:a16="http://schemas.microsoft.com/office/drawing/2014/main" id="{44D2D801-EDBF-44C9-A55B-7E7235C8FB1A}"/>
              </a:ext>
            </a:extLst>
          </p:cNvPr>
          <p:cNvSpPr txBox="1"/>
          <p:nvPr/>
        </p:nvSpPr>
        <p:spPr>
          <a:xfrm>
            <a:off x="2080384" y="1175394"/>
            <a:ext cx="8030308" cy="430887"/>
          </a:xfrm>
          <a:prstGeom prst="rect">
            <a:avLst/>
          </a:prstGeom>
          <a:noFill/>
        </p:spPr>
        <p:txBody>
          <a:bodyPr wrap="square" lIns="91440" tIns="45720" rIns="91440" bIns="45720" rtlCol="0" anchor="t">
            <a:spAutoFit/>
          </a:bodyPr>
          <a:lstStyle/>
          <a:p>
            <a:pPr algn="ctr"/>
            <a:r>
              <a:rPr lang="en-US" sz="2200" b="0" i="0" spc="100" baseline="0" dirty="0">
                <a:latin typeface="Obvia Wide"/>
                <a:cs typeface="Obvia Wide"/>
              </a:rPr>
              <a:t>Based on Skill Set and Experience</a:t>
            </a:r>
            <a:endParaRPr lang="en-US">
              <a:latin typeface="Obvia Wide"/>
              <a:cs typeface="Obvia Wide"/>
            </a:endParaRPr>
          </a:p>
        </p:txBody>
      </p:sp>
    </p:spTree>
    <p:custDataLst>
      <p:tags r:id="rId1"/>
    </p:custDataLst>
    <p:extLst>
      <p:ext uri="{BB962C8B-B14F-4D97-AF65-F5344CB8AC3E}">
        <p14:creationId xmlns:p14="http://schemas.microsoft.com/office/powerpoint/2010/main" val="3620268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7F481C61-16B4-DB45-8662-E4C9B7040579}"/>
              </a:ext>
            </a:extLst>
          </p:cNvPr>
          <p:cNvGraphicFramePr/>
          <p:nvPr>
            <p:extLst>
              <p:ext uri="{D42A27DB-BD31-4B8C-83A1-F6EECF244321}">
                <p14:modId xmlns:p14="http://schemas.microsoft.com/office/powerpoint/2010/main" val="888015421"/>
              </p:ext>
            </p:extLst>
          </p:nvPr>
        </p:nvGraphicFramePr>
        <p:xfrm>
          <a:off x="1828800" y="831721"/>
          <a:ext cx="87376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6C0C0A6D-4B01-EC4C-9A74-889BAD680737}"/>
              </a:ext>
            </a:extLst>
          </p:cNvPr>
          <p:cNvSpPr txBox="1"/>
          <p:nvPr/>
        </p:nvSpPr>
        <p:spPr>
          <a:xfrm>
            <a:off x="135795" y="1476509"/>
            <a:ext cx="3454400" cy="954300"/>
          </a:xfrm>
          <a:prstGeom prst="rect">
            <a:avLst/>
          </a:prstGeom>
          <a:solidFill>
            <a:schemeClr val="accent1">
              <a:lumMod val="20000"/>
              <a:lumOff val="80000"/>
            </a:schemeClr>
          </a:solidFill>
        </p:spPr>
        <p:txBody>
          <a:bodyPr wrap="square" rtlCol="0">
            <a:spAutoFit/>
          </a:bodyPr>
          <a:lstStyle/>
          <a:p>
            <a:pPr marL="380990" indent="-380990" defTabSz="1219170">
              <a:buFont typeface="Arial" panose="020B0604020202020204" pitchFamily="34" charset="0"/>
              <a:buChar char="•"/>
            </a:pPr>
            <a:r>
              <a:rPr lang="en-US" sz="1867" dirty="0">
                <a:solidFill>
                  <a:prstClr val="black"/>
                </a:solidFill>
                <a:latin typeface="Calibri"/>
              </a:rPr>
              <a:t>Shows respect for all in game</a:t>
            </a:r>
          </a:p>
          <a:p>
            <a:pPr marL="380990" indent="-380990" defTabSz="1219170">
              <a:buFont typeface="Arial" panose="020B0604020202020204" pitchFamily="34" charset="0"/>
              <a:buChar char="•"/>
            </a:pPr>
            <a:r>
              <a:rPr lang="en-US" sz="1867" dirty="0">
                <a:solidFill>
                  <a:prstClr val="black"/>
                </a:solidFill>
                <a:latin typeface="Calibri"/>
              </a:rPr>
              <a:t>Composed demeanor</a:t>
            </a:r>
          </a:p>
          <a:p>
            <a:pPr marL="380990" indent="-380990" defTabSz="1219170">
              <a:buFont typeface="Arial" panose="020B0604020202020204" pitchFamily="34" charset="0"/>
              <a:buChar char="•"/>
            </a:pPr>
            <a:r>
              <a:rPr lang="en-US" sz="1867" dirty="0">
                <a:solidFill>
                  <a:prstClr val="black"/>
                </a:solidFill>
                <a:latin typeface="Calibri"/>
              </a:rPr>
              <a:t>Receptive to feedback</a:t>
            </a:r>
          </a:p>
        </p:txBody>
      </p:sp>
      <p:sp>
        <p:nvSpPr>
          <p:cNvPr id="8" name="TextBox 7">
            <a:extLst>
              <a:ext uri="{FF2B5EF4-FFF2-40B4-BE49-F238E27FC236}">
                <a16:creationId xmlns:a16="http://schemas.microsoft.com/office/drawing/2014/main" id="{0E151DC0-8523-8043-8B57-816938A679EB}"/>
              </a:ext>
            </a:extLst>
          </p:cNvPr>
          <p:cNvSpPr txBox="1"/>
          <p:nvPr/>
        </p:nvSpPr>
        <p:spPr>
          <a:xfrm>
            <a:off x="8737600" y="1315310"/>
            <a:ext cx="3251200" cy="954300"/>
          </a:xfrm>
          <a:prstGeom prst="rect">
            <a:avLst/>
          </a:prstGeom>
          <a:solidFill>
            <a:schemeClr val="accent1">
              <a:lumMod val="40000"/>
              <a:lumOff val="60000"/>
            </a:schemeClr>
          </a:solidFill>
          <a:ln>
            <a:noFill/>
          </a:ln>
        </p:spPr>
        <p:txBody>
          <a:bodyPr wrap="square" rtlCol="0">
            <a:spAutoFit/>
          </a:bodyPr>
          <a:lstStyle/>
          <a:p>
            <a:pPr marL="380990" indent="-380990" defTabSz="1219170">
              <a:buFont typeface="Arial" panose="020B0604020202020204" pitchFamily="34" charset="0"/>
              <a:buChar char="•"/>
            </a:pPr>
            <a:r>
              <a:rPr lang="en-US" sz="1867" dirty="0">
                <a:solidFill>
                  <a:prstClr val="black"/>
                </a:solidFill>
                <a:latin typeface="Calibri"/>
              </a:rPr>
              <a:t>On time</a:t>
            </a:r>
          </a:p>
          <a:p>
            <a:pPr marL="380990" indent="-380990" defTabSz="1219170">
              <a:buFont typeface="Arial" panose="020B0604020202020204" pitchFamily="34" charset="0"/>
              <a:buChar char="•"/>
            </a:pPr>
            <a:r>
              <a:rPr lang="en-US" sz="1867" dirty="0">
                <a:solidFill>
                  <a:prstClr val="black"/>
                </a:solidFill>
                <a:latin typeface="Calibri"/>
              </a:rPr>
              <a:t>Proper uniform</a:t>
            </a:r>
          </a:p>
          <a:p>
            <a:pPr marL="380990" indent="-380990" defTabSz="1219170">
              <a:buFont typeface="Arial" panose="020B0604020202020204" pitchFamily="34" charset="0"/>
              <a:buChar char="•"/>
            </a:pPr>
            <a:r>
              <a:rPr lang="en-US" sz="1867" dirty="0">
                <a:solidFill>
                  <a:prstClr val="black"/>
                </a:solidFill>
                <a:latin typeface="Calibri"/>
              </a:rPr>
              <a:t>Avoids conflicts of interest</a:t>
            </a:r>
          </a:p>
        </p:txBody>
      </p:sp>
      <p:sp>
        <p:nvSpPr>
          <p:cNvPr id="9" name="TextBox 8">
            <a:extLst>
              <a:ext uri="{FF2B5EF4-FFF2-40B4-BE49-F238E27FC236}">
                <a16:creationId xmlns:a16="http://schemas.microsoft.com/office/drawing/2014/main" id="{84761E0F-C9E3-6D45-A43D-8C2AAB06D8C1}"/>
              </a:ext>
            </a:extLst>
          </p:cNvPr>
          <p:cNvSpPr txBox="1"/>
          <p:nvPr/>
        </p:nvSpPr>
        <p:spPr>
          <a:xfrm>
            <a:off x="8847574" y="4008656"/>
            <a:ext cx="3149600" cy="1241622"/>
          </a:xfrm>
          <a:prstGeom prst="rect">
            <a:avLst/>
          </a:prstGeom>
          <a:solidFill>
            <a:schemeClr val="accent1">
              <a:lumMod val="60000"/>
              <a:lumOff val="40000"/>
            </a:schemeClr>
          </a:solidFill>
        </p:spPr>
        <p:txBody>
          <a:bodyPr wrap="square" rtlCol="0">
            <a:spAutoFit/>
          </a:bodyPr>
          <a:lstStyle/>
          <a:p>
            <a:pPr marL="380990" indent="-380990" defTabSz="1219170">
              <a:buFont typeface="Arial" panose="020B0604020202020204" pitchFamily="34" charset="0"/>
              <a:buChar char="•"/>
            </a:pPr>
            <a:r>
              <a:rPr lang="en-US" sz="1867" dirty="0">
                <a:solidFill>
                  <a:prstClr val="black"/>
                </a:solidFill>
                <a:latin typeface="Calibri"/>
              </a:rPr>
              <a:t>Keeps up with play</a:t>
            </a:r>
          </a:p>
          <a:p>
            <a:pPr marL="380990" indent="-380990" defTabSz="1219170">
              <a:buFont typeface="Arial" panose="020B0604020202020204" pitchFamily="34" charset="0"/>
              <a:buChar char="•"/>
            </a:pPr>
            <a:r>
              <a:rPr lang="en-US" sz="1867" dirty="0">
                <a:solidFill>
                  <a:prstClr val="black"/>
                </a:solidFill>
                <a:latin typeface="Calibri"/>
              </a:rPr>
              <a:t>Positions relative to ball</a:t>
            </a:r>
          </a:p>
          <a:p>
            <a:pPr marL="380990" indent="-380990" defTabSz="1219170">
              <a:buFont typeface="Arial" panose="020B0604020202020204" pitchFamily="34" charset="0"/>
              <a:buChar char="•"/>
            </a:pPr>
            <a:r>
              <a:rPr lang="en-US" sz="1867" dirty="0">
                <a:solidFill>
                  <a:prstClr val="black"/>
                </a:solidFill>
                <a:latin typeface="Calibri"/>
              </a:rPr>
              <a:t>Knows areas of responsibility</a:t>
            </a:r>
          </a:p>
        </p:txBody>
      </p:sp>
      <p:sp>
        <p:nvSpPr>
          <p:cNvPr id="10" name="TextBox 9">
            <a:extLst>
              <a:ext uri="{FF2B5EF4-FFF2-40B4-BE49-F238E27FC236}">
                <a16:creationId xmlns:a16="http://schemas.microsoft.com/office/drawing/2014/main" id="{3662AA8E-B3BE-AE42-AFB5-0DCBAD536AA6}"/>
              </a:ext>
            </a:extLst>
          </p:cNvPr>
          <p:cNvSpPr txBox="1"/>
          <p:nvPr/>
        </p:nvSpPr>
        <p:spPr>
          <a:xfrm>
            <a:off x="839907" y="5717261"/>
            <a:ext cx="3454400" cy="954300"/>
          </a:xfrm>
          <a:prstGeom prst="rect">
            <a:avLst/>
          </a:prstGeom>
          <a:solidFill>
            <a:schemeClr val="accent1">
              <a:lumMod val="75000"/>
            </a:schemeClr>
          </a:solidFill>
          <a:ln>
            <a:noFill/>
          </a:ln>
        </p:spPr>
        <p:txBody>
          <a:bodyPr wrap="square" rtlCol="0">
            <a:spAutoFit/>
          </a:bodyPr>
          <a:lstStyle/>
          <a:p>
            <a:pPr marL="380990" indent="-380990" defTabSz="1219170">
              <a:buFont typeface="Arial" panose="020B0604020202020204" pitchFamily="34" charset="0"/>
              <a:buChar char="•"/>
            </a:pPr>
            <a:r>
              <a:rPr lang="en-US" sz="1867" dirty="0">
                <a:solidFill>
                  <a:prstClr val="black"/>
                </a:solidFill>
                <a:latin typeface="Calibri"/>
              </a:rPr>
              <a:t>Calls major and minor fouls quickly</a:t>
            </a:r>
          </a:p>
          <a:p>
            <a:pPr marL="380990" indent="-380990" defTabSz="1219170">
              <a:buFont typeface="Arial" panose="020B0604020202020204" pitchFamily="34" charset="0"/>
              <a:buChar char="•"/>
            </a:pPr>
            <a:r>
              <a:rPr lang="en-US" sz="1867" dirty="0">
                <a:solidFill>
                  <a:prstClr val="black"/>
                </a:solidFill>
                <a:latin typeface="Calibri"/>
              </a:rPr>
              <a:t>Keeps game safe</a:t>
            </a:r>
          </a:p>
        </p:txBody>
      </p:sp>
      <p:sp>
        <p:nvSpPr>
          <p:cNvPr id="11" name="TextBox 10">
            <a:extLst>
              <a:ext uri="{FF2B5EF4-FFF2-40B4-BE49-F238E27FC236}">
                <a16:creationId xmlns:a16="http://schemas.microsoft.com/office/drawing/2014/main" id="{377A87AB-066F-E24B-86E3-AB20E9F8B5F9}"/>
              </a:ext>
            </a:extLst>
          </p:cNvPr>
          <p:cNvSpPr txBox="1"/>
          <p:nvPr/>
        </p:nvSpPr>
        <p:spPr>
          <a:xfrm>
            <a:off x="135795" y="3727321"/>
            <a:ext cx="3149600" cy="954300"/>
          </a:xfrm>
          <a:prstGeom prst="rect">
            <a:avLst/>
          </a:prstGeom>
          <a:solidFill>
            <a:schemeClr val="accent1">
              <a:lumMod val="60000"/>
              <a:lumOff val="40000"/>
            </a:schemeClr>
          </a:solidFill>
        </p:spPr>
        <p:txBody>
          <a:bodyPr wrap="square" rtlCol="0">
            <a:spAutoFit/>
          </a:bodyPr>
          <a:lstStyle/>
          <a:p>
            <a:pPr marL="380990" indent="-380990" defTabSz="1219170">
              <a:buFont typeface="Arial" panose="020B0604020202020204" pitchFamily="34" charset="0"/>
              <a:buChar char="•"/>
            </a:pPr>
            <a:r>
              <a:rPr lang="en-US" sz="1867" dirty="0">
                <a:solidFill>
                  <a:prstClr val="black"/>
                </a:solidFill>
                <a:latin typeface="Calibri"/>
              </a:rPr>
              <a:t>Proper penalty administration/mechanics</a:t>
            </a:r>
          </a:p>
          <a:p>
            <a:pPr marL="380990" indent="-380990" defTabSz="1219170">
              <a:buFont typeface="Arial" panose="020B0604020202020204" pitchFamily="34" charset="0"/>
              <a:buChar char="•"/>
            </a:pPr>
            <a:r>
              <a:rPr lang="en-US" sz="1867" dirty="0">
                <a:solidFill>
                  <a:prstClr val="black"/>
                </a:solidFill>
                <a:latin typeface="Calibri"/>
              </a:rPr>
              <a:t>Clear, loud whistle</a:t>
            </a:r>
          </a:p>
        </p:txBody>
      </p:sp>
      <p:sp>
        <p:nvSpPr>
          <p:cNvPr id="12" name="TextBox 11">
            <a:extLst>
              <a:ext uri="{FF2B5EF4-FFF2-40B4-BE49-F238E27FC236}">
                <a16:creationId xmlns:a16="http://schemas.microsoft.com/office/drawing/2014/main" id="{72B4A631-9F48-4931-9B65-FC26E42785E9}"/>
              </a:ext>
            </a:extLst>
          </p:cNvPr>
          <p:cNvSpPr txBox="1"/>
          <p:nvPr/>
        </p:nvSpPr>
        <p:spPr>
          <a:xfrm>
            <a:off x="132014" y="94603"/>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FIVE CORE CONCEPTS</a:t>
            </a:r>
          </a:p>
        </p:txBody>
      </p:sp>
      <p:sp>
        <p:nvSpPr>
          <p:cNvPr id="31" name="Rectangle 30">
            <a:extLst>
              <a:ext uri="{FF2B5EF4-FFF2-40B4-BE49-F238E27FC236}">
                <a16:creationId xmlns:a16="http://schemas.microsoft.com/office/drawing/2014/main" id="{AC4104C4-95BC-4429-B6EB-77FD003FA834}"/>
              </a:ext>
            </a:extLst>
          </p:cNvPr>
          <p:cNvSpPr/>
          <p:nvPr/>
        </p:nvSpPr>
        <p:spPr>
          <a:xfrm>
            <a:off x="9976338" y="5659734"/>
            <a:ext cx="1967801" cy="10132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cs typeface="Calibri"/>
              </a:rPr>
              <a:t>DISCUSSION:</a:t>
            </a:r>
            <a:endParaRPr lang="en-US" dirty="0">
              <a:solidFill>
                <a:srgbClr val="FFFFFF"/>
              </a:solidFill>
              <a:cs typeface="Calibri"/>
            </a:endParaRPr>
          </a:p>
          <a:p>
            <a:pPr algn="ctr"/>
            <a:r>
              <a:rPr lang="en-US" dirty="0">
                <a:solidFill>
                  <a:srgbClr val="000000"/>
                </a:solidFill>
                <a:cs typeface="Calibri"/>
              </a:rPr>
              <a:t>LEVEL 1 Rating Form</a:t>
            </a:r>
            <a:endParaRPr lang="en-US">
              <a:cs typeface="Calibri"/>
            </a:endParaRPr>
          </a:p>
        </p:txBody>
      </p:sp>
    </p:spTree>
    <p:custDataLst>
      <p:tags r:id="rId1"/>
    </p:custDataLst>
    <p:extLst>
      <p:ext uri="{BB962C8B-B14F-4D97-AF65-F5344CB8AC3E}">
        <p14:creationId xmlns:p14="http://schemas.microsoft.com/office/powerpoint/2010/main" val="30334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DF039D-B551-9E45-9365-37087C473DC7}"/>
              </a:ext>
            </a:extLst>
          </p:cNvPr>
          <p:cNvSpPr txBox="1"/>
          <p:nvPr/>
        </p:nvSpPr>
        <p:spPr>
          <a:xfrm>
            <a:off x="612531" y="445477"/>
            <a:ext cx="7170502"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WHAT IS PROFESSIONALISM?</a:t>
            </a:r>
          </a:p>
        </p:txBody>
      </p:sp>
      <p:sp>
        <p:nvSpPr>
          <p:cNvPr id="5" name="Slide Number Placeholder 2">
            <a:extLst>
              <a:ext uri="{FF2B5EF4-FFF2-40B4-BE49-F238E27FC236}">
                <a16:creationId xmlns:a16="http://schemas.microsoft.com/office/drawing/2014/main" id="{5B764C41-C0C0-3B43-A1D2-247755374440}"/>
              </a:ext>
            </a:extLst>
          </p:cNvPr>
          <p:cNvSpPr txBox="1">
            <a:spLocks/>
          </p:cNvSpPr>
          <p:nvPr/>
        </p:nvSpPr>
        <p:spPr>
          <a:xfrm>
            <a:off x="9267091" y="6344626"/>
            <a:ext cx="2743200" cy="365125"/>
          </a:xfrm>
          <a:prstGeom prst="rect">
            <a:avLst/>
          </a:prstGeom>
        </p:spPr>
        <p:txBody>
          <a:bodyPr/>
          <a:lstStyle>
            <a:defPPr>
              <a:defRPr lang="en-US"/>
            </a:defPPr>
            <a:lvl1pPr marL="0" algn="r" defTabSz="914400" rtl="0" eaLnBrk="1" latinLnBrk="0" hangingPunct="1">
              <a:defRPr sz="1600" b="0" i="0" kern="1200">
                <a:solidFill>
                  <a:srgbClr val="C8102E"/>
                </a:solidFill>
                <a:latin typeface="TitlingGothicFB Skyline Medium" panose="02000508020000020004"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03BF97-DE55-C44E-9869-226C4486BA16}" type="slidenum">
              <a:rPr lang="en-US" b="1" smtClean="0">
                <a:latin typeface="Alt Gothic Comp ATF Blk" panose="020B0508040502040204" pitchFamily="34" charset="77"/>
              </a:rPr>
              <a:pPr/>
              <a:t>7</a:t>
            </a:fld>
            <a:endParaRPr lang="en-US" b="1" dirty="0">
              <a:latin typeface="Alt Gothic Comp ATF Blk" panose="020B0508040502040204" pitchFamily="34" charset="77"/>
            </a:endParaRPr>
          </a:p>
        </p:txBody>
      </p:sp>
      <p:sp>
        <p:nvSpPr>
          <p:cNvPr id="6" name="TextBox 5">
            <a:extLst>
              <a:ext uri="{FF2B5EF4-FFF2-40B4-BE49-F238E27FC236}">
                <a16:creationId xmlns:a16="http://schemas.microsoft.com/office/drawing/2014/main" id="{327F153C-46A4-034B-AB7B-364152805417}"/>
              </a:ext>
            </a:extLst>
          </p:cNvPr>
          <p:cNvSpPr txBox="1"/>
          <p:nvPr/>
        </p:nvSpPr>
        <p:spPr>
          <a:xfrm rot="16200000">
            <a:off x="10423630" y="4831967"/>
            <a:ext cx="2848708" cy="200055"/>
          </a:xfrm>
          <a:prstGeom prst="rect">
            <a:avLst/>
          </a:prstGeom>
          <a:noFill/>
        </p:spPr>
        <p:txBody>
          <a:bodyPr wrap="square" rtlCol="0">
            <a:spAutoFit/>
          </a:bodyPr>
          <a:lstStyle/>
          <a:p>
            <a:r>
              <a:rPr lang="en-US" sz="700" spc="300" baseline="0" dirty="0">
                <a:solidFill>
                  <a:srgbClr val="C8102E"/>
                </a:solidFill>
                <a:latin typeface="Obvia Wide" panose="02000503040000020004" pitchFamily="2" charset="77"/>
              </a:rPr>
              <a:t>PRESENTATION TITLE HERE</a:t>
            </a:r>
          </a:p>
        </p:txBody>
      </p:sp>
      <p:pic>
        <p:nvPicPr>
          <p:cNvPr id="8" name="Picture 7" descr="A picture containing person, grass, outdoor, sport&#10;&#10;Description automatically generated">
            <a:extLst>
              <a:ext uri="{FF2B5EF4-FFF2-40B4-BE49-F238E27FC236}">
                <a16:creationId xmlns:a16="http://schemas.microsoft.com/office/drawing/2014/main" id="{F0F31CDD-C902-4E0E-859A-A83F8A7BC15D}"/>
              </a:ext>
            </a:extLst>
          </p:cNvPr>
          <p:cNvPicPr>
            <a:picLocks noChangeAspect="1"/>
          </p:cNvPicPr>
          <p:nvPr/>
        </p:nvPicPr>
        <p:blipFill rotWithShape="1">
          <a:blip r:embed="rId3"/>
          <a:srcRect l="42500" t="22481" r="13932"/>
          <a:stretch/>
        </p:blipFill>
        <p:spPr>
          <a:xfrm>
            <a:off x="243988" y="2877805"/>
            <a:ext cx="2197962" cy="3615069"/>
          </a:xfrm>
          <a:prstGeom prst="rect">
            <a:avLst/>
          </a:prstGeom>
        </p:spPr>
      </p:pic>
      <p:pic>
        <p:nvPicPr>
          <p:cNvPr id="10" name="Picture 9" descr="A picture containing person, outdoor, sport, athletic game&#10;&#10;Description automatically generated">
            <a:extLst>
              <a:ext uri="{FF2B5EF4-FFF2-40B4-BE49-F238E27FC236}">
                <a16:creationId xmlns:a16="http://schemas.microsoft.com/office/drawing/2014/main" id="{278E4E15-6D14-4408-BB7E-F8989946EB5F}"/>
              </a:ext>
            </a:extLst>
          </p:cNvPr>
          <p:cNvPicPr>
            <a:picLocks noChangeAspect="1"/>
          </p:cNvPicPr>
          <p:nvPr/>
        </p:nvPicPr>
        <p:blipFill rotWithShape="1">
          <a:blip r:embed="rId4"/>
          <a:srcRect l="15985" t="17054" r="11556"/>
          <a:stretch/>
        </p:blipFill>
        <p:spPr>
          <a:xfrm>
            <a:off x="2910464" y="1463672"/>
            <a:ext cx="3185536" cy="3221667"/>
          </a:xfrm>
          <a:prstGeom prst="rect">
            <a:avLst/>
          </a:prstGeom>
        </p:spPr>
      </p:pic>
      <p:pic>
        <p:nvPicPr>
          <p:cNvPr id="12" name="Picture 11" descr="A group of people playing lacrosse&#10;&#10;Description automatically generated with medium confidence">
            <a:extLst>
              <a:ext uri="{FF2B5EF4-FFF2-40B4-BE49-F238E27FC236}">
                <a16:creationId xmlns:a16="http://schemas.microsoft.com/office/drawing/2014/main" id="{CB3E1BE3-36A4-4029-953E-F32B7C189E92}"/>
              </a:ext>
            </a:extLst>
          </p:cNvPr>
          <p:cNvPicPr>
            <a:picLocks noChangeAspect="1"/>
          </p:cNvPicPr>
          <p:nvPr/>
        </p:nvPicPr>
        <p:blipFill rotWithShape="1">
          <a:blip r:embed="rId5"/>
          <a:srcRect r="70866"/>
          <a:stretch/>
        </p:blipFill>
        <p:spPr>
          <a:xfrm>
            <a:off x="6564513" y="2286001"/>
            <a:ext cx="1845839" cy="4283718"/>
          </a:xfrm>
          <a:prstGeom prst="rect">
            <a:avLst/>
          </a:prstGeom>
        </p:spPr>
      </p:pic>
      <p:pic>
        <p:nvPicPr>
          <p:cNvPr id="14" name="Picture 13" descr="A picture containing grass, tree, outdoor, person&#10;&#10;Description automatically generated">
            <a:extLst>
              <a:ext uri="{FF2B5EF4-FFF2-40B4-BE49-F238E27FC236}">
                <a16:creationId xmlns:a16="http://schemas.microsoft.com/office/drawing/2014/main" id="{6869FC76-A89C-4720-A40D-E45CF0AAC8A2}"/>
              </a:ext>
            </a:extLst>
          </p:cNvPr>
          <p:cNvPicPr>
            <a:picLocks noChangeAspect="1"/>
          </p:cNvPicPr>
          <p:nvPr/>
        </p:nvPicPr>
        <p:blipFill rotWithShape="1">
          <a:blip r:embed="rId6"/>
          <a:srcRect l="27778" t="21343" r="23858"/>
          <a:stretch/>
        </p:blipFill>
        <p:spPr>
          <a:xfrm>
            <a:off x="8831841" y="907160"/>
            <a:ext cx="3032932" cy="3564675"/>
          </a:xfrm>
          <a:prstGeom prst="rect">
            <a:avLst/>
          </a:prstGeom>
        </p:spPr>
      </p:pic>
    </p:spTree>
    <p:extLst>
      <p:ext uri="{BB962C8B-B14F-4D97-AF65-F5344CB8AC3E}">
        <p14:creationId xmlns:p14="http://schemas.microsoft.com/office/powerpoint/2010/main" val="2533508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282700"/>
            <a:ext cx="10972800" cy="4527550"/>
          </a:xfrm>
          <a:prstGeom prst="rect">
            <a:avLst/>
          </a:prstGeom>
        </p:spPr>
        <p:txBody>
          <a:bodyPr/>
          <a:lstStyle/>
          <a:p>
            <a:pPr marL="0" indent="0" algn="ctr">
              <a:buNone/>
            </a:pPr>
            <a:r>
              <a:rPr lang="en-US">
                <a:solidFill>
                  <a:srgbClr val="002060"/>
                </a:solidFill>
              </a:rPr>
              <a:t>         </a:t>
            </a:r>
          </a:p>
        </p:txBody>
      </p:sp>
      <p:graphicFrame>
        <p:nvGraphicFramePr>
          <p:cNvPr id="6" name="Diagram 5"/>
          <p:cNvGraphicFramePr/>
          <p:nvPr>
            <p:extLst>
              <p:ext uri="{D42A27DB-BD31-4B8C-83A1-F6EECF244321}">
                <p14:modId xmlns:p14="http://schemas.microsoft.com/office/powerpoint/2010/main" val="3326150443"/>
              </p:ext>
            </p:extLst>
          </p:nvPr>
        </p:nvGraphicFramePr>
        <p:xfrm>
          <a:off x="1251284" y="1285543"/>
          <a:ext cx="9908363" cy="52575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CCEB8DAA-E26A-4BF4-8739-57E2BC41F95E}"/>
              </a:ext>
            </a:extLst>
          </p:cNvPr>
          <p:cNvSpPr txBox="1"/>
          <p:nvPr/>
        </p:nvSpPr>
        <p:spPr>
          <a:xfrm>
            <a:off x="99184" y="172761"/>
            <a:ext cx="1012467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KEYS TO BEING A TRUE PROFESSIONAL </a:t>
            </a:r>
          </a:p>
        </p:txBody>
      </p:sp>
      <p:sp>
        <p:nvSpPr>
          <p:cNvPr id="19" name="Rectangle 18">
            <a:extLst>
              <a:ext uri="{FF2B5EF4-FFF2-40B4-BE49-F238E27FC236}">
                <a16:creationId xmlns:a16="http://schemas.microsoft.com/office/drawing/2014/main" id="{84233815-A54F-4232-8954-926AE046A99E}"/>
              </a:ext>
            </a:extLst>
          </p:cNvPr>
          <p:cNvSpPr/>
          <p:nvPr/>
        </p:nvSpPr>
        <p:spPr>
          <a:xfrm>
            <a:off x="9909348" y="5701601"/>
            <a:ext cx="2001296" cy="92947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0000"/>
                </a:solidFill>
                <a:cs typeface="Calibri"/>
              </a:rPr>
              <a:t>DISCUSSION:</a:t>
            </a:r>
          </a:p>
          <a:p>
            <a:pPr algn="ctr"/>
            <a:r>
              <a:rPr lang="en-US" dirty="0">
                <a:solidFill>
                  <a:srgbClr val="000000"/>
                </a:solidFill>
                <a:cs typeface="Calibri"/>
              </a:rPr>
              <a:t>What is Professionalism</a:t>
            </a:r>
            <a:endParaRPr lang="en-US">
              <a:solidFill>
                <a:srgbClr val="000000"/>
              </a:solidFill>
              <a:cs typeface="Calibri"/>
            </a:endParaRPr>
          </a:p>
        </p:txBody>
      </p:sp>
    </p:spTree>
    <p:custDataLst>
      <p:tags r:id="rId1"/>
    </p:custDataLst>
    <p:extLst>
      <p:ext uri="{BB962C8B-B14F-4D97-AF65-F5344CB8AC3E}">
        <p14:creationId xmlns:p14="http://schemas.microsoft.com/office/powerpoint/2010/main" val="4144942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2213141846"/>
              </p:ext>
            </p:extLst>
          </p:nvPr>
        </p:nvGraphicFramePr>
        <p:xfrm>
          <a:off x="287923" y="1450534"/>
          <a:ext cx="11519902" cy="4957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3DE425C4-61B6-4FA8-A6FF-C82FBD77D37E}"/>
              </a:ext>
            </a:extLst>
          </p:cNvPr>
          <p:cNvSpPr txBox="1"/>
          <p:nvPr/>
        </p:nvSpPr>
        <p:spPr>
          <a:xfrm>
            <a:off x="307731" y="215969"/>
            <a:ext cx="5738445" cy="938719"/>
          </a:xfrm>
          <a:prstGeom prst="rect">
            <a:avLst/>
          </a:prstGeom>
          <a:noFill/>
        </p:spPr>
        <p:txBody>
          <a:bodyPr wrap="square" rtlCol="0">
            <a:spAutoFit/>
          </a:bodyPr>
          <a:lstStyle/>
          <a:p>
            <a:r>
              <a:rPr lang="en-US" sz="5500" b="1" spc="300" dirty="0">
                <a:solidFill>
                  <a:srgbClr val="00205B"/>
                </a:solidFill>
                <a:latin typeface="Alt Gothic Comp ATF" panose="020B0608040502040204" pitchFamily="34" charset="77"/>
              </a:rPr>
              <a:t>CODE OF ETHICS</a:t>
            </a:r>
          </a:p>
        </p:txBody>
      </p:sp>
    </p:spTree>
    <p:custDataLst>
      <p:tags r:id="rId1"/>
    </p:custDataLst>
    <p:extLst>
      <p:ext uri="{BB962C8B-B14F-4D97-AF65-F5344CB8AC3E}">
        <p14:creationId xmlns:p14="http://schemas.microsoft.com/office/powerpoint/2010/main" val="30421426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L-powerpoint-template" id="{2E2E3182-7E5B-F145-80F4-A0EBFBEAB87F}" vid="{1E7F19F3-545A-D84E-8A82-912211862407}"/>
    </a:ext>
  </a:extLst>
</a:theme>
</file>

<file path=ppt/theme/theme2.xml><?xml version="1.0" encoding="utf-8"?>
<a:theme xmlns:a="http://schemas.openxmlformats.org/drawingml/2006/main" name="Body/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6218dcc-f06c-44ff-a9bf-2cb8a2baea82" xsi:nil="true"/>
    <lcf76f155ced4ddcb4097134ff3c332f xmlns="e388dfff-96bd-44b0-9abc-e874b4608d57">
      <Terms xmlns="http://schemas.microsoft.com/office/infopath/2007/PartnerControls"/>
    </lcf76f155ced4ddcb4097134ff3c332f>
    <Grant xmlns="e388dfff-96bd-44b0-9abc-e874b4608d57" xsi:nil="true"/>
    <State xmlns="e388dfff-96bd-44b0-9abc-e874b4608d57" xsi:nil="true"/>
    <LastName xmlns="e388dfff-96bd-44b0-9abc-e874b4608d57" xsi:nil="true"/>
    <ApplicationID xmlns="e388dfff-96bd-44b0-9abc-e874b4608d57" xsi:nil="true"/>
    <LOO xmlns="e388dfff-96bd-44b0-9abc-e874b4608d57" xsi:nil="true"/>
    <FirstName xmlns="e388dfff-96bd-44b0-9abc-e874b4608d57" xsi:nil="true"/>
    <Phone xmlns="e388dfff-96bd-44b0-9abc-e874b4608d57" xsi:nil="true"/>
    <Email xmlns="e388dfff-96bd-44b0-9abc-e874b4608d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CED29C1EBCA434CBAA2F950CC44D763" ma:contentTypeVersion="26" ma:contentTypeDescription="Create a new document." ma:contentTypeScope="" ma:versionID="a2672922d116c8c463e0209a312cbc45">
  <xsd:schema xmlns:xsd="http://www.w3.org/2001/XMLSchema" xmlns:xs="http://www.w3.org/2001/XMLSchema" xmlns:p="http://schemas.microsoft.com/office/2006/metadata/properties" xmlns:ns2="e388dfff-96bd-44b0-9abc-e874b4608d57" xmlns:ns3="c6218dcc-f06c-44ff-a9bf-2cb8a2baea82" targetNamespace="http://schemas.microsoft.com/office/2006/metadata/properties" ma:root="true" ma:fieldsID="fbd3c08e69e41ef5b2184728f8b0c554" ns2:_="" ns3:_="">
    <xsd:import namespace="e388dfff-96bd-44b0-9abc-e874b4608d57"/>
    <xsd:import namespace="c6218dcc-f06c-44ff-a9bf-2cb8a2baea8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ApplicationID" minOccurs="0"/>
                <xsd:element ref="ns2:State" minOccurs="0"/>
                <xsd:element ref="ns2:FirstName" minOccurs="0"/>
                <xsd:element ref="ns2:LastName" minOccurs="0"/>
                <xsd:element ref="ns2:Email" minOccurs="0"/>
                <xsd:element ref="ns2:Phone" minOccurs="0"/>
                <xsd:element ref="ns2:LOO" minOccurs="0"/>
                <xsd:element ref="ns2:Grant"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88dfff-96bd-44b0-9abc-e874b460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ApplicationID" ma:index="20" nillable="true" ma:displayName="Application ID" ma:format="Dropdown" ma:internalName="ApplicationID">
      <xsd:simpleType>
        <xsd:restriction base="dms:Text">
          <xsd:maxLength value="255"/>
        </xsd:restriction>
      </xsd:simpleType>
    </xsd:element>
    <xsd:element name="State" ma:index="21" nillable="true" ma:displayName="State" ma:format="Dropdown" ma:internalName="State">
      <xsd:simpleType>
        <xsd:restriction base="dms:Text">
          <xsd:maxLength value="255"/>
        </xsd:restriction>
      </xsd:simpleType>
    </xsd:element>
    <xsd:element name="FirstName" ma:index="22" nillable="true" ma:displayName="First Name" ma:format="Dropdown" ma:internalName="FirstName">
      <xsd:simpleType>
        <xsd:restriction base="dms:Text">
          <xsd:maxLength value="255"/>
        </xsd:restriction>
      </xsd:simpleType>
    </xsd:element>
    <xsd:element name="LastName" ma:index="23" nillable="true" ma:displayName="Last Name" ma:format="Dropdown" ma:internalName="LastName">
      <xsd:simpleType>
        <xsd:restriction base="dms:Text">
          <xsd:maxLength value="255"/>
        </xsd:restriction>
      </xsd:simpleType>
    </xsd:element>
    <xsd:element name="Email" ma:index="24" nillable="true" ma:displayName="Email" ma:format="Dropdown" ma:internalName="Email">
      <xsd:simpleType>
        <xsd:restriction base="dms:Text">
          <xsd:maxLength value="255"/>
        </xsd:restriction>
      </xsd:simpleType>
    </xsd:element>
    <xsd:element name="Phone" ma:index="25" nillable="true" ma:displayName="Phone" ma:format="Dropdown" ma:internalName="Phone">
      <xsd:simpleType>
        <xsd:restriction base="dms:Text">
          <xsd:maxLength value="255"/>
        </xsd:restriction>
      </xsd:simpleType>
    </xsd:element>
    <xsd:element name="LOO" ma:index="26" nillable="true" ma:displayName="LOO" ma:format="Dropdown" ma:internalName="LOO">
      <xsd:simpleType>
        <xsd:restriction base="dms:Text">
          <xsd:maxLength value="255"/>
        </xsd:restriction>
      </xsd:simpleType>
    </xsd:element>
    <xsd:element name="Grant" ma:index="27" nillable="true" ma:displayName="Grant" ma:format="Dropdown" ma:internalName="Grant">
      <xsd:simpleType>
        <xsd:restriction base="dms:Text">
          <xsd:maxLength value="255"/>
        </xsd:restriction>
      </xsd:simpleType>
    </xsd:element>
    <xsd:element name="MediaLengthInSeconds" ma:index="28" nillable="true" ma:displayName="Length (seconds)" ma:internalName="MediaLengthInSeconds" ma:readOnly="true">
      <xsd:simpleType>
        <xsd:restriction base="dms:Unknown"/>
      </xsd:simpleType>
    </xsd:element>
    <xsd:element name="lcf76f155ced4ddcb4097134ff3c332f" ma:index="30" nillable="true" ma:taxonomy="true" ma:internalName="lcf76f155ced4ddcb4097134ff3c332f" ma:taxonomyFieldName="MediaServiceImageTags" ma:displayName="Image Tags" ma:readOnly="false" ma:fieldId="{5cf76f15-5ced-4ddc-b409-7134ff3c332f}" ma:taxonomyMulti="true" ma:sspId="8b26a1b2-d6a7-4698-baa2-dcbee4c751a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6218dcc-f06c-44ff-a9bf-2cb8a2baea8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31" nillable="true" ma:displayName="Taxonomy Catch All Column" ma:hidden="true" ma:list="{0e81e2b3-d213-44ce-952f-7d23d4b9695b}" ma:internalName="TaxCatchAll" ma:showField="CatchAllData" ma:web="c6218dcc-f06c-44ff-a9bf-2cb8a2baea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57BD7D-1B2A-4460-8BC7-D347C66110BA}">
  <ds:schemaRefs>
    <ds:schemaRef ds:uri="http://schemas.microsoft.com/sharepoint/v3/contenttype/forms"/>
  </ds:schemaRefs>
</ds:datastoreItem>
</file>

<file path=customXml/itemProps2.xml><?xml version="1.0" encoding="utf-8"?>
<ds:datastoreItem xmlns:ds="http://schemas.openxmlformats.org/officeDocument/2006/customXml" ds:itemID="{165E185A-0405-4A20-BECF-0E4BABEC212F}">
  <ds:schemaRefs>
    <ds:schemaRef ds:uri="http://schemas.microsoft.com/office/2006/documentManagement/types"/>
    <ds:schemaRef ds:uri="http://schemas.microsoft.com/office/2006/metadata/properties"/>
    <ds:schemaRef ds:uri="8f46db0a-04ac-46e3-8aaa-892ef8ad2091"/>
    <ds:schemaRef ds:uri="6643c7b2-30ca-43b3-a824-5d7210dc6fd2"/>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http://purl.org/dc/dcmitype/"/>
    <ds:schemaRef ds:uri="e6105f75-be07-4151-adb6-13fd94c4650c"/>
    <ds:schemaRef ds:uri="91965e93-ae8c-442d-9ec4-149738af66dd"/>
    <ds:schemaRef ds:uri="c6218dcc-f06c-44ff-a9bf-2cb8a2baea82"/>
    <ds:schemaRef ds:uri="e388dfff-96bd-44b0-9abc-e874b4608d57"/>
    <ds:schemaRef ds:uri="099ff6c4-95a7-4a5a-8baf-c3dd76082624"/>
  </ds:schemaRefs>
</ds:datastoreItem>
</file>

<file path=customXml/itemProps3.xml><?xml version="1.0" encoding="utf-8"?>
<ds:datastoreItem xmlns:ds="http://schemas.openxmlformats.org/officeDocument/2006/customXml" ds:itemID="{CEF254ED-2421-43F2-8FFC-3487D90866F8}"/>
</file>

<file path=docProps/app.xml><?xml version="1.0" encoding="utf-8"?>
<Properties xmlns="http://schemas.openxmlformats.org/officeDocument/2006/extended-properties" xmlns:vt="http://schemas.openxmlformats.org/officeDocument/2006/docPropsVTypes">
  <Template>Office Theme</Template>
  <TotalTime>1192</TotalTime>
  <Words>1337</Words>
  <Application>Microsoft Macintosh PowerPoint</Application>
  <PresentationFormat>Widescreen</PresentationFormat>
  <Paragraphs>132</Paragraphs>
  <Slides>14</Slides>
  <Notes>13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14</vt:i4>
      </vt:variant>
    </vt:vector>
  </HeadingPairs>
  <TitlesOfParts>
    <vt:vector size="27" baseType="lpstr">
      <vt:lpstr>Alt Gothic Comp ATF Blk</vt:lpstr>
      <vt:lpstr>Dharma Gothic M Bold</vt:lpstr>
      <vt:lpstr>Acumin Pro Condensed</vt:lpstr>
      <vt:lpstr>Obvia Wide Medium</vt:lpstr>
      <vt:lpstr>Calibri Light</vt:lpstr>
      <vt:lpstr>Calibri</vt:lpstr>
      <vt:lpstr>Wingdings</vt:lpstr>
      <vt:lpstr>Alt Gothic Comp ATF</vt:lpstr>
      <vt:lpstr>Arial</vt:lpstr>
      <vt:lpstr>Obvia</vt:lpstr>
      <vt:lpstr>Montserrat</vt:lpstr>
      <vt:lpstr>Office Theme</vt:lpstr>
      <vt:lpstr>Body/Content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March, Alyssa</dc:creator>
  <cp:lastModifiedBy>Brush, Liz</cp:lastModifiedBy>
  <cp:revision>124</cp:revision>
  <dcterms:created xsi:type="dcterms:W3CDTF">2021-08-11T16:38:25Z</dcterms:created>
  <dcterms:modified xsi:type="dcterms:W3CDTF">2024-10-15T20:18:20Z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0x010100DCED29C1EBCA434CBAA2F950CC44D763</vt:lpwstr>
  </property>
</Properties>
</file>